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s-MX" sz="12000" b="1" dirty="0" smtClean="0"/>
              <a:t>El barrio</a:t>
            </a:r>
            <a:endParaRPr lang="es-CL" sz="1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4.bp.blogspot.com/_PSats15nPCA/TG0doBIQ-kI/AAAAAAAAG0s/dgEhs0RaJQU/s1600/comunida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727280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7200" dirty="0" smtClean="0"/>
              <a:t>Personas del barrio</a:t>
            </a:r>
            <a:endParaRPr lang="es-CL" sz="7200" dirty="0"/>
          </a:p>
        </p:txBody>
      </p:sp>
      <p:pic>
        <p:nvPicPr>
          <p:cNvPr id="1026" name="Picture 2" descr="http://1.bp.blogspot.com/_0FXqIxQl3HI/TFnNFykmbzI/AAAAAAAAADs/lK2HDBpui8s/s1600/216365panad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480720" cy="4419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olorirdesenhos.com/files/desenhos/vendedor_pipo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67000"/>
            <a:ext cx="3816424" cy="581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1.bp.blogspot.com/_O4law8pOfCc/TNhd8ycfqRI/AAAAAAAAAsk/3pef7VD93Ss/s1600/tax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935281" cy="5445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territoriodigital.com/verimg.aspx?F=1&amp;A=360&amp;O=/img/1/83/420888569358543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78858"/>
            <a:ext cx="5256584" cy="6198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es-MX" sz="7200" dirty="0" smtClean="0"/>
              <a:t>TODOS SON NECESARIOS  Y MERECEN RESPETO Y GRATITUD</a:t>
            </a:r>
            <a:endParaRPr lang="es-CL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7" y="1340768"/>
          <a:ext cx="7992888" cy="4968551"/>
        </p:xfrm>
        <a:graphic>
          <a:graphicData uri="http://schemas.openxmlformats.org/drawingml/2006/table">
            <a:tbl>
              <a:tblPr/>
              <a:tblGrid>
                <a:gridCol w="307109"/>
                <a:gridCol w="6685731"/>
                <a:gridCol w="1000048"/>
              </a:tblGrid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latin typeface="Calibri"/>
                          <a:ea typeface="Calibri"/>
                          <a:cs typeface="Times New Roman"/>
                        </a:rPr>
                        <a:t>Hay muchas personas que trabajan en tu barrio.</a:t>
                      </a:r>
                      <a:endParaRPr lang="es-C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latin typeface="Calibri"/>
                          <a:ea typeface="Calibri"/>
                          <a:cs typeface="Times New Roman"/>
                        </a:rPr>
                        <a:t>Todos los trabajos son importantes.</a:t>
                      </a:r>
                      <a:endParaRPr lang="es-CL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latin typeface="Calibri"/>
                          <a:ea typeface="Calibri"/>
                          <a:cs typeface="Times New Roman"/>
                        </a:rPr>
                        <a:t>No necesitamos de los diferentes trabajos.</a:t>
                      </a:r>
                      <a:endParaRPr lang="es-CL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latin typeface="Calibri"/>
                          <a:ea typeface="Calibri"/>
                          <a:cs typeface="Times New Roman"/>
                        </a:rPr>
                        <a:t>La peluquera, el panadero, el basurero, la vendedora, y muchos más son trabajadores de mi barrio.</a:t>
                      </a:r>
                      <a:endParaRPr lang="es-CL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latin typeface="Calibri"/>
                          <a:ea typeface="Calibri"/>
                          <a:cs typeface="Times New Roman"/>
                        </a:rPr>
                        <a:t>Cada trabajador del barrio me ayuda a que mi vida sea más fácil.</a:t>
                      </a:r>
                      <a:endParaRPr lang="es-C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652928"/>
            <a:ext cx="66247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Contesta con un SI o un NO.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83</Words>
  <Application>Microsoft Office PowerPoint</Application>
  <PresentationFormat>Presentación en pantalla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El barrio</vt:lpstr>
      <vt:lpstr>Diapositiva 2</vt:lpstr>
      <vt:lpstr>Personas del barrio</vt:lpstr>
      <vt:lpstr>Diapositiva 4</vt:lpstr>
      <vt:lpstr>Diapositiva 5</vt:lpstr>
      <vt:lpstr>Diapositiva 6</vt:lpstr>
      <vt:lpstr>TODOS SON NECESARIOS  Y MERECEN RESPETO Y GRATITUD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barrio</dc:title>
  <dc:creator>EDITHA</dc:creator>
  <cp:lastModifiedBy>EDITHA</cp:lastModifiedBy>
  <cp:revision>2</cp:revision>
  <dcterms:created xsi:type="dcterms:W3CDTF">2011-05-31T20:36:43Z</dcterms:created>
  <dcterms:modified xsi:type="dcterms:W3CDTF">2011-05-31T20:48:14Z</dcterms:modified>
</cp:coreProperties>
</file>