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8" r:id="rId5"/>
    <p:sldId id="259" r:id="rId6"/>
    <p:sldId id="260" r:id="rId7"/>
    <p:sldId id="257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A94-301F-41DF-A3E9-5121882DFB4F}" type="datetimeFigureOut">
              <a:rPr lang="es-CL" smtClean="0"/>
              <a:t>16-03-2011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7EE-58F2-4E57-BA45-C3E24B3F56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040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A94-301F-41DF-A3E9-5121882DFB4F}" type="datetimeFigureOut">
              <a:rPr lang="es-CL" smtClean="0"/>
              <a:t>16-03-2011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7EE-58F2-4E57-BA45-C3E24B3F56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344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A94-301F-41DF-A3E9-5121882DFB4F}" type="datetimeFigureOut">
              <a:rPr lang="es-CL" smtClean="0"/>
              <a:t>16-03-2011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7EE-58F2-4E57-BA45-C3E24B3F56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039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A94-301F-41DF-A3E9-5121882DFB4F}" type="datetimeFigureOut">
              <a:rPr lang="es-CL" smtClean="0"/>
              <a:t>16-03-2011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7EE-58F2-4E57-BA45-C3E24B3F56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298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A94-301F-41DF-A3E9-5121882DFB4F}" type="datetimeFigureOut">
              <a:rPr lang="es-CL" smtClean="0"/>
              <a:t>16-03-2011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7EE-58F2-4E57-BA45-C3E24B3F56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702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A94-301F-41DF-A3E9-5121882DFB4F}" type="datetimeFigureOut">
              <a:rPr lang="es-CL" smtClean="0"/>
              <a:t>16-03-2011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7EE-58F2-4E57-BA45-C3E24B3F56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93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A94-301F-41DF-A3E9-5121882DFB4F}" type="datetimeFigureOut">
              <a:rPr lang="es-CL" smtClean="0"/>
              <a:t>16-03-2011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7EE-58F2-4E57-BA45-C3E24B3F56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626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A94-301F-41DF-A3E9-5121882DFB4F}" type="datetimeFigureOut">
              <a:rPr lang="es-CL" smtClean="0"/>
              <a:t>16-03-2011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7EE-58F2-4E57-BA45-C3E24B3F56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997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A94-301F-41DF-A3E9-5121882DFB4F}" type="datetimeFigureOut">
              <a:rPr lang="es-CL" smtClean="0"/>
              <a:t>16-03-2011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7EE-58F2-4E57-BA45-C3E24B3F56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482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A94-301F-41DF-A3E9-5121882DFB4F}" type="datetimeFigureOut">
              <a:rPr lang="es-CL" smtClean="0"/>
              <a:t>16-03-2011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7EE-58F2-4E57-BA45-C3E24B3F56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09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DA94-301F-41DF-A3E9-5121882DFB4F}" type="datetimeFigureOut">
              <a:rPr lang="es-CL" smtClean="0"/>
              <a:t>16-03-2011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47EE-58F2-4E57-BA45-C3E24B3F56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519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DA94-301F-41DF-A3E9-5121882DFB4F}" type="datetimeFigureOut">
              <a:rPr lang="es-CL" smtClean="0"/>
              <a:t>16-03-2011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47EE-58F2-4E57-BA45-C3E24B3F568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382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Texturas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es-CL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ea typeface="Calibri"/>
                <a:cs typeface="Times New Roman"/>
              </a:rPr>
              <a:t>La </a:t>
            </a:r>
            <a:r>
              <a:rPr lang="es-CL" b="1" dirty="0">
                <a:ea typeface="Calibri"/>
                <a:cs typeface="Times New Roman"/>
              </a:rPr>
              <a:t>textura táctil</a:t>
            </a:r>
            <a:r>
              <a:rPr lang="es-CL" dirty="0">
                <a:ea typeface="Calibri"/>
                <a:cs typeface="Times New Roman"/>
              </a:rPr>
              <a:t>, es aquella que podemos percibir a través del tacto y podemos encontrar texturas rugosas, con relieve, lisa, etc.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dirty="0">
                <a:ea typeface="Calibri"/>
                <a:cs typeface="Times New Roman"/>
              </a:rPr>
              <a:t>La </a:t>
            </a:r>
            <a:r>
              <a:rPr lang="es-CL" b="1" dirty="0">
                <a:ea typeface="Calibri"/>
                <a:cs typeface="Times New Roman"/>
              </a:rPr>
              <a:t>textura visual</a:t>
            </a:r>
            <a:r>
              <a:rPr lang="es-CL" dirty="0">
                <a:ea typeface="Calibri"/>
                <a:cs typeface="Times New Roman"/>
              </a:rPr>
              <a:t>, es aquella textura que solo se puede ver a través de la vista, en ella encontramos las que son graficadas por el dibujo y </a:t>
            </a:r>
            <a:r>
              <a:rPr lang="es-CL" dirty="0" err="1">
                <a:ea typeface="Calibri"/>
                <a:cs typeface="Times New Roman"/>
              </a:rPr>
              <a:t>reprentan</a:t>
            </a:r>
            <a:r>
              <a:rPr lang="es-CL" dirty="0">
                <a:ea typeface="Calibri"/>
                <a:cs typeface="Times New Roman"/>
              </a:rPr>
              <a:t> alguna forma. Pueden ser naturales, son aquellas que se encuentran en la naturaleza, como un tronco, un árbol, la piel de un animal, ó artificiales, son aquellas superficies que tienen los objetos fabricados por el ser humano, como la pared, un auto, un rayador de cocina, etc.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223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asarlascanutas.com/fototexturas/textura_pasarlascanutas_2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2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940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asarlascanutas.com/fototexturas/textura_pasarlascanutas_2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080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82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talle de neumático, textur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30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23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extura de romb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7" y="404664"/>
            <a:ext cx="8536795" cy="61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436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SJ1y30x_xUU/Sfud_m4DDsI/AAAAAAAAAFQ/a7E6KR3mlPI/s320/texturas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13034"/>
            <a:ext cx="6871030" cy="687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6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iferentes texturas en la calzad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834"/>
            <a:ext cx="8424936" cy="642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0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_3eF3nBWVVhg/TPPpna8ivmI/AAAAAAAAANg/_LRl3vcL3k0/s320/GIJONFESTIVAL+2003+2+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02661" y="-738718"/>
            <a:ext cx="6210689" cy="82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270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jines en tonos gris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878"/>
            <a:ext cx="8136904" cy="63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_3eF3nBWVVhg/TPPmSAC2HfI/AAAAAAAAANI/4LaOEqjf6Uc/s320/tejido+trrenz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10" y="297665"/>
            <a:ext cx="8352928" cy="626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3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2000" b="1" dirty="0">
                <a:ea typeface="Calibri"/>
                <a:cs typeface="Times New Roman"/>
              </a:rPr>
              <a:t>La textura es una cualidad abstracta, añadida a la forma concreta para personificarla y distinguirla entre las demás. La textura, por lo tanto, es una cualidad diferencial que ayuda a distinguir y reconocer los objetos, por ejemplo, un muro puede ser igual a otro en forma, superficie, color y simplemente distinguirse por su textura. Todo lo que percibimos por el sentido de la vista esta compuesto por formas, colores y texturas. Con todo, la mayor parte de nuestra experiencia en la percepción de la textura es óptica, no </a:t>
            </a:r>
            <a:r>
              <a:rPr lang="es-CL" sz="2000" b="1" dirty="0" smtClean="0">
                <a:ea typeface="Calibri"/>
                <a:cs typeface="Times New Roman"/>
              </a:rPr>
              <a:t>táctil. </a:t>
            </a:r>
            <a:r>
              <a:rPr lang="es-CL" sz="2000" b="1" dirty="0">
                <a:ea typeface="Calibri"/>
                <a:cs typeface="Times New Roman"/>
              </a:rPr>
              <a:t>Mucho de lo que percibimos como textura está pintado, fotografiado, filmado... simulando una materia que realmente no está presente y por lo tanto no podemos comprobar por medio del tacto, pero si tenemos información por la luz que recibe y refleja, por las sombras y por archivado en nuestro cerebro. Es un hecho que se da también en la naturaleza, ya que muchos animales adoptan o tienen aspecto de lo que les rodea adoptando los colores y las texturas de lo que les rodea con el fin de camuflarse en el contexto y pasar desapercibidos de sus predadores.</a:t>
            </a:r>
          </a:p>
          <a:p>
            <a:pPr algn="just"/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72864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http://hispabase.com/galeria/albums/userpics/11190/normal_Hoja-textu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113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3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422hsxz4qdM/TVxX26XS2_I/AAAAAAAAKcg/CpE_Zbf6b2M/s1600/texturas%2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6212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9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m7FXek9wQCA/TVxXzrvkIxI/AAAAAAAAKcY/xg-9J44c3c8/s1600/texturas%2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8449655" cy="611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278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MwfG9kL5M_Q/TVxXvPQB6gI/AAAAAAAAKcQ/OBqGjsZLu8M/s1600/texturas%2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136"/>
            <a:ext cx="8496944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6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37416" cy="632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92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04.olx.cl/ui/4/75/96/1267113626_56236996_8-Telares-Muralesdecoracion-con-texturas-naturales-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112" cy="62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0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tonatura.org/galerias/fotos/usr5378/Textu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30350" cy="610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804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211</Words>
  <Application>Microsoft Office PowerPoint</Application>
  <PresentationFormat>Presentación en pantalla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Texturas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 peña</dc:creator>
  <cp:lastModifiedBy>nancy peña</cp:lastModifiedBy>
  <cp:revision>10</cp:revision>
  <dcterms:created xsi:type="dcterms:W3CDTF">2011-03-09T11:54:02Z</dcterms:created>
  <dcterms:modified xsi:type="dcterms:W3CDTF">2011-03-16T21:40:35Z</dcterms:modified>
</cp:coreProperties>
</file>