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83" d="100"/>
          <a:sy n="83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E8EB-8D82-4465-B4E1-336D9B82CDDD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360CA-20DC-4C99-A1DA-BC33BCA4B8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360CA-20DC-4C99-A1DA-BC33BCA4B84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B363-B17D-432D-884C-87F8142C891B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99"/>
                </a:solidFill>
              </a:rPr>
              <a:t>HFS</a:t>
            </a:r>
            <a:endParaRPr lang="es-ES" dirty="0">
              <a:solidFill>
                <a:srgbClr val="FFFF99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7456" y="5949280"/>
            <a:ext cx="4496544" cy="90872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FF"/>
                </a:solidFill>
              </a:rPr>
              <a:t>OMARA .E . GONZALEZ</a:t>
            </a:r>
            <a:endParaRPr lang="es-E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99"/>
                </a:solidFill>
              </a:rPr>
              <a:t>HFS</a:t>
            </a:r>
            <a:endParaRPr lang="es-ES" dirty="0">
              <a:solidFill>
                <a:srgbClr val="FFFF99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</a:t>
            </a:r>
            <a:r>
              <a:rPr lang="es-ES" sz="2800" dirty="0" smtClean="0">
                <a:solidFill>
                  <a:schemeClr val="bg1"/>
                </a:solidFill>
              </a:rPr>
              <a:t>s un sistema de archivos desarrollado por Apple Inc. para su uso en computadores que corren Mac OS. Originalmente diseñado para ser usado en disquetes y discos duros, también es posible encontrarlo en dispositivos de solo-lectura como los CD-</a:t>
            </a:r>
            <a:r>
              <a:rPr lang="es-ES" sz="2800" dirty="0" err="1" smtClean="0">
                <a:solidFill>
                  <a:schemeClr val="bg1"/>
                </a:solidFill>
              </a:rPr>
              <a:t>ROMs</a:t>
            </a:r>
            <a:r>
              <a:rPr lang="es-ES" sz="2800" dirty="0" smtClean="0">
                <a:solidFill>
                  <a:schemeClr val="bg1"/>
                </a:solidFill>
              </a:rPr>
              <a:t>. HFS es el nombre usado por desarrolladores, pero en la documentación de usuarios el formato es referido como estándar Mac Os para diferenciarlo de su sucesor HFS+ el cual es llamado Extendido Mac </a:t>
            </a:r>
            <a:r>
              <a:rPr lang="es-ES" sz="2800" dirty="0" err="1" smtClean="0">
                <a:solidFill>
                  <a:schemeClr val="bg1"/>
                </a:solidFill>
              </a:rPr>
              <a:t>Os.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99"/>
                </a:solidFill>
              </a:rPr>
              <a:t>HISTORIA DE HFS</a:t>
            </a:r>
            <a:endParaRPr lang="es-ES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s-ES" b="1" dirty="0" smtClean="0"/>
          </a:p>
          <a:p>
            <a:r>
              <a:rPr lang="es-ES" sz="4000" dirty="0" smtClean="0">
                <a:solidFill>
                  <a:schemeClr val="bg1"/>
                </a:solidFill>
              </a:rPr>
              <a:t>HFS fue introducido por Apple en septiembre de 1985 para reemplazar el Macintosh Fila Sistema (Sistema de Archivos Macintosh o MFS), el sistema de archivos original el cual fue introducido un año antes que los Computadores Macintosh</a:t>
            </a:r>
            <a:r>
              <a:rPr lang="es-ES" sz="4000" dirty="0">
                <a:solidFill>
                  <a:schemeClr val="bg1"/>
                </a:solidFill>
              </a:rPr>
              <a:t>.</a:t>
            </a:r>
            <a:r>
              <a:rPr lang="es-ES" sz="4000" dirty="0" smtClean="0">
                <a:solidFill>
                  <a:schemeClr val="bg1"/>
                </a:solidFill>
              </a:rPr>
              <a:t> Desarrollado por </a:t>
            </a:r>
            <a:r>
              <a:rPr lang="es-ES" sz="4000" dirty="0">
                <a:solidFill>
                  <a:schemeClr val="bg1"/>
                </a:solidFill>
              </a:rPr>
              <a:t>Patrick </a:t>
            </a:r>
            <a:r>
              <a:rPr lang="es-ES" sz="4000" dirty="0" smtClean="0">
                <a:solidFill>
                  <a:schemeClr val="bg1"/>
                </a:solidFill>
              </a:rPr>
              <a:t>Dikas y Bill Buffer, HFS compartió un número de características del diseño con MFS que no estaban disponibles en otros sistemas de ficheros de aquellos tiempos (tales como FAT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  <a:r>
              <a:rPr lang="es-ES" sz="4000" dirty="0" smtClean="0">
                <a:solidFill>
                  <a:schemeClr val="bg1"/>
                </a:solidFill>
              </a:rPr>
              <a:t>de DOS). Los archivos podrían tener bifurcaciones múltiples (normalmente datos y una </a:t>
            </a:r>
            <a:r>
              <a:rPr lang="es-ES" sz="4000" dirty="0">
                <a:solidFill>
                  <a:schemeClr val="bg1"/>
                </a:solidFill>
              </a:rPr>
              <a:t>bifurcación del recurso</a:t>
            </a:r>
            <a:r>
              <a:rPr lang="es-ES" sz="4000" dirty="0" smtClean="0">
                <a:solidFill>
                  <a:schemeClr val="bg1"/>
                </a:solidFill>
              </a:rPr>
              <a:t>), lo cuál permitió que el código del programa fuese almacenado por separado de recursos tales como iconos que pudiesen necesitar ser localizados. Los archivos fueron referidos con </a:t>
            </a:r>
            <a:r>
              <a:rPr lang="es-ES" sz="4000" dirty="0" err="1" smtClean="0">
                <a:solidFill>
                  <a:schemeClr val="bg1"/>
                </a:solidFill>
              </a:rPr>
              <a:t>Ids</a:t>
            </a:r>
            <a:r>
              <a:rPr lang="es-ES" sz="4000" dirty="0" smtClean="0">
                <a:solidFill>
                  <a:schemeClr val="bg1"/>
                </a:solidFill>
              </a:rPr>
              <a:t> únicas y los nombres del archivo podían tener 255 caracteres de largo (aunque Fundir apoyó solamente un máximo de 63 caracteres).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>
    <p:newsflash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FFFF99"/>
                </a:solidFill>
              </a:rPr>
              <a:t>EN SUS INICIOS</a:t>
            </a:r>
            <a:endParaRPr lang="es-ES" sz="4000" dirty="0">
              <a:solidFill>
                <a:srgbClr val="FFFF99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HFS Plus fue introducido con el lanzamiento, el 19 de enero de 1998, de Mac OS 8.1. Sin embargo su primer aspecto, como filesystem beta, estaba en los betas nunca-lanzados del OS de Copland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99"/>
                </a:solidFill>
              </a:rPr>
              <a:t>DISEÑO HFS</a:t>
            </a:r>
            <a:endParaRPr lang="es-ES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s-ES" sz="2400" b="1" dirty="0" smtClean="0"/>
          </a:p>
          <a:p>
            <a:r>
              <a:rPr lang="es-ES" sz="2400" dirty="0" smtClean="0">
                <a:solidFill>
                  <a:schemeClr val="bg1"/>
                </a:solidFill>
              </a:rPr>
              <a:t>Los volúmenes de HFS+ están divididos en sectores (bloques lógicos en HFS), de 512 Bytes. Estos sectores están agrupados juntos en un bloque de asignación que contiene uno o más sectores; el número de bloques de asignación depende del tamaño total del volumen. HFS+ usa un valor de dirección para los bloques de asignación mayor que HFS, 32 bit frente a 16 bit de HFS; lo que significa que puede acceder a 232 bloques de asignación. Típicamente un volumen HFS+ esta embebido en un Envoltorio HFS (HFS </a:t>
            </a:r>
            <a:r>
              <a:rPr lang="es-ES" sz="2400" dirty="0" err="1" smtClean="0">
                <a:solidFill>
                  <a:schemeClr val="bg1"/>
                </a:solidFill>
              </a:rPr>
              <a:t>Wrapper</a:t>
            </a:r>
            <a:r>
              <a:rPr lang="es-ES" sz="2400" dirty="0" smtClean="0">
                <a:solidFill>
                  <a:schemeClr val="bg1"/>
                </a:solidFill>
              </a:rPr>
              <a:t>), aunque esto es menos relevante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386</Words>
  <Application>Microsoft Office PowerPoint</Application>
  <PresentationFormat>Presentación en pantalla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HFS</vt:lpstr>
      <vt:lpstr>HFS</vt:lpstr>
      <vt:lpstr>HISTORIA DE HFS</vt:lpstr>
      <vt:lpstr>EN SUS INICIOS</vt:lpstr>
      <vt:lpstr>DISEÑO HFS</vt:lpstr>
      <vt:lpstr>Diapositiva 6</vt:lpstr>
    </vt:vector>
  </TitlesOfParts>
  <Company>UCA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HFS/HFS</dc:title>
  <dc:creator>Estudiante-05</dc:creator>
  <cp:lastModifiedBy>Estudiante-20</cp:lastModifiedBy>
  <cp:revision>4</cp:revision>
  <dcterms:created xsi:type="dcterms:W3CDTF">2011-06-22T13:56:58Z</dcterms:created>
  <dcterms:modified xsi:type="dcterms:W3CDTF">2011-07-07T14:00:51Z</dcterms:modified>
</cp:coreProperties>
</file>