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59" r:id="rId7"/>
    <p:sldId id="260" r:id="rId8"/>
    <p:sldId id="261" r:id="rId9"/>
    <p:sldId id="262" r:id="rId10"/>
    <p:sldId id="263" r:id="rId11"/>
    <p:sldId id="264" r:id="rId12"/>
    <p:sldId id="257" r:id="rId13"/>
    <p:sldId id="269" r:id="rId14"/>
    <p:sldId id="258"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67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16/08/2011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16/08/2011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profesorenlinea.cl/mediosocial/RelojSol.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556792"/>
            <a:ext cx="7848872" cy="2952328"/>
          </a:xfrm>
        </p:spPr>
        <p:txBody>
          <a:bodyPr>
            <a:noAutofit/>
          </a:bodyPr>
          <a:lstStyle/>
          <a:p>
            <a:r>
              <a:rPr lang="es-MX" sz="16000" b="1" dirty="0" smtClean="0"/>
              <a:t>El  Reloj</a:t>
            </a:r>
            <a:endParaRPr lang="es-CL" sz="160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5194920" cy="1296144"/>
          </a:xfrm>
        </p:spPr>
        <p:txBody>
          <a:bodyPr>
            <a:noAutofit/>
          </a:bodyPr>
          <a:lstStyle/>
          <a:p>
            <a:r>
              <a:rPr lang="es-MX" sz="4800" b="1" dirty="0" smtClean="0"/>
              <a:t>Primer reloj </a:t>
            </a:r>
            <a:br>
              <a:rPr lang="es-MX" sz="4800" b="1" dirty="0" smtClean="0"/>
            </a:br>
            <a:r>
              <a:rPr lang="es-MX" sz="4800" b="1" dirty="0" smtClean="0"/>
              <a:t>de bolsillo</a:t>
            </a:r>
            <a:endParaRPr lang="es-CL" sz="4800" b="1" dirty="0"/>
          </a:p>
        </p:txBody>
      </p:sp>
      <p:pic>
        <p:nvPicPr>
          <p:cNvPr id="4" name="Picture 2" descr="http://www.cielosur.com/archivos/rehenlein.jpg"/>
          <p:cNvPicPr>
            <a:picLocks noChangeAspect="1" noChangeArrowheads="1"/>
          </p:cNvPicPr>
          <p:nvPr/>
        </p:nvPicPr>
        <p:blipFill>
          <a:blip r:embed="rId2" cstate="print"/>
          <a:srcRect/>
          <a:stretch>
            <a:fillRect/>
          </a:stretch>
        </p:blipFill>
        <p:spPr bwMode="auto">
          <a:xfrm>
            <a:off x="5580112" y="332656"/>
            <a:ext cx="3268344" cy="3805726"/>
          </a:xfrm>
          <a:prstGeom prst="rect">
            <a:avLst/>
          </a:prstGeom>
          <a:noFill/>
        </p:spPr>
      </p:pic>
      <p:sp>
        <p:nvSpPr>
          <p:cNvPr id="5" name="4 Rectángulo"/>
          <p:cNvSpPr/>
          <p:nvPr/>
        </p:nvSpPr>
        <p:spPr>
          <a:xfrm>
            <a:off x="395536" y="1700808"/>
            <a:ext cx="8352928" cy="5016758"/>
          </a:xfrm>
          <a:prstGeom prst="rect">
            <a:avLst/>
          </a:prstGeom>
        </p:spPr>
        <p:txBody>
          <a:bodyPr wrap="square">
            <a:spAutoFit/>
          </a:bodyPr>
          <a:lstStyle/>
          <a:p>
            <a:pPr algn="just"/>
            <a:r>
              <a:rPr lang="es-CL" sz="3200" dirty="0" smtClean="0"/>
              <a:t>Con respecto a los relojes más</a:t>
            </a:r>
          </a:p>
          <a:p>
            <a:pPr algn="just"/>
            <a:r>
              <a:rPr lang="es-CL" sz="3200" dirty="0" smtClean="0"/>
              <a:t> pequeños o transportables, </a:t>
            </a:r>
          </a:p>
          <a:p>
            <a:pPr algn="just"/>
            <a:r>
              <a:rPr lang="es-CL" sz="3200" dirty="0" smtClean="0"/>
              <a:t>estos hicieron su aparición en</a:t>
            </a:r>
          </a:p>
          <a:p>
            <a:pPr algn="just"/>
            <a:r>
              <a:rPr lang="es-CL" sz="3200" dirty="0" smtClean="0"/>
              <a:t> sociedad, el año 1524. </a:t>
            </a:r>
          </a:p>
          <a:p>
            <a:pPr algn="just"/>
            <a:r>
              <a:rPr lang="es-CL" sz="3200" dirty="0" smtClean="0"/>
              <a:t>Fue Peter </a:t>
            </a:r>
            <a:r>
              <a:rPr lang="es-CL" sz="3200" dirty="0" err="1" smtClean="0"/>
              <a:t>Henlein</a:t>
            </a:r>
            <a:r>
              <a:rPr lang="es-CL" sz="3200" dirty="0" smtClean="0"/>
              <a:t>, quien </a:t>
            </a:r>
          </a:p>
          <a:p>
            <a:pPr algn="just"/>
            <a:r>
              <a:rPr lang="es-CL" sz="3200" dirty="0" smtClean="0"/>
              <a:t>Inventó el primer reloj de bolsillo. Al parecer, esto relojes de bolsillo, en sus inicios, sólo tenían una hora de autonomía. Pasada la misma, había que darles cuerda, para que siguieran funcionando. </a:t>
            </a:r>
            <a:endParaRPr lang="es-C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6000" b="1" dirty="0" smtClean="0"/>
              <a:t>Otros relojes de bolsillos</a:t>
            </a:r>
            <a:endParaRPr lang="es-CL" sz="6000" b="1" dirty="0"/>
          </a:p>
        </p:txBody>
      </p:sp>
      <p:pic>
        <p:nvPicPr>
          <p:cNvPr id="20482" name="Picture 2" descr="http://frikinvents.wordpress.com/files/2009/10/bolsillo.jpg"/>
          <p:cNvPicPr>
            <a:picLocks noChangeAspect="1" noChangeArrowheads="1"/>
          </p:cNvPicPr>
          <p:nvPr/>
        </p:nvPicPr>
        <p:blipFill>
          <a:blip r:embed="rId2" cstate="print"/>
          <a:srcRect/>
          <a:stretch>
            <a:fillRect/>
          </a:stretch>
        </p:blipFill>
        <p:spPr bwMode="auto">
          <a:xfrm>
            <a:off x="395536" y="2636912"/>
            <a:ext cx="3963598" cy="3878588"/>
          </a:xfrm>
          <a:prstGeom prst="rect">
            <a:avLst/>
          </a:prstGeom>
          <a:noFill/>
        </p:spPr>
      </p:pic>
      <p:pic>
        <p:nvPicPr>
          <p:cNvPr id="20484" name="Picture 4" descr="http://4.bp.blogspot.com/_zP-SWLoLVVg/R8NZSqy00gI/AAAAAAAAAsg/QNC2aKhSJ10/s400/relojbolsillo.jpg"/>
          <p:cNvPicPr>
            <a:picLocks noChangeAspect="1" noChangeArrowheads="1"/>
          </p:cNvPicPr>
          <p:nvPr/>
        </p:nvPicPr>
        <p:blipFill>
          <a:blip r:embed="rId3" cstate="print"/>
          <a:srcRect/>
          <a:stretch>
            <a:fillRect/>
          </a:stretch>
        </p:blipFill>
        <p:spPr bwMode="auto">
          <a:xfrm>
            <a:off x="4577334" y="1268760"/>
            <a:ext cx="4171128" cy="367240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0482"/>
                                        </p:tgtEl>
                                        <p:attrNameLst>
                                          <p:attrName>style.visibility</p:attrName>
                                        </p:attrNameLst>
                                      </p:cBhvr>
                                      <p:to>
                                        <p:strVal val="visible"/>
                                      </p:to>
                                    </p:set>
                                    <p:animEffect transition="in" filter="box(in)">
                                      <p:cBhvr>
                                        <p:cTn id="12" dur="500"/>
                                        <p:tgtEl>
                                          <p:spTgt spid="2048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0484"/>
                                        </p:tgtEl>
                                        <p:attrNameLst>
                                          <p:attrName>style.visibility</p:attrName>
                                        </p:attrNameLst>
                                      </p:cBhvr>
                                      <p:to>
                                        <p:strVal val="visible"/>
                                      </p:to>
                                    </p:set>
                                    <p:animEffect transition="in" filter="box(in)">
                                      <p:cBhvr>
                                        <p:cTn id="17" dur="500"/>
                                        <p:tgtEl>
                                          <p:spTgt spid="20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6000" b="1" dirty="0" smtClean="0">
                <a:solidFill>
                  <a:schemeClr val="accent2">
                    <a:lumMod val="75000"/>
                  </a:schemeClr>
                </a:solidFill>
              </a:rPr>
              <a:t>Relojes de pared</a:t>
            </a:r>
            <a:endParaRPr lang="es-CL" sz="6000" b="1" dirty="0">
              <a:solidFill>
                <a:schemeClr val="accent2">
                  <a:lumMod val="75000"/>
                </a:schemeClr>
              </a:solidFill>
            </a:endParaRPr>
          </a:p>
        </p:txBody>
      </p:sp>
      <p:sp>
        <p:nvSpPr>
          <p:cNvPr id="1026" name="AutoShape 2" descr="data:image/jpg;base64,/9j/4AAQSkZJRgABAQAAAQABAAD/2wBDAAkGBwgHBgkIBwgKCgkLDRYPDQwMDRsUFRAWIB0iIiAdHx8kKDQsJCYxJx8fLT0tMTU3Ojo6Iys/RD84QzQ5Ojf/2wBDAQoKCg0MDRoPDxo3JR8lNzc3Nzc3Nzc3Nzc3Nzc3Nzc3Nzc3Nzc3Nzc3Nzc3Nzc3Nzc3Nzc3Nzc3Nzc3Nzc3Nzf/wAARCACWAK0DASIAAhEBAxEB/8QAHAAAAgMBAQEBAAAAAAAAAAAAAAYEBQcBAwII/8QASBAAAQMDAgQCBgcEBwUJAAAAAQIDBAAFERIhBjFBURNhFCIjcYGRBxUyobHB0UJSYvAWM1RykrLhJCU0Q8JTVXN0goOTovH/xAAZAQADAQEBAAAAAAAAAAAAAAAAAwQBBQL/xAAnEQACAgEEAgICAgMAAAAAAAAAAQIDEQQSITEiQTJRFEITM1Jhcf/aAAwDAQACEQMRAD8A3CiiigAooooAKKKM0AFfJcSM89vKvCXIDScA5UrYJHM/p76oJEtbj+ENiRqOlRycA9AkDp514c0j3GDkMpdSO/yrnip7n5VTiPIwAIyBtuCon869kQyQcspTt3P61ilL6NcEvZNkyVNtqLLKnVgbJG2fjX0mQnGVJWPLSapJwRGGTG1Hv623xzS9KvZbOPRGTv1Uvl868yscez3Gnd0PvpTf8X+E1z0pvs5/gNZm/wASlKCUxI4A6HXn/NUH+lDy1aG4MYqJ23Wf+ql/kob+I8ZNablsuOqZSv2iRkpIwcd696ymBdnUviQkltSTlSUkke9OfvFaBY7yzcmUgKAdxnHRQ7j+dqbC1S4FWUOHJbUUUU0QFFFFABRRRQAUUUUAFFFBOKADrUSVKDYwN1HYJ7/oPOiXKDY0pxqI5fj7h50nybwiZMdiNOZXpy450UB0HZP40qdiih1VTkWK313B5UZl3OoHW6Bz8h2T+NJPFHFrUMLtdjkqbZb2kzkn1ln9xvH49fdvVbxHxKtEd2Hb3FIjqJS/IScFwdUI/M/lzr+FOFJfF81KnFGNbmlYU4kdv2EZ5qO2T0+QrzB5XA+UVHl9EiLxVLcY1+l3FZz0mqH5V8O8UzxjTKugT/5w1r8OJYbDF9Fix47aWU+shCQpeO6jzz76+pT6xFVIh2uKogZHpDiW9u+wO1b/AAy+xf5Mf8TFXuJbgvYy7mR/FMViq924Pv5UpUtXmZSjmtWvVxuCuGPrNdvitJS6hQDRUkr9oMEHY6T9499V90v0xliG7Jbs8UTThht/La3Dt9nGoEZ6nHTlQ9NJrLZsdWk8KJlT8pwbq9JA83ya9LQ8hy4tqddkNtoGoqCyrSehI7Zp0e4shN60XKGuIpp4srUWkrGodNsHz5V5SHrVcozrkd1p1OMlxpICk4/D40iVTjyx0dRu4wfLD5C/DKgDjI0nIUDyIqwt89bD/isrWkg5KQd89x+lKmtcUhp4EtndtY6DnkHtvUlqRpVgKGeYVnn8aleU8oqSUlybXw/fmrm0lC1gP6c4HJYHUfmOlXY5VicG5FDqHGlLDw9YgHGojqk9/wAa0rhriJu5tJZfUBJxseQcx1HY9xV1F+5YfZz79O4PK6GKijOaKpJQooooAKKKKAOVFmSktpISQVY74x5nyqLOuQGUsKB3O5OBtzPkB3pD4hv3pIcjsOHwM+0dO3iY6eSfKkW2qKKKqHN8ky9XoPa2mXMtH7bvIuY/BNIM/iEelFLAxFOzigMKd8h5VDu13MhBbaUQxnBOd3fIdhUe12lVzdDs0+FEa9Za+QSkcx+v51Ksy5ZftUETfRE3FwSJTwZit4U4vYBI7Dz/AJ57U7WKW7xC/GttmZjRIluIBeRu6hKknUQr9knYYGScnPKs0vV9RPkph29CERW/VZGrAHnv+1z93vyaaeD7IqNMSlmZIjOvpa8Nth4jWdYA1KHMczjO9dOmjbHJy77t8sejTLbKfF6k2SNAZQiGlClSlOk6goZGU889M56e6oE9yatNwQohUiLL0tDSfDVkIU2dOeQ657mq6ezNe+kFLsd6Q0DNQhSWypIUhKEKOrBGRjPPPM1bAKek3VGQH3pygQdWQlATpPuxpO3frTYLDWSWx+PBAvDVyufDFuizJCnXZUjxXHAgApbB2wB21A9+lVPEU9L9niNX5TMeJDWAFrGXZrjZ5IG5CQQAVZ3I6VP4ydkuWm3w2YIJZUCFofIUgJGCSMDqBjfniqW/XttMSMufDtchLYSw2Claj62DjJGBkjJ2PKtcG4dBGa3dmfcRXJ2Y9NmYViY7rCCMpSAnSBnqojnX3Z+GXH43prU3wIykaRpUCsqGNQx2GevPtXhe7iJdydkpiNssLGkMpPqpKRjVyG9TuCXn37kpBeUYUdCllkD1SVbcu5OPlSbdyqeCipJ2LJHZvyQ+u2XUp9mottPJASk42G37J921e7muOoI5o/ZJpPvSlfWUhLmpKg6vIPMHUT+Yq64cvQkMptk8jOMMuK79j+XyqK2nMd0S2i/EtshogScLTr2GrYmr5iQplWtsqCwQoJTsTjqPOlJtK46ylwEgb5xuP57VKF3QAWFrHrY0K6GouU+C/CfZtfC/EaLk2ll9Y8cfZVy8X9FdxTIKwW3T1NupWFYdyCRnGv8ARQ71qvB9/N2aUy96zzaQrxMY1p5b+Y61fTdu4ZzdRRs8l0MtFA5UVSSBXDyrtcNAGX3N5bfjp1qCFKQlQzzG5pUv0STIQW4zzfg6NRRnSpZzyFMt9zhzTv7RB3HkaU5S3USkutq9VHq6R1rnzeZ8nWrXjwVEC2OzJaQ8FtaeaFbYHQf61Y3cpcfNgYuLcVgpDshbitIbAAwhOP8AF7yKuIymXEuPLwkJznyA5/nWaxVP3niMFg6VyXtIBGds7H4U3TrdJt9IRqpcJfY6XGw2yVf7VbrOC3lnx5UtKioqbSkYxk45Dp+8KbbZIhC1R37A03AcgyGvFBAdKm15AP8AeyeX+mI9utojXt7wloDbsNcWPkhKslpABORyylXy86qLFCu1msV7TdIi2CpTKWU7AqUFjYY3PQA9ashJYWX9EU0+cIboUiT9cLnLuKFTFsHT/s4ypWAkAJHMnAPTAq4tttlOTpE+dKUp1zSVoaaTlOAMA8052Hf31QW+ai3PNRfUNzcYCn05IMZvGQ2lROckbk9fdirKJFbnvhUVKnmVgk+G9pSjI5kbdseeOVUNJ+S4RK24+PbLa5xralrxH0SVl08nH3M58gD+FZdxW7YHr022748cMIUtSm3FL0nOEkhfI7k1ojvDkdrxHpt3kvu7BIK0pDeOwAwPlWUzbBJvSrhdbTJW2ypfhMtvZ1SEIGysnuckeVJnOpL5Da4256Kq52GSYyrhbpQuMRKtSlpSNY/vD+fdVNDv7to8UQNJD2ygsZx5gfrVpap0yy+K/IfdQ8woJUyRnWP3SD093+tQ+K7fGcZRebckJbeUUvsbeyc5ncfz86U8pYnymOik3mPaKyNIYud+bcuahodcBdP2RgdNu/emyWlmS5MjKYhpt7UYuIdYQElhQ+z6373XHaka3RTLmMRySA4sJKuwzuadLnAlzB9V2dEONbkkApDoK146qxvS7VyuRtWcPg97G4Lxa/FU64p8K0uJKvsqA6dgQAffmuNcPvPlTri0oaSrOTuflVBwfLXb7u9CKgQ5lBxuCpJ6fDNPyHcxVDlnT/1VJatlj+i2ie6tfZBSwiLJQhRU4EqCdS9yOWNq0j6OlAT5AOc+Gf8AMKQJoC5zhAz64z8xT99Hh/3i+M821f5hW6d5kGr+BoNFFFdA5QVw12uGgDK72PVc96fzpceZSQobHYH40y3pQBWSBgFOd/I1VRkIcS8SMkYx7q5ljxM7FXwKi8FUexXNKU6ytJaQBscqITt86rIfDlrt89MaNd3o9/wSjCPZoXpzpBPXHQ1P4kQ8LdPcbdbDSFIJyk6s+InBBB5fCottn2253yA/9VTWZbx9V/VhvWBuQOvTfan15UM/9JrmnZgp1cS3BsORZT7q5KklKz42rWM53G+Nx2FXvCU6RdbjFkTZbj7cVXirQ+FEJ8MZ1ZzjsPLNIlyeDl8kqSjwiXHFJUnI15UcE6tt/KmfgBxSXp7AR7QwXM5Gc8uh+FVTkowySQWZYLW7TFvTkOmO0uXId0FTDiCp0q23OCQdxz7Vr9ihxbZbmIqceyT6xPNauqieu/WsHtlwakX2A+86tOmQ0EoSyjQBqAJJGMfI571tCJSkJ1BQ+z+7v868am/biK6CinOW+zz42lJi2GWtptTrjiQ0nSvCiVnBIPfBJxkcqVLAsu8PW9lsh19TII1YPho30g9zpx27movHd3N1CbJDbXMU6lXiBtwIAUAdB14P2VgEjyxmrCzsiFDYaSwEqQ2kKIHXG/35qG1+HPZZWnlin9IPD/hwDckEiSwcOKB+0knG/uJHw+VLfBoMsT7S4pRalMqKBk4Cx189qfeNZKRw/OK8YLRGknuQKzXgrfiFhWk6UalfDSf9KfRJypefQuyO21f7KNZUh1Taidjirbh61JuctQVLMZllHiOODmB5VVzClUp4jkVqIwfOuwUPuyEtRtRWsH1UqxqHUfdVX6kyfIwG3wYsiNcLRMW/HQ+lCw6NKk53+IIp0Dh8JacergYzt3/KlBaW5doaeiQ1QmG5aElonZ0nrk9u1NSUOJ1peX4h3OdONvWwKiu9ZL6PeCTJOJpHIKNPn0eqzc3Bgf1Sjn/1Cs+mgomE4zpUMYp9+jne5uf+Ev8AzJrNP8g1XwNHoooroHNCuGu1w0AZFxA6EeLyxlPP3GqVFwbYCkqVstWAceVTeKF4S7/fT/1UpzHMeGAM5X+Vc6ccyO1V/Wi9nobl225ttbq8NRQUd0lJA+6lORxte1RxEylXiAJDgR7TB6A9/hTfwehpaHitR3WsYI25jrSU9b/qnipppmOp0GQhTTeM+Jkggb/j0ptDjzF+iXUpqSkj7HBd58H0h8tK8JJUqMl3LiE4z1/DNenCV8Zg3SM4+gKSslKnM8gdiCOlOMa3QWOIrhKj3FL01wKWqEMAgnBwTvy291Zc+hxE11p/1FocUVt5IAOfWA91NjY7E4snlBQaaGjiOGu3S34zUQpW2rLT3iAAo6c8ZH6eVWM3iR252JEWTpakJwHUJWdS98ahhQz1OMdPdX3bZ8O9Q2rVOkqiy2U6Yswukax/2a/L/Sla/wBtuFtnj0pDkct7tuJJUlRH7Wrlt060cTSUuGjOYPK6Y9cK2d6E4ZCG3W2HWlauSUKOslBCM5Hqk8+VM6206SfFI2rLEcb3eBHAMtEw4+05gFPw5n51Vz+Lr1dWfBcdKULJBS2cA+X8mpZaaycstj1fGK4LL6Qb22859XxHvFQDl1xJ2JHIDviofDTAt9lm3x8DIT4MYHqo9e/b768LVw0+836deV+hwUcy7sVjsM1Ev959PW3GigogRtmUcs+ZqqMEoquPXsTKbzvkU7isq269e9X0WKq1W5q7Nzg264n1WyyFZOeW58udVFuYblT2GHnQ0hawFL54FOF7sT87xXNWmPHbCYjLfrFfv5Y99e7JJNRPNcMpyKi2XKferxBblulbbbniaEjA23zgU+tkrK3AnYNj3nc0ncCwy2t+avHLw0Hv3IpvS7qadKVfsgfeaj1DW/avRZp09m5+z6nLzOUAeqc/dTx9GpH1m8B0bcB/xppAlqIuQPRWnf5VoH0bAfWj+NvZrz/iFe9N2edV8DRqKKKtOeFcNdrhGaAMS4nGsyG0buZSUp+J3qttlnZmOaZbulxHrJaG2vblmtF4y4UKi5cbag53U62kZI7qT+Y+VZssuNulScjfO33EGorYuLydXT2RnHaNsCJCYb8KM0EJB9ZBG6T1J7il7iO3yhLbuMVhsPW9SVtbn2qeagR5dOeakWu7GStKHx4chOyVdF+Xv/n325cS7qSUagB6zZGSn+IeXlSNzUtyGTr3LAqJv/DLUpd4VElpnLGVMDSUFRGMhX5/dSPOiyJN19NmNuoZkvlSl+EQAFK3KfnTVxbwy42lydayhbayVKZTj3lSR18xSg056QPDbU/4ilBJQAMfD41bTsxuic+3cntZoDfA8RySuI1fdWlXrMpSFqAB3yNXMZ+GaWo3FtwiPGLJ0zYjaykNv42wcbHp8RTKYcHg6O84mdou8xnXqnEqU2Dudkg+sT57kVly3lBKyHEnUc7gZP3Vlfm3nlejLPFLHY9Kv/CbpKpVnIc5n0dwFJPzTj5V8N8W2aK06bLYmmXAnZx7SfwGT86gcOrt9ssa7vPholynZBZjtKSnQkAZUrcYz0zVbxSLY7MQ/alA+InLzaM6Uq22yfjy7VqUc4wZzjOSJeLvcb28hMp9TnrYQ0nGlPTYCrc2ixMSVR5cp1DqNlJKsJz13x3pbjOuImNLj7OpWkt4PXpTmLheGOImLdObilmSrKm2khQwdic89vPnW2ZXRtePYkzfDYmuoiuamkOENrSeYzsatrNOlSWXbe34zj8nGh3xD7PHX3d68Lpbi5xDJh29oue1ISlPTv8AAb1onBHCfhlLRSPGWPaujp5DyrLZxUFnsKoSc3jom8IcLyJakRkrAgt4AXp5DrnuSa0G52SyCD4DrLTceOPaSRspJ6gEcyfzr2YMa3xFRY6vCZZTl+QNtPknuo0qXq8t3BoApKIrRHhNJPLzPnUzkorL5bKknJ4XCQtz4wekuuxAv0dK/Zl3AJT+dPH0bFJuj5Tq/qVEgjHNQxSnCjSLpKSywjICtgOQ99a1w3ZWbTCCUjLq8FxeMFR/TsKfRCWNzEaq2OdiLmiiiqSQKKKKAOEUj8ZcHJkpcnWtGHhlTjCR9vzT5+XX383muHesklJYZ6jJxeUfnV5KkKVpSdYOSOWCP55VZ2y5+kqQh5wIeH2Hu/8ACqtB434MTdErnW1IRM5rbB0h3z8lefXrWSOocjullxsNuoUQcggk9j2PltUVlO3o6lGoU+GN7bykvKKkJ1f8xpSQR/eFVtzsEYzYt1tzCUTg+koKGyptahk4Wkcuu9Q4FzLoRHkrCVD+qd6p8j5VcxJ0iJISoga082zulweXnU6k4vgbZUpoSON37rIuCJNxs6Yim29CnGipaFb7EnkOZpRUwXFFbSAvG+ATiv0xbzEvMYKEcjb19aUjB7d6hXLge0TnFLcgRlKOcK5H/wCpH41XXbtS8TmWReeTJ+HQ69wnph2yPcJcaWpRYdOrQDjcJqr40W6tu3fWLTTVzUlXjtoH2UZ9TI6HGdq0yd9G9tjNKet7bqXwRhCJKkA5O++5HWvNH0cWVletwF9R3Ut95ZJ+8Ct3RT3GeTWMGLJUXlNtwo6y6FbBtOSe2w3p4iHiiWlS34seI5pIW+pv2ygByCc8/ftWgsWO3wUeHGbZbQRyabCQfeRzr5KGGV+G22jc4GnGSfiOVLsuUukMrrkLXDPD6A2kMMEOO+u4t3dxR5kq3wPwFOccNw23GojyWm2/+Jl9E9kp7n/9NRkLbbbcbQ6G20/8TKH7I/dT5+XxNLN4uxmaWGE+BBY/q28/aP7yv4jSNzby+yyNeFhE653hMwBDZ8CCwfZtZyVY/aV3JqBDYfu0pEeKggduQx3NRLZEk3OWhqMnbrnkB1JrX+E+GmLRESop1OKAKiRzP6dhVNNG7ykTai9Q8Ydn3wtw4zaYySUguEZUrG5P89KYwMVwV2rCBL2FFFFBoUUUUAFFFFABSjxtwYxfmVSIwS1PA+1yS6OyvPsenupuoO9Y1ng2MnF5R+apsZ+3ynI0xpTb7atJ1jGD2I7np0NXFqmoeYDEhRCdyhZ3LZ/StX4y4RicSxfWCWpqE4afxkH+FQ6p+8dKxSbHn8PXEw7hF9o2cjWcZHkf2knoakto9o6NOp3LDNhskuLAgNMrukYKA1KJaPM1PVeYYSf96RdR6+Cr9axn+kq+sNH/AMlCuKF8vRR8Hq877fo8OqDedxr671G/71jY6/7KqoD96bU56t4hJHnGVWTq4kdKtoyT/wC5XkviN1e/oyR29pWN2v0aoQXs1Vd5awc3qCD39HXVVdbnFkR1JcvsbvlDCwduxxtWcKvTxzhCBn+M1GcnOubqSnPka8qE/o9JQXOS9u989LS22ynwITX2GgeZ7k9TUW1RpV4mNx4yMjnvy/vHyqHZrXOvs5MWOjPU9EoGeZPat04P4UjWKKgY1uHdS1c1Hue3kOlUVaf9pC9Rq+NsOz64R4YYs8VJKQp07qURuo9z+lM45UYxRVJAl7Ciiig0KKKKACiiigAooooAKKKKACvCRGZf/rm0r7ZFFFANJkZVlt6j60dHyrz+oLaecZHyoorcs8bUB4ftv9mTXBw/bf7Mmiit3MNqO/0ftv8AZk/OvpFkt6Psx0j40UVjkzHFHu1AjMqCm2gDUuiisy2e0kugooooNCiiigAooooA/9k="/>
          <p:cNvSpPr>
            <a:spLocks noChangeAspect="1" noChangeArrowheads="1"/>
          </p:cNvSpPr>
          <p:nvPr/>
        </p:nvSpPr>
        <p:spPr bwMode="auto">
          <a:xfrm>
            <a:off x="80963" y="-641350"/>
            <a:ext cx="1524000" cy="1314450"/>
          </a:xfrm>
          <a:prstGeom prst="rect">
            <a:avLst/>
          </a:prstGeom>
          <a:noFill/>
        </p:spPr>
        <p:txBody>
          <a:bodyPr vert="horz" wrap="square" lIns="91440" tIns="45720" rIns="91440" bIns="45720" numCol="1" anchor="t" anchorCtr="0" compatLnSpc="1">
            <a:prstTxWarp prst="textNoShape">
              <a:avLst/>
            </a:prstTxWarp>
          </a:bodyPr>
          <a:lstStyle/>
          <a:p>
            <a:endParaRPr lang="es-CL"/>
          </a:p>
        </p:txBody>
      </p:sp>
      <p:sp>
        <p:nvSpPr>
          <p:cNvPr id="1028" name="AutoShape 4" descr="data:image/jpg;base64,/9j/4AAQSkZJRgABAQAAAQABAAD/2wBDAAkGBwgHBgkIBwgKCgkLDRYPDQwMDRsUFRAWIB0iIiAdHx8kKDQsJCYxJx8fLT0tMTU3Ojo6Iys/RD84QzQ5Ojf/2wBDAQoKCg0MDRoPDxo3JR8lNzc3Nzc3Nzc3Nzc3Nzc3Nzc3Nzc3Nzc3Nzc3Nzc3Nzc3Nzc3Nzc3Nzc3Nzc3Nzc3Nzf/wAARCACWAK0DASIAAhEBAxEB/8QAHAAAAgMBAQEBAAAAAAAAAAAAAAYEBQcBAwII/8QASBAAAQMDAgQCBgcEBwUJAAAAAQIDBAAFERIhBjFBURNhFCIjcYGRBxUyobHB0UJSYvAWM1RykrLhJCU0Q8JTVXN0goOTovH/xAAZAQADAQEBAAAAAAAAAAAAAAAAAwQBBQL/xAAnEQACAgEEAgICAgMAAAAAAAAAAQIDEQQSITEiQTJRFEITM1Jhcf/aAAwDAQACEQMRAD8A3CiiigAooooAKKKM0AFfJcSM89vKvCXIDScA5UrYJHM/p76oJEtbj+ENiRqOlRycA9AkDp514c0j3GDkMpdSO/yrnip7n5VTiPIwAIyBtuCon869kQyQcspTt3P61ilL6NcEvZNkyVNtqLLKnVgbJG2fjX0mQnGVJWPLSapJwRGGTG1Hv623xzS9KvZbOPRGTv1Uvl868yscez3Gnd0PvpTf8X+E1z0pvs5/gNZm/wASlKCUxI4A6HXn/NUH+lDy1aG4MYqJ23Wf+ql/kob+I8ZNablsuOqZSv2iRkpIwcd696ymBdnUviQkltSTlSUkke9OfvFaBY7yzcmUgKAdxnHRQ7j+dqbC1S4FWUOHJbUUUU0QFFFFABRRRQAUUUUAFFFBOKADrUSVKDYwN1HYJ7/oPOiXKDY0pxqI5fj7h50nybwiZMdiNOZXpy450UB0HZP40qdiih1VTkWK313B5UZl3OoHW6Bz8h2T+NJPFHFrUMLtdjkqbZb2kzkn1ln9xvH49fdvVbxHxKtEd2Hb3FIjqJS/IScFwdUI/M/lzr+FOFJfF81KnFGNbmlYU4kdv2EZ5qO2T0+QrzB5XA+UVHl9EiLxVLcY1+l3FZz0mqH5V8O8UzxjTKugT/5w1r8OJYbDF9Fix47aWU+shCQpeO6jzz76+pT6xFVIh2uKogZHpDiW9u+wO1b/AAy+xf5Mf8TFXuJbgvYy7mR/FMViq924Pv5UpUtXmZSjmtWvVxuCuGPrNdvitJS6hQDRUkr9oMEHY6T9499V90v0xliG7Jbs8UTThht/La3Dt9nGoEZ6nHTlQ9NJrLZsdWk8KJlT8pwbq9JA83ya9LQ8hy4tqddkNtoGoqCyrSehI7Zp0e4shN60XKGuIpp4srUWkrGodNsHz5V5SHrVcozrkd1p1OMlxpICk4/D40iVTjyx0dRu4wfLD5C/DKgDjI0nIUDyIqwt89bD/isrWkg5KQd89x+lKmtcUhp4EtndtY6DnkHtvUlqRpVgKGeYVnn8aleU8oqSUlybXw/fmrm0lC1gP6c4HJYHUfmOlXY5VicG5FDqHGlLDw9YgHGojqk9/wAa0rhriJu5tJZfUBJxseQcx1HY9xV1F+5YfZz79O4PK6GKijOaKpJQooooAKKKKAOVFmSktpISQVY74x5nyqLOuQGUsKB3O5OBtzPkB3pD4hv3pIcjsOHwM+0dO3iY6eSfKkW2qKKKqHN8ky9XoPa2mXMtH7bvIuY/BNIM/iEelFLAxFOzigMKd8h5VDu13MhBbaUQxnBOd3fIdhUe12lVzdDs0+FEa9Za+QSkcx+v51Ksy5ZftUETfRE3FwSJTwZit4U4vYBI7Dz/AJ57U7WKW7xC/GttmZjRIluIBeRu6hKknUQr9knYYGScnPKs0vV9RPkph29CERW/VZGrAHnv+1z93vyaaeD7IqNMSlmZIjOvpa8Nth4jWdYA1KHMczjO9dOmjbHJy77t8sejTLbKfF6k2SNAZQiGlClSlOk6goZGU889M56e6oE9yatNwQohUiLL0tDSfDVkIU2dOeQ657mq6ezNe+kFLsd6Q0DNQhSWypIUhKEKOrBGRjPPPM1bAKek3VGQH3pygQdWQlATpPuxpO3frTYLDWSWx+PBAvDVyufDFuizJCnXZUjxXHAgApbB2wB21A9+lVPEU9L9niNX5TMeJDWAFrGXZrjZ5IG5CQQAVZ3I6VP4ydkuWm3w2YIJZUCFofIUgJGCSMDqBjfniqW/XttMSMufDtchLYSw2Claj62DjJGBkjJ2PKtcG4dBGa3dmfcRXJ2Y9NmYViY7rCCMpSAnSBnqojnX3Z+GXH43prU3wIykaRpUCsqGNQx2GevPtXhe7iJdydkpiNssLGkMpPqpKRjVyG9TuCXn37kpBeUYUdCllkD1SVbcu5OPlSbdyqeCipJ2LJHZvyQ+u2XUp9mottPJASk42G37J921e7muOoI5o/ZJpPvSlfWUhLmpKg6vIPMHUT+Yq64cvQkMptk8jOMMuK79j+XyqK2nMd0S2i/EtshogScLTr2GrYmr5iQplWtsqCwQoJTsTjqPOlJtK46ylwEgb5xuP57VKF3QAWFrHrY0K6GouU+C/CfZtfC/EaLk2ll9Y8cfZVy8X9FdxTIKwW3T1NupWFYdyCRnGv8ARQ71qvB9/N2aUy96zzaQrxMY1p5b+Y61fTdu4ZzdRRs8l0MtFA5UVSSBXDyrtcNAGX3N5bfjp1qCFKQlQzzG5pUv0STIQW4zzfg6NRRnSpZzyFMt9zhzTv7RB3HkaU5S3USkutq9VHq6R1rnzeZ8nWrXjwVEC2OzJaQ8FtaeaFbYHQf61Y3cpcfNgYuLcVgpDshbitIbAAwhOP8AF7yKuIymXEuPLwkJznyA5/nWaxVP3niMFg6VyXtIBGds7H4U3TrdJt9IRqpcJfY6XGw2yVf7VbrOC3lnx5UtKioqbSkYxk45Dp+8KbbZIhC1R37A03AcgyGvFBAdKm15AP8AeyeX+mI9utojXt7wloDbsNcWPkhKslpABORyylXy86qLFCu1msV7TdIi2CpTKWU7AqUFjYY3PQA9ashJYWX9EU0+cIboUiT9cLnLuKFTFsHT/s4ypWAkAJHMnAPTAq4tttlOTpE+dKUp1zSVoaaTlOAMA8052Hf31QW+ai3PNRfUNzcYCn05IMZvGQ2lROckbk9fdirKJFbnvhUVKnmVgk+G9pSjI5kbdseeOVUNJ+S4RK24+PbLa5xralrxH0SVl08nH3M58gD+FZdxW7YHr022748cMIUtSm3FL0nOEkhfI7k1ojvDkdrxHpt3kvu7BIK0pDeOwAwPlWUzbBJvSrhdbTJW2ypfhMtvZ1SEIGysnuckeVJnOpL5Da4256Kq52GSYyrhbpQuMRKtSlpSNY/vD+fdVNDv7to8UQNJD2ygsZx5gfrVpap0yy+K/IfdQ8woJUyRnWP3SD093+tQ+K7fGcZRebckJbeUUvsbeyc5ncfz86U8pYnymOik3mPaKyNIYud+bcuahodcBdP2RgdNu/emyWlmS5MjKYhpt7UYuIdYQElhQ+z6373XHaka3RTLmMRySA4sJKuwzuadLnAlzB9V2dEONbkkApDoK146qxvS7VyuRtWcPg97G4Lxa/FU64p8K0uJKvsqA6dgQAffmuNcPvPlTri0oaSrOTuflVBwfLXb7u9CKgQ5lBxuCpJ6fDNPyHcxVDlnT/1VJatlj+i2ie6tfZBSwiLJQhRU4EqCdS9yOWNq0j6OlAT5AOc+Gf8AMKQJoC5zhAz64z8xT99Hh/3i+M821f5hW6d5kGr+BoNFFFdA5QVw12uGgDK72PVc96fzpceZSQobHYH40y3pQBWSBgFOd/I1VRkIcS8SMkYx7q5ljxM7FXwKi8FUexXNKU6ytJaQBscqITt86rIfDlrt89MaNd3o9/wSjCPZoXpzpBPXHQ1P4kQ8LdPcbdbDSFIJyk6s+InBBB5fCottn2253yA/9VTWZbx9V/VhvWBuQOvTfan15UM/9JrmnZgp1cS3BsORZT7q5KklKz42rWM53G+Nx2FXvCU6RdbjFkTZbj7cVXirQ+FEJ8MZ1ZzjsPLNIlyeDl8kqSjwiXHFJUnI15UcE6tt/KmfgBxSXp7AR7QwXM5Gc8uh+FVTkowySQWZYLW7TFvTkOmO0uXId0FTDiCp0q23OCQdxz7Vr9ihxbZbmIqceyT6xPNauqieu/WsHtlwakX2A+86tOmQ0EoSyjQBqAJJGMfI571tCJSkJ1BQ+z+7v868am/biK6CinOW+zz42lJi2GWtptTrjiQ0nSvCiVnBIPfBJxkcqVLAsu8PW9lsh19TII1YPho30g9zpx27movHd3N1CbJDbXMU6lXiBtwIAUAdB14P2VgEjyxmrCzsiFDYaSwEqQ2kKIHXG/35qG1+HPZZWnlin9IPD/hwDckEiSwcOKB+0knG/uJHw+VLfBoMsT7S4pRalMqKBk4Cx189qfeNZKRw/OK8YLRGknuQKzXgrfiFhWk6UalfDSf9KfRJypefQuyO21f7KNZUh1Taidjirbh61JuctQVLMZllHiOODmB5VVzClUp4jkVqIwfOuwUPuyEtRtRWsH1UqxqHUfdVX6kyfIwG3wYsiNcLRMW/HQ+lCw6NKk53+IIp0Dh8JacergYzt3/KlBaW5doaeiQ1QmG5aElonZ0nrk9u1NSUOJ1peX4h3OdONvWwKiu9ZL6PeCTJOJpHIKNPn0eqzc3Bgf1Sjn/1Cs+mgomE4zpUMYp9+jne5uf+Ev8AzJrNP8g1XwNHoooroHNCuGu1w0AZFxA6EeLyxlPP3GqVFwbYCkqVstWAceVTeKF4S7/fT/1UpzHMeGAM5X+Vc6ccyO1V/Wi9nobl225ttbq8NRQUd0lJA+6lORxte1RxEylXiAJDgR7TB6A9/hTfwehpaHitR3WsYI25jrSU9b/qnipppmOp0GQhTTeM+Jkggb/j0ptDjzF+iXUpqSkj7HBd58H0h8tK8JJUqMl3LiE4z1/DNenCV8Zg3SM4+gKSslKnM8gdiCOlOMa3QWOIrhKj3FL01wKWqEMAgnBwTvy291Zc+hxE11p/1FocUVt5IAOfWA91NjY7E4snlBQaaGjiOGu3S34zUQpW2rLT3iAAo6c8ZH6eVWM3iR252JEWTpakJwHUJWdS98ahhQz1OMdPdX3bZ8O9Q2rVOkqiy2U6Yswukax/2a/L/Sla/wBtuFtnj0pDkct7tuJJUlRH7Wrlt060cTSUuGjOYPK6Y9cK2d6E4ZCG3W2HWlauSUKOslBCM5Hqk8+VM6206SfFI2rLEcb3eBHAMtEw4+05gFPw5n51Vz+Lr1dWfBcdKULJBS2cA+X8mpZaaycstj1fGK4LL6Qb22859XxHvFQDl1xJ2JHIDviofDTAt9lm3x8DIT4MYHqo9e/b768LVw0+836deV+hwUcy7sVjsM1Ev959PW3GigogRtmUcs+ZqqMEoquPXsTKbzvkU7isq269e9X0WKq1W5q7Nzg264n1WyyFZOeW58udVFuYblT2GHnQ0hawFL54FOF7sT87xXNWmPHbCYjLfrFfv5Y99e7JJNRPNcMpyKi2XKferxBblulbbbniaEjA23zgU+tkrK3AnYNj3nc0ncCwy2t+avHLw0Hv3IpvS7qadKVfsgfeaj1DW/avRZp09m5+z6nLzOUAeqc/dTx9GpH1m8B0bcB/xppAlqIuQPRWnf5VoH0bAfWj+NvZrz/iFe9N2edV8DRqKKKtOeFcNdrhGaAMS4nGsyG0buZSUp+J3qttlnZmOaZbulxHrJaG2vblmtF4y4UKi5cbag53U62kZI7qT+Y+VZssuNulScjfO33EGorYuLydXT2RnHaNsCJCYb8KM0EJB9ZBG6T1J7il7iO3yhLbuMVhsPW9SVtbn2qeagR5dOeakWu7GStKHx4chOyVdF+Xv/n325cS7qSUagB6zZGSn+IeXlSNzUtyGTr3LAqJv/DLUpd4VElpnLGVMDSUFRGMhX5/dSPOiyJN19NmNuoZkvlSl+EQAFK3KfnTVxbwy42lydayhbayVKZTj3lSR18xSg056QPDbU/4ilBJQAMfD41bTsxuic+3cntZoDfA8RySuI1fdWlXrMpSFqAB3yNXMZ+GaWo3FtwiPGLJ0zYjaykNv42wcbHp8RTKYcHg6O84mdou8xnXqnEqU2Dudkg+sT57kVly3lBKyHEnUc7gZP3Vlfm3nlejLPFLHY9Kv/CbpKpVnIc5n0dwFJPzTj5V8N8W2aK06bLYmmXAnZx7SfwGT86gcOrt9ssa7vPholynZBZjtKSnQkAZUrcYz0zVbxSLY7MQ/alA+InLzaM6Uq22yfjy7VqUc4wZzjOSJeLvcb28hMp9TnrYQ0nGlPTYCrc2ixMSVR5cp1DqNlJKsJz13x3pbjOuImNLj7OpWkt4PXpTmLheGOImLdObilmSrKm2khQwdic89vPnW2ZXRtePYkzfDYmuoiuamkOENrSeYzsatrNOlSWXbe34zj8nGh3xD7PHX3d68Lpbi5xDJh29oue1ISlPTv8AAb1onBHCfhlLRSPGWPaujp5DyrLZxUFnsKoSc3jom8IcLyJakRkrAgt4AXp5DrnuSa0G52SyCD4DrLTceOPaSRspJ6gEcyfzr2YMa3xFRY6vCZZTl+QNtPknuo0qXq8t3BoApKIrRHhNJPLzPnUzkorL5bKknJ4XCQtz4wekuuxAv0dK/Zl3AJT+dPH0bFJuj5Tq/qVEgjHNQxSnCjSLpKSywjICtgOQ99a1w3ZWbTCCUjLq8FxeMFR/TsKfRCWNzEaq2OdiLmiiiqSQKKKKAOEUj8ZcHJkpcnWtGHhlTjCR9vzT5+XX383muHesklJYZ6jJxeUfnV5KkKVpSdYOSOWCP55VZ2y5+kqQh5wIeH2Hu/8ACqtB434MTdErnW1IRM5rbB0h3z8lefXrWSOocjullxsNuoUQcggk9j2PltUVlO3o6lGoU+GN7bykvKKkJ1f8xpSQR/eFVtzsEYzYt1tzCUTg+koKGyptahk4Wkcuu9Q4FzLoRHkrCVD+qd6p8j5VcxJ0iJISoga082zulweXnU6k4vgbZUpoSON37rIuCJNxs6Yim29CnGipaFb7EnkOZpRUwXFFbSAvG+ATiv0xbzEvMYKEcjb19aUjB7d6hXLge0TnFLcgRlKOcK5H/wCpH41XXbtS8TmWReeTJ+HQ69wnph2yPcJcaWpRYdOrQDjcJqr40W6tu3fWLTTVzUlXjtoH2UZ9TI6HGdq0yd9G9tjNKet7bqXwRhCJKkA5O++5HWvNH0cWVletwF9R3Ut95ZJ+8Ct3RT3GeTWMGLJUXlNtwo6y6FbBtOSe2w3p4iHiiWlS34seI5pIW+pv2ygByCc8/ftWgsWO3wUeHGbZbQRyabCQfeRzr5KGGV+G22jc4GnGSfiOVLsuUukMrrkLXDPD6A2kMMEOO+u4t3dxR5kq3wPwFOccNw23GojyWm2/+Jl9E9kp7n/9NRkLbbbcbQ6G20/8TKH7I/dT5+XxNLN4uxmaWGE+BBY/q28/aP7yv4jSNzby+yyNeFhE653hMwBDZ8CCwfZtZyVY/aV3JqBDYfu0pEeKggduQx3NRLZEk3OWhqMnbrnkB1JrX+E+GmLRESop1OKAKiRzP6dhVNNG7ykTai9Q8Ydn3wtw4zaYySUguEZUrG5P89KYwMVwV2rCBL2FFFFBoUUUUAFFFFABSjxtwYxfmVSIwS1PA+1yS6OyvPsenupuoO9Y1ng2MnF5R+apsZ+3ynI0xpTb7atJ1jGD2I7np0NXFqmoeYDEhRCdyhZ3LZ/StX4y4RicSxfWCWpqE4afxkH+FQ6p+8dKxSbHn8PXEw7hF9o2cjWcZHkf2knoakto9o6NOp3LDNhskuLAgNMrukYKA1KJaPM1PVeYYSf96RdR6+Cr9axn+kq+sNH/AMlCuKF8vRR8Hq877fo8OqDedxr671G/71jY6/7KqoD96bU56t4hJHnGVWTq4kdKtoyT/wC5XkviN1e/oyR29pWN2v0aoQXs1Vd5awc3qCD39HXVVdbnFkR1JcvsbvlDCwduxxtWcKvTxzhCBn+M1GcnOubqSnPka8qE/o9JQXOS9u989LS22ynwITX2GgeZ7k9TUW1RpV4mNx4yMjnvy/vHyqHZrXOvs5MWOjPU9EoGeZPat04P4UjWKKgY1uHdS1c1Hue3kOlUVaf9pC9Rq+NsOz64R4YYs8VJKQp07qURuo9z+lM45UYxRVJAl7Ciiig0KKKKACiiigAooooAKKKKACvCRGZf/rm0r7ZFFFANJkZVlt6j60dHyrz+oLaecZHyoorcs8bUB4ftv9mTXBw/bf7Mmiit3MNqO/0ftv8AZk/OvpFkt6Psx0j40UVjkzHFHu1AjMqCm2gDUuiisy2e0kugooooNCiiigAooooA/9k="/>
          <p:cNvSpPr>
            <a:spLocks noChangeAspect="1" noChangeArrowheads="1"/>
          </p:cNvSpPr>
          <p:nvPr/>
        </p:nvSpPr>
        <p:spPr bwMode="auto">
          <a:xfrm>
            <a:off x="80963" y="-641350"/>
            <a:ext cx="1524000" cy="1314450"/>
          </a:xfrm>
          <a:prstGeom prst="rect">
            <a:avLst/>
          </a:prstGeom>
          <a:noFill/>
        </p:spPr>
        <p:txBody>
          <a:bodyPr vert="horz" wrap="square" lIns="91440" tIns="45720" rIns="91440" bIns="45720" numCol="1" anchor="t" anchorCtr="0" compatLnSpc="1">
            <a:prstTxWarp prst="textNoShape">
              <a:avLst/>
            </a:prstTxWarp>
          </a:bodyPr>
          <a:lstStyle/>
          <a:p>
            <a:endParaRPr lang="es-CL"/>
          </a:p>
        </p:txBody>
      </p:sp>
      <p:pic>
        <p:nvPicPr>
          <p:cNvPr id="1030" name="Picture 6" descr="http://www.artesanum.com/upload/postal/0/3/8/relojes_en_madera_tallados-1-3239.jpg"/>
          <p:cNvPicPr>
            <a:picLocks noChangeAspect="1" noChangeArrowheads="1"/>
          </p:cNvPicPr>
          <p:nvPr/>
        </p:nvPicPr>
        <p:blipFill>
          <a:blip r:embed="rId2" cstate="print"/>
          <a:srcRect/>
          <a:stretch>
            <a:fillRect/>
          </a:stretch>
        </p:blipFill>
        <p:spPr bwMode="auto">
          <a:xfrm>
            <a:off x="467544" y="1340768"/>
            <a:ext cx="2952328" cy="2388574"/>
          </a:xfrm>
          <a:prstGeom prst="rect">
            <a:avLst/>
          </a:prstGeom>
          <a:noFill/>
        </p:spPr>
      </p:pic>
      <p:pic>
        <p:nvPicPr>
          <p:cNvPr id="1032" name="Picture 8" descr="http://www.comercialmundo.com/images/reloj_de_pared_1.jpg"/>
          <p:cNvPicPr>
            <a:picLocks noChangeAspect="1" noChangeArrowheads="1"/>
          </p:cNvPicPr>
          <p:nvPr/>
        </p:nvPicPr>
        <p:blipFill>
          <a:blip r:embed="rId3" cstate="print"/>
          <a:srcRect/>
          <a:stretch>
            <a:fillRect/>
          </a:stretch>
        </p:blipFill>
        <p:spPr bwMode="auto">
          <a:xfrm>
            <a:off x="5227120" y="1340768"/>
            <a:ext cx="3558364" cy="4752528"/>
          </a:xfrm>
          <a:prstGeom prst="rect">
            <a:avLst/>
          </a:prstGeom>
          <a:noFill/>
        </p:spPr>
      </p:pic>
      <p:pic>
        <p:nvPicPr>
          <p:cNvPr id="1034" name="Picture 10" descr="http://imagenes.solostocks.com/z1_2601840/relojes-de-pared.jpg"/>
          <p:cNvPicPr>
            <a:picLocks noChangeAspect="1" noChangeArrowheads="1"/>
          </p:cNvPicPr>
          <p:nvPr/>
        </p:nvPicPr>
        <p:blipFill>
          <a:blip r:embed="rId4" cstate="print"/>
          <a:srcRect/>
          <a:stretch>
            <a:fillRect/>
          </a:stretch>
        </p:blipFill>
        <p:spPr bwMode="auto">
          <a:xfrm>
            <a:off x="1763687" y="3861048"/>
            <a:ext cx="3264363" cy="24482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30"/>
                                        </p:tgtEl>
                                        <p:attrNameLst>
                                          <p:attrName>style.visibility</p:attrName>
                                        </p:attrNameLst>
                                      </p:cBhvr>
                                      <p:to>
                                        <p:strVal val="visible"/>
                                      </p:to>
                                    </p:set>
                                    <p:anim calcmode="lin" valueType="num">
                                      <p:cBhvr additive="base">
                                        <p:cTn id="12" dur="500" fill="hold"/>
                                        <p:tgtEl>
                                          <p:spTgt spid="1030"/>
                                        </p:tgtEl>
                                        <p:attrNameLst>
                                          <p:attrName>ppt_x</p:attrName>
                                        </p:attrNameLst>
                                      </p:cBhvr>
                                      <p:tavLst>
                                        <p:tav tm="0">
                                          <p:val>
                                            <p:strVal val="#ppt_x"/>
                                          </p:val>
                                        </p:tav>
                                        <p:tav tm="100000">
                                          <p:val>
                                            <p:strVal val="#ppt_x"/>
                                          </p:val>
                                        </p:tav>
                                      </p:tavLst>
                                    </p:anim>
                                    <p:anim calcmode="lin" valueType="num">
                                      <p:cBhvr additive="base">
                                        <p:cTn id="13"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32"/>
                                        </p:tgtEl>
                                        <p:attrNameLst>
                                          <p:attrName>style.visibility</p:attrName>
                                        </p:attrNameLst>
                                      </p:cBhvr>
                                      <p:to>
                                        <p:strVal val="visible"/>
                                      </p:to>
                                    </p:set>
                                    <p:anim calcmode="lin" valueType="num">
                                      <p:cBhvr additive="base">
                                        <p:cTn id="18" dur="500" fill="hold"/>
                                        <p:tgtEl>
                                          <p:spTgt spid="1032"/>
                                        </p:tgtEl>
                                        <p:attrNameLst>
                                          <p:attrName>ppt_x</p:attrName>
                                        </p:attrNameLst>
                                      </p:cBhvr>
                                      <p:tavLst>
                                        <p:tav tm="0">
                                          <p:val>
                                            <p:strVal val="#ppt_x"/>
                                          </p:val>
                                        </p:tav>
                                        <p:tav tm="100000">
                                          <p:val>
                                            <p:strVal val="#ppt_x"/>
                                          </p:val>
                                        </p:tav>
                                      </p:tavLst>
                                    </p:anim>
                                    <p:anim calcmode="lin" valueType="num">
                                      <p:cBhvr additive="base">
                                        <p:cTn id="19"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34"/>
                                        </p:tgtEl>
                                        <p:attrNameLst>
                                          <p:attrName>style.visibility</p:attrName>
                                        </p:attrNameLst>
                                      </p:cBhvr>
                                      <p:to>
                                        <p:strVal val="visible"/>
                                      </p:to>
                                    </p:set>
                                    <p:anim calcmode="lin" valueType="num">
                                      <p:cBhvr additive="base">
                                        <p:cTn id="24" dur="500" fill="hold"/>
                                        <p:tgtEl>
                                          <p:spTgt spid="1034"/>
                                        </p:tgtEl>
                                        <p:attrNameLst>
                                          <p:attrName>ppt_x</p:attrName>
                                        </p:attrNameLst>
                                      </p:cBhvr>
                                      <p:tavLst>
                                        <p:tav tm="0">
                                          <p:val>
                                            <p:strVal val="#ppt_x"/>
                                          </p:val>
                                        </p:tav>
                                        <p:tav tm="100000">
                                          <p:val>
                                            <p:strVal val="#ppt_x"/>
                                          </p:val>
                                        </p:tav>
                                      </p:tavLst>
                                    </p:anim>
                                    <p:anim calcmode="lin" valueType="num">
                                      <p:cBhvr additive="base">
                                        <p:cTn id="25" dur="500" fill="hold"/>
                                        <p:tgtEl>
                                          <p:spTgt spid="10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20137429">
            <a:off x="-708835" y="1315284"/>
            <a:ext cx="4281274" cy="1505071"/>
          </a:xfrm>
        </p:spPr>
        <p:txBody>
          <a:bodyPr>
            <a:noAutofit/>
          </a:bodyPr>
          <a:lstStyle/>
          <a:p>
            <a:r>
              <a:rPr lang="es-MX" sz="7200" b="1" dirty="0" smtClean="0"/>
              <a:t>Reloj </a:t>
            </a:r>
            <a:br>
              <a:rPr lang="es-MX" sz="7200" b="1" dirty="0" smtClean="0"/>
            </a:br>
            <a:r>
              <a:rPr lang="es-MX" sz="7200" b="1" dirty="0" smtClean="0"/>
              <a:t>cucú</a:t>
            </a:r>
            <a:endParaRPr lang="es-CL" sz="7200" b="1" dirty="0"/>
          </a:p>
        </p:txBody>
      </p:sp>
      <p:pic>
        <p:nvPicPr>
          <p:cNvPr id="1026" name="Picture 2" descr="http://bp3.blogger.com/_IXzWRB7UGTw/R9_-s6fjuMI/AAAAAAAAAME/CxxVkJAdHDA/s400/reloj+cucu.jpg"/>
          <p:cNvPicPr>
            <a:picLocks noChangeAspect="1" noChangeArrowheads="1"/>
          </p:cNvPicPr>
          <p:nvPr/>
        </p:nvPicPr>
        <p:blipFill>
          <a:blip r:embed="rId2" cstate="print"/>
          <a:srcRect/>
          <a:stretch>
            <a:fillRect/>
          </a:stretch>
        </p:blipFill>
        <p:spPr bwMode="auto">
          <a:xfrm>
            <a:off x="2555776" y="521296"/>
            <a:ext cx="6120680" cy="61206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8" presetClass="entr" presetSubtype="0" accel="10000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p:cTn id="19" dur="500" fill="hold"/>
                                        <p:tgtEl>
                                          <p:spTgt spid="1026"/>
                                        </p:tgtEl>
                                        <p:attrNameLst>
                                          <p:attrName>ppt_w</p:attrName>
                                        </p:attrNameLst>
                                      </p:cBhvr>
                                      <p:tavLst>
                                        <p:tav tm="0">
                                          <p:val>
                                            <p:strVal val="#ppt_w*2.5"/>
                                          </p:val>
                                        </p:tav>
                                        <p:tav tm="100000">
                                          <p:val>
                                            <p:strVal val="#ppt_w"/>
                                          </p:val>
                                        </p:tav>
                                      </p:tavLst>
                                    </p:anim>
                                    <p:anim calcmode="lin" valueType="num">
                                      <p:cBhvr>
                                        <p:cTn id="20" dur="500" fill="hold"/>
                                        <p:tgtEl>
                                          <p:spTgt spid="1026"/>
                                        </p:tgtEl>
                                        <p:attrNameLst>
                                          <p:attrName>ppt_h</p:attrName>
                                        </p:attrNameLst>
                                      </p:cBhvr>
                                      <p:tavLst>
                                        <p:tav tm="0">
                                          <p:val>
                                            <p:strVal val="#ppt_h*0.01"/>
                                          </p:val>
                                        </p:tav>
                                        <p:tav tm="100000">
                                          <p:val>
                                            <p:strVal val="#ppt_h"/>
                                          </p:val>
                                        </p:tav>
                                      </p:tavLst>
                                    </p:anim>
                                    <p:anim calcmode="lin" valueType="num">
                                      <p:cBhvr>
                                        <p:cTn id="21" dur="500" fill="hold"/>
                                        <p:tgtEl>
                                          <p:spTgt spid="1026"/>
                                        </p:tgtEl>
                                        <p:attrNameLst>
                                          <p:attrName>ppt_x</p:attrName>
                                        </p:attrNameLst>
                                      </p:cBhvr>
                                      <p:tavLst>
                                        <p:tav tm="0">
                                          <p:val>
                                            <p:strVal val="#ppt_x"/>
                                          </p:val>
                                        </p:tav>
                                        <p:tav tm="100000">
                                          <p:val>
                                            <p:strVal val="#ppt_x"/>
                                          </p:val>
                                        </p:tav>
                                      </p:tavLst>
                                    </p:anim>
                                    <p:anim calcmode="lin" valueType="num">
                                      <p:cBhvr>
                                        <p:cTn id="22" dur="500" fill="hold"/>
                                        <p:tgtEl>
                                          <p:spTgt spid="1026"/>
                                        </p:tgtEl>
                                        <p:attrNameLst>
                                          <p:attrName>ppt_y</p:attrName>
                                        </p:attrNameLst>
                                      </p:cBhvr>
                                      <p:tavLst>
                                        <p:tav tm="0">
                                          <p:val>
                                            <p:strVal val="#ppt_h+1"/>
                                          </p:val>
                                        </p:tav>
                                        <p:tav tm="100000">
                                          <p:val>
                                            <p:strVal val="#ppt_y"/>
                                          </p:val>
                                        </p:tav>
                                      </p:tavLst>
                                    </p:anim>
                                    <p:animEffect transition="in" filter="fade">
                                      <p:cBhvr>
                                        <p:cTn id="2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363272" cy="1296144"/>
          </a:xfrm>
        </p:spPr>
        <p:txBody>
          <a:bodyPr>
            <a:noAutofit/>
          </a:bodyPr>
          <a:lstStyle/>
          <a:p>
            <a:r>
              <a:rPr lang="es-MX" sz="7200" b="1" dirty="0" smtClean="0">
                <a:solidFill>
                  <a:schemeClr val="accent2">
                    <a:lumMod val="75000"/>
                  </a:schemeClr>
                </a:solidFill>
              </a:rPr>
              <a:t>Reloj </a:t>
            </a:r>
            <a:r>
              <a:rPr lang="es-MX" sz="7200" b="1" dirty="0" smtClean="0">
                <a:solidFill>
                  <a:schemeClr val="accent2">
                    <a:lumMod val="75000"/>
                  </a:schemeClr>
                </a:solidFill>
              </a:rPr>
              <a:t>calculadora</a:t>
            </a:r>
            <a:endParaRPr lang="es-CL" sz="7200" b="1" dirty="0">
              <a:solidFill>
                <a:schemeClr val="accent2">
                  <a:lumMod val="75000"/>
                </a:schemeClr>
              </a:solidFill>
            </a:endParaRPr>
          </a:p>
        </p:txBody>
      </p:sp>
      <p:pic>
        <p:nvPicPr>
          <p:cNvPr id="15362" name="Picture 2" descr="http://www.cuandoerachamo.com/wp-content/uploads/2008/03/reloj_calculadora_casio_ochentas.jpg"/>
          <p:cNvPicPr>
            <a:picLocks noChangeAspect="1" noChangeArrowheads="1"/>
          </p:cNvPicPr>
          <p:nvPr/>
        </p:nvPicPr>
        <p:blipFill>
          <a:blip r:embed="rId2" cstate="print"/>
          <a:srcRect/>
          <a:stretch>
            <a:fillRect/>
          </a:stretch>
        </p:blipFill>
        <p:spPr bwMode="auto">
          <a:xfrm>
            <a:off x="1979712" y="2132856"/>
            <a:ext cx="5194548" cy="38959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5362"/>
                                        </p:tgtEl>
                                        <p:attrNameLst>
                                          <p:attrName>style.visibility</p:attrName>
                                        </p:attrNameLst>
                                      </p:cBhvr>
                                      <p:to>
                                        <p:strVal val="visible"/>
                                      </p:to>
                                    </p:set>
                                    <p:animEffect transition="in" filter="blinds(horizontal)">
                                      <p:cBhvr>
                                        <p:cTn id="19"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988840"/>
            <a:ext cx="8157592" cy="2376264"/>
          </a:xfrm>
        </p:spPr>
        <p:txBody>
          <a:bodyPr>
            <a:noAutofit/>
          </a:bodyPr>
          <a:lstStyle/>
          <a:p>
            <a:r>
              <a:rPr lang="es-MX" sz="12000" b="1" dirty="0" smtClean="0">
                <a:solidFill>
                  <a:srgbClr val="FF0000"/>
                </a:solidFill>
              </a:rPr>
              <a:t>Historia</a:t>
            </a:r>
            <a:endParaRPr lang="es-CL" sz="12000" b="1" dirty="0">
              <a:solidFill>
                <a:srgbClr val="FF0000"/>
              </a:solidFill>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476672"/>
            <a:ext cx="8352928" cy="5016758"/>
          </a:xfrm>
          <a:prstGeom prst="rect">
            <a:avLst/>
          </a:prstGeom>
        </p:spPr>
        <p:txBody>
          <a:bodyPr wrap="square">
            <a:spAutoFit/>
          </a:bodyPr>
          <a:lstStyle/>
          <a:p>
            <a:pPr algn="just"/>
            <a:r>
              <a:rPr lang="es-CL" sz="4000" dirty="0" smtClean="0"/>
              <a:t>Hace muchos años, antes de que existieran los relojes, el tiempo se medía por la rotación de la Tierra al observar las posiciones del sol en el cielo, las mareas y las fases de la luna. Sin embargo, los relojes se hicieron necesarios para medir las fracciones del día con más exactitud</a:t>
            </a:r>
            <a:r>
              <a:rPr lang="es-CL" sz="3600" dirty="0" smtClean="0"/>
              <a:t>.</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620688"/>
            <a:ext cx="8136904" cy="5632311"/>
          </a:xfrm>
          <a:prstGeom prst="rect">
            <a:avLst/>
          </a:prstGeom>
        </p:spPr>
        <p:txBody>
          <a:bodyPr wrap="square">
            <a:spAutoFit/>
          </a:bodyPr>
          <a:lstStyle/>
          <a:p>
            <a:pPr algn="just"/>
            <a:r>
              <a:rPr lang="es-CL" sz="4000" dirty="0" smtClean="0"/>
              <a:t>En palabras más simples, el reloj marca nuestra posición en la Tierra, con respecto al lugar en que se encuentra el sol en cada momento. Así, a las 12 de día, el sol está encima de nuestras cabezas; a la una del día se halla un poco más hacia el lado del mar, y así avanza hacia allá cada hora que pasa.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476672"/>
            <a:ext cx="8424936" cy="3170099"/>
          </a:xfrm>
          <a:prstGeom prst="rect">
            <a:avLst/>
          </a:prstGeom>
        </p:spPr>
        <p:txBody>
          <a:bodyPr wrap="square">
            <a:spAutoFit/>
          </a:bodyPr>
          <a:lstStyle/>
          <a:p>
            <a:r>
              <a:rPr lang="es-CL" sz="4000" dirty="0" smtClean="0"/>
              <a:t>Hace 4.000 años, en Egipto, se inventó el primer reloj y fue, precisamente, el </a:t>
            </a:r>
            <a:r>
              <a:rPr lang="es-CL" sz="4000" dirty="0" smtClean="0">
                <a:hlinkClick r:id="rId2" action="ppaction://hlinkfile"/>
              </a:rPr>
              <a:t>Reloj de sol</a:t>
            </a:r>
            <a:r>
              <a:rPr lang="es-CL" sz="4000" dirty="0" smtClean="0"/>
              <a:t>, solo que éste no podía medir el tiempo cuando era de noche o no había sol.</a:t>
            </a:r>
            <a:endParaRPr lang="es-CL" sz="4000" dirty="0"/>
          </a:p>
        </p:txBody>
      </p:sp>
      <p:pic>
        <p:nvPicPr>
          <p:cNvPr id="1026" name="Picture 2" descr="http://www.profesorenlinea.cl/imageninventos/reloj.gif"/>
          <p:cNvPicPr>
            <a:picLocks noChangeAspect="1" noChangeArrowheads="1"/>
          </p:cNvPicPr>
          <p:nvPr/>
        </p:nvPicPr>
        <p:blipFill>
          <a:blip r:embed="rId3" cstate="print"/>
          <a:srcRect/>
          <a:stretch>
            <a:fillRect/>
          </a:stretch>
        </p:blipFill>
        <p:spPr bwMode="auto">
          <a:xfrm>
            <a:off x="4499992" y="2843988"/>
            <a:ext cx="3553941" cy="3701146"/>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decel="50000" fill="hold">
                                          <p:stCondLst>
                                            <p:cond delay="0"/>
                                          </p:stCondLst>
                                        </p:cTn>
                                        <p:tgtEl>
                                          <p:spTgt spid="102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6"/>
                                        </p:tgtEl>
                                        <p:attrNameLst>
                                          <p:attrName>ppt_w</p:attrName>
                                        </p:attrNameLst>
                                      </p:cBhvr>
                                      <p:tavLst>
                                        <p:tav tm="0">
                                          <p:val>
                                            <p:strVal val="#ppt_w*.05"/>
                                          </p:val>
                                        </p:tav>
                                        <p:tav tm="100000">
                                          <p:val>
                                            <p:strVal val="#ppt_w"/>
                                          </p:val>
                                        </p:tav>
                                      </p:tavLst>
                                    </p:anim>
                                    <p:anim calcmode="lin" valueType="num">
                                      <p:cBhvr>
                                        <p:cTn id="10" dur="1000" fill="hold"/>
                                        <p:tgtEl>
                                          <p:spTgt spid="102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6600" b="1" dirty="0" smtClean="0">
                <a:solidFill>
                  <a:schemeClr val="accent2">
                    <a:lumMod val="75000"/>
                  </a:schemeClr>
                </a:solidFill>
              </a:rPr>
              <a:t>Reloj digital</a:t>
            </a:r>
            <a:endParaRPr lang="es-CL" sz="6600" b="1" dirty="0">
              <a:solidFill>
                <a:schemeClr val="accent2">
                  <a:lumMod val="75000"/>
                </a:schemeClr>
              </a:solidFill>
            </a:endParaRPr>
          </a:p>
        </p:txBody>
      </p:sp>
      <p:pic>
        <p:nvPicPr>
          <p:cNvPr id="18434" name="Picture 2" descr="http://4.bp.blogspot.com/_Rdr2fyjWN00/TDNGovsQyZI/AAAAAAAAAQI/WLTiVDTntKk/s320/digital.jpg"/>
          <p:cNvPicPr>
            <a:picLocks noChangeAspect="1" noChangeArrowheads="1"/>
          </p:cNvPicPr>
          <p:nvPr/>
        </p:nvPicPr>
        <p:blipFill>
          <a:blip r:embed="rId2" cstate="print"/>
          <a:srcRect/>
          <a:stretch>
            <a:fillRect/>
          </a:stretch>
        </p:blipFill>
        <p:spPr bwMode="auto">
          <a:xfrm>
            <a:off x="683568" y="1556792"/>
            <a:ext cx="3168352" cy="3168352"/>
          </a:xfrm>
          <a:prstGeom prst="rect">
            <a:avLst/>
          </a:prstGeom>
          <a:noFill/>
        </p:spPr>
      </p:pic>
      <p:pic>
        <p:nvPicPr>
          <p:cNvPr id="18436" name="Picture 4" descr="http://2.bp.blogspot.com/_qF2k7QFNyoU/TEX-hcUtQaI/AAAAAAAAAAs/W46k-1eriSg/s1600/Reloj+Digital+1.jpg"/>
          <p:cNvPicPr>
            <a:picLocks noChangeAspect="1" noChangeArrowheads="1"/>
          </p:cNvPicPr>
          <p:nvPr/>
        </p:nvPicPr>
        <p:blipFill>
          <a:blip r:embed="rId3" cstate="print"/>
          <a:srcRect/>
          <a:stretch>
            <a:fillRect/>
          </a:stretch>
        </p:blipFill>
        <p:spPr bwMode="auto">
          <a:xfrm>
            <a:off x="4067944" y="3356992"/>
            <a:ext cx="4627004" cy="2397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down)">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checkerboard(across)">
                                      <p:cBhvr>
                                        <p:cTn id="12"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32656"/>
            <a:ext cx="4680520" cy="1143000"/>
          </a:xfrm>
        </p:spPr>
        <p:txBody>
          <a:bodyPr>
            <a:noAutofit/>
          </a:bodyPr>
          <a:lstStyle/>
          <a:p>
            <a:r>
              <a:rPr lang="es-MX" sz="6000" b="1" dirty="0" smtClean="0">
                <a:solidFill>
                  <a:schemeClr val="accent2">
                    <a:lumMod val="75000"/>
                  </a:schemeClr>
                </a:solidFill>
              </a:rPr>
              <a:t>Reloj análogo</a:t>
            </a:r>
            <a:endParaRPr lang="es-CL" sz="6000" b="1" dirty="0">
              <a:solidFill>
                <a:schemeClr val="accent2">
                  <a:lumMod val="75000"/>
                </a:schemeClr>
              </a:solidFill>
            </a:endParaRPr>
          </a:p>
        </p:txBody>
      </p:sp>
      <p:pic>
        <p:nvPicPr>
          <p:cNvPr id="17410" name="Picture 2" descr="http://www.mathematicsdictionary.com/spanish/vmd/images/a/analogclock.gif"/>
          <p:cNvPicPr>
            <a:picLocks noChangeAspect="1" noChangeArrowheads="1"/>
          </p:cNvPicPr>
          <p:nvPr/>
        </p:nvPicPr>
        <p:blipFill>
          <a:blip r:embed="rId2" cstate="print"/>
          <a:srcRect/>
          <a:stretch>
            <a:fillRect/>
          </a:stretch>
        </p:blipFill>
        <p:spPr bwMode="auto">
          <a:xfrm>
            <a:off x="1475656" y="1412776"/>
            <a:ext cx="2736304" cy="2565285"/>
          </a:xfrm>
          <a:prstGeom prst="rect">
            <a:avLst/>
          </a:prstGeom>
          <a:noFill/>
        </p:spPr>
      </p:pic>
      <p:pic>
        <p:nvPicPr>
          <p:cNvPr id="17412" name="Picture 4" descr="http://employers.com.mx/tienda/images/images/mq241b3.jpg"/>
          <p:cNvPicPr>
            <a:picLocks noChangeAspect="1" noChangeArrowheads="1"/>
          </p:cNvPicPr>
          <p:nvPr/>
        </p:nvPicPr>
        <p:blipFill>
          <a:blip r:embed="rId3" cstate="print"/>
          <a:srcRect/>
          <a:stretch>
            <a:fillRect/>
          </a:stretch>
        </p:blipFill>
        <p:spPr bwMode="auto">
          <a:xfrm>
            <a:off x="683568" y="4149079"/>
            <a:ext cx="2592288" cy="2120963"/>
          </a:xfrm>
          <a:prstGeom prst="rect">
            <a:avLst/>
          </a:prstGeom>
          <a:noFill/>
        </p:spPr>
      </p:pic>
      <p:pic>
        <p:nvPicPr>
          <p:cNvPr id="17414" name="Picture 6" descr="http://wiki.educalibre.cl/images/2/2e/Reloj.JPG"/>
          <p:cNvPicPr>
            <a:picLocks noChangeAspect="1" noChangeArrowheads="1"/>
          </p:cNvPicPr>
          <p:nvPr/>
        </p:nvPicPr>
        <p:blipFill>
          <a:blip r:embed="rId4" cstate="print"/>
          <a:srcRect/>
          <a:stretch>
            <a:fillRect/>
          </a:stretch>
        </p:blipFill>
        <p:spPr bwMode="auto">
          <a:xfrm>
            <a:off x="4716016" y="4149080"/>
            <a:ext cx="2471167" cy="2183135"/>
          </a:xfrm>
          <a:prstGeom prst="rect">
            <a:avLst/>
          </a:prstGeom>
          <a:noFill/>
        </p:spPr>
      </p:pic>
      <p:pic>
        <p:nvPicPr>
          <p:cNvPr id="17416" name="Picture 8" descr="http://casiostore.cr/ImageResizeCache/LTP-1094Q-7B7_t2009_4_2_11_39_18_q100_f13_323x420.jpg"/>
          <p:cNvPicPr>
            <a:picLocks noChangeAspect="1" noChangeArrowheads="1"/>
          </p:cNvPicPr>
          <p:nvPr/>
        </p:nvPicPr>
        <p:blipFill>
          <a:blip r:embed="rId5" cstate="print"/>
          <a:srcRect/>
          <a:stretch>
            <a:fillRect/>
          </a:stretch>
        </p:blipFill>
        <p:spPr bwMode="auto">
          <a:xfrm>
            <a:off x="5796136" y="692696"/>
            <a:ext cx="2547368" cy="33123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7410"/>
                                        </p:tgtEl>
                                        <p:attrNameLst>
                                          <p:attrName>style.visibility</p:attrName>
                                        </p:attrNameLst>
                                      </p:cBhvr>
                                      <p:to>
                                        <p:strVal val="visible"/>
                                      </p:to>
                                    </p:set>
                                    <p:animEffect transition="in" filter="box(in)">
                                      <p:cBhvr>
                                        <p:cTn id="13" dur="500"/>
                                        <p:tgtEl>
                                          <p:spTgt spid="17410"/>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7416"/>
                                        </p:tgtEl>
                                        <p:attrNameLst>
                                          <p:attrName>style.visibility</p:attrName>
                                        </p:attrNameLst>
                                      </p:cBhvr>
                                      <p:to>
                                        <p:strVal val="visible"/>
                                      </p:to>
                                    </p:set>
                                    <p:animEffect transition="in" filter="checkerboard(across)">
                                      <p:cBhvr>
                                        <p:cTn id="18" dur="500"/>
                                        <p:tgtEl>
                                          <p:spTgt spid="17416"/>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17412"/>
                                        </p:tgtEl>
                                        <p:attrNameLst>
                                          <p:attrName>style.visibility</p:attrName>
                                        </p:attrNameLst>
                                      </p:cBhvr>
                                      <p:to>
                                        <p:strVal val="visible"/>
                                      </p:to>
                                    </p:set>
                                    <p:animEffect transition="in" filter="checkerboard(across)">
                                      <p:cBhvr>
                                        <p:cTn id="23" dur="500"/>
                                        <p:tgtEl>
                                          <p:spTgt spid="1741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7414"/>
                                        </p:tgtEl>
                                        <p:attrNameLst>
                                          <p:attrName>style.visibility</p:attrName>
                                        </p:attrNameLst>
                                      </p:cBhvr>
                                      <p:to>
                                        <p:strVal val="visible"/>
                                      </p:to>
                                    </p:set>
                                    <p:animEffect transition="in" filter="checkerboard(across)">
                                      <p:cBhvr>
                                        <p:cTn id="28"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6000" b="1" dirty="0" smtClean="0">
                <a:solidFill>
                  <a:schemeClr val="accent2">
                    <a:lumMod val="75000"/>
                  </a:schemeClr>
                </a:solidFill>
              </a:rPr>
              <a:t>Reloj de Arena</a:t>
            </a:r>
            <a:endParaRPr lang="es-CL" sz="6000" b="1" dirty="0">
              <a:solidFill>
                <a:schemeClr val="accent2">
                  <a:lumMod val="75000"/>
                </a:schemeClr>
              </a:solidFill>
            </a:endParaRPr>
          </a:p>
        </p:txBody>
      </p:sp>
      <p:pic>
        <p:nvPicPr>
          <p:cNvPr id="16386" name="Picture 2" descr="http://1.bp.blogspot.com/_lb0yCg-C8bc/TR86a9cyeyI/AAAAAAAAAAM/E3uF7uKnTa4/s1600/relojdearena.jpeg"/>
          <p:cNvPicPr>
            <a:picLocks noChangeAspect="1" noChangeArrowheads="1"/>
          </p:cNvPicPr>
          <p:nvPr/>
        </p:nvPicPr>
        <p:blipFill>
          <a:blip r:embed="rId2" cstate="print"/>
          <a:srcRect/>
          <a:stretch>
            <a:fillRect/>
          </a:stretch>
        </p:blipFill>
        <p:spPr bwMode="auto">
          <a:xfrm>
            <a:off x="899592" y="1268760"/>
            <a:ext cx="3024336" cy="3629205"/>
          </a:xfrm>
          <a:prstGeom prst="rect">
            <a:avLst/>
          </a:prstGeom>
          <a:noFill/>
        </p:spPr>
      </p:pic>
      <p:pic>
        <p:nvPicPr>
          <p:cNvPr id="16388" name="Picture 4" descr="http://1.bp.blogspot.com/_kCJH5XY3yBc/SoxAumI0AFI/AAAAAAAAB6k/C--oGGXAnCI/s400/Reloj+de+Arena.jpg"/>
          <p:cNvPicPr>
            <a:picLocks noChangeAspect="1" noChangeArrowheads="1"/>
          </p:cNvPicPr>
          <p:nvPr/>
        </p:nvPicPr>
        <p:blipFill>
          <a:blip r:embed="rId3" cstate="print"/>
          <a:srcRect/>
          <a:stretch>
            <a:fillRect/>
          </a:stretch>
        </p:blipFill>
        <p:spPr bwMode="auto">
          <a:xfrm>
            <a:off x="5436096" y="1268760"/>
            <a:ext cx="3312368" cy="3528392"/>
          </a:xfrm>
          <a:prstGeom prst="rect">
            <a:avLst/>
          </a:prstGeom>
          <a:noFill/>
        </p:spPr>
      </p:pic>
      <p:pic>
        <p:nvPicPr>
          <p:cNvPr id="16390" name="Picture 6" descr="http://www.online-stopwatch.com/images/eggtimer.gif"/>
          <p:cNvPicPr>
            <a:picLocks noChangeAspect="1" noChangeArrowheads="1"/>
          </p:cNvPicPr>
          <p:nvPr/>
        </p:nvPicPr>
        <p:blipFill>
          <a:blip r:embed="rId4" cstate="print"/>
          <a:srcRect/>
          <a:stretch>
            <a:fillRect/>
          </a:stretch>
        </p:blipFill>
        <p:spPr bwMode="auto">
          <a:xfrm>
            <a:off x="3707904" y="4509120"/>
            <a:ext cx="1933575"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16386"/>
                                        </p:tgtEl>
                                        <p:attrNameLst>
                                          <p:attrName>style.visibility</p:attrName>
                                        </p:attrNameLst>
                                      </p:cBhvr>
                                      <p:to>
                                        <p:strVal val="visible"/>
                                      </p:to>
                                    </p:set>
                                    <p:animEffect transition="in" filter="blinds(horizontal)">
                                      <p:cBhvr>
                                        <p:cTn id="13" dur="500"/>
                                        <p:tgtEl>
                                          <p:spTgt spid="1638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6388"/>
                                        </p:tgtEl>
                                        <p:attrNameLst>
                                          <p:attrName>style.visibility</p:attrName>
                                        </p:attrNameLst>
                                      </p:cBhvr>
                                      <p:to>
                                        <p:strVal val="visible"/>
                                      </p:to>
                                    </p:set>
                                    <p:animEffect transition="in" filter="blinds(horizontal)">
                                      <p:cBhvr>
                                        <p:cTn id="18" dur="500"/>
                                        <p:tgtEl>
                                          <p:spTgt spid="16388"/>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6390"/>
                                        </p:tgtEl>
                                        <p:attrNameLst>
                                          <p:attrName>style.visibility</p:attrName>
                                        </p:attrNameLst>
                                      </p:cBhvr>
                                      <p:to>
                                        <p:strVal val="visible"/>
                                      </p:to>
                                    </p:set>
                                    <p:animEffect transition="in" filter="blinds(horizontal)">
                                      <p:cBhvr>
                                        <p:cTn id="23"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636912"/>
            <a:ext cx="8229600" cy="940966"/>
          </a:xfrm>
        </p:spPr>
        <p:txBody>
          <a:bodyPr>
            <a:noAutofit/>
          </a:bodyPr>
          <a:lstStyle/>
          <a:p>
            <a:r>
              <a:rPr lang="es-MX" sz="7200" b="1" dirty="0" smtClean="0"/>
              <a:t>Otros curiosidades</a:t>
            </a:r>
            <a:endParaRPr lang="es-CL" sz="7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259</Words>
  <Application>Microsoft Office PowerPoint</Application>
  <PresentationFormat>Presentación en pantalla (4:3)</PresentationFormat>
  <Paragraphs>20</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El  Reloj</vt:lpstr>
      <vt:lpstr>Historia</vt:lpstr>
      <vt:lpstr>Diapositiva 3</vt:lpstr>
      <vt:lpstr>Diapositiva 4</vt:lpstr>
      <vt:lpstr>Diapositiva 5</vt:lpstr>
      <vt:lpstr>Reloj digital</vt:lpstr>
      <vt:lpstr>Reloj análogo</vt:lpstr>
      <vt:lpstr>Reloj de Arena</vt:lpstr>
      <vt:lpstr>Otros curiosidades</vt:lpstr>
      <vt:lpstr>Primer reloj  de bolsillo</vt:lpstr>
      <vt:lpstr>Otros relojes de bolsillos</vt:lpstr>
      <vt:lpstr>Relojes de pared</vt:lpstr>
      <vt:lpstr>Reloj  cucú</vt:lpstr>
      <vt:lpstr>Reloj calculadora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Relojes</dc:title>
  <dc:creator>EDITHA</dc:creator>
  <cp:lastModifiedBy>EDITHA</cp:lastModifiedBy>
  <cp:revision>19</cp:revision>
  <dcterms:created xsi:type="dcterms:W3CDTF">2011-08-03T17:27:02Z</dcterms:created>
  <dcterms:modified xsi:type="dcterms:W3CDTF">2011-08-16T13:23:42Z</dcterms:modified>
</cp:coreProperties>
</file>