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CAC-1920-4FA0-AED9-104405BF8E5D}" type="datetimeFigureOut">
              <a:rPr lang="es-CL" smtClean="0"/>
              <a:t>17-08-2011</a:t>
            </a:fld>
            <a:endParaRPr lang="es-C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FF1D-AB22-4C18-A58B-A0B18590CC3B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CAC-1920-4FA0-AED9-104405BF8E5D}" type="datetimeFigureOut">
              <a:rPr lang="es-CL" smtClean="0"/>
              <a:t>17-08-2011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FF1D-AB22-4C18-A58B-A0B18590CC3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CAC-1920-4FA0-AED9-104405BF8E5D}" type="datetimeFigureOut">
              <a:rPr lang="es-CL" smtClean="0"/>
              <a:t>17-08-2011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FF1D-AB22-4C18-A58B-A0B18590CC3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CAC-1920-4FA0-AED9-104405BF8E5D}" type="datetimeFigureOut">
              <a:rPr lang="es-CL" smtClean="0"/>
              <a:t>17-08-2011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FF1D-AB22-4C18-A58B-A0B18590CC3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CAC-1920-4FA0-AED9-104405BF8E5D}" type="datetimeFigureOut">
              <a:rPr lang="es-CL" smtClean="0"/>
              <a:t>17-08-2011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FF1D-AB22-4C18-A58B-A0B18590CC3B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CAC-1920-4FA0-AED9-104405BF8E5D}" type="datetimeFigureOut">
              <a:rPr lang="es-CL" smtClean="0"/>
              <a:t>17-08-2011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FF1D-AB22-4C18-A58B-A0B18590CC3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CAC-1920-4FA0-AED9-104405BF8E5D}" type="datetimeFigureOut">
              <a:rPr lang="es-CL" smtClean="0"/>
              <a:t>17-08-2011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FF1D-AB22-4C18-A58B-A0B18590CC3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CAC-1920-4FA0-AED9-104405BF8E5D}" type="datetimeFigureOut">
              <a:rPr lang="es-CL" smtClean="0"/>
              <a:t>17-08-2011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FF1D-AB22-4C18-A58B-A0B18590CC3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CAC-1920-4FA0-AED9-104405BF8E5D}" type="datetimeFigureOut">
              <a:rPr lang="es-CL" smtClean="0"/>
              <a:t>17-08-2011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FF1D-AB22-4C18-A58B-A0B18590CC3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CAC-1920-4FA0-AED9-104405BF8E5D}" type="datetimeFigureOut">
              <a:rPr lang="es-CL" smtClean="0"/>
              <a:t>17-08-2011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FF1D-AB22-4C18-A58B-A0B18590CC3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CAC-1920-4FA0-AED9-104405BF8E5D}" type="datetimeFigureOut">
              <a:rPr lang="es-CL" smtClean="0"/>
              <a:t>17-08-2011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95FF1D-AB22-4C18-A58B-A0B18590CC3B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DABCAC-1920-4FA0-AED9-104405BF8E5D}" type="datetimeFigureOut">
              <a:rPr lang="es-CL" smtClean="0"/>
              <a:t>17-08-2011</a:t>
            </a:fld>
            <a:endParaRPr lang="es-C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95FF1D-AB22-4C18-A58B-A0B18590CC3B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rofesorenlinea.cl/imagenUniversalH/mundohoy020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Unidad: Ciclos en la naturaleza</a:t>
            </a:r>
            <a:endParaRPr lang="es-CL" dirty="0"/>
          </a:p>
        </p:txBody>
      </p:sp>
      <p:pic>
        <p:nvPicPr>
          <p:cNvPr id="3" name="2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06494"/>
            <a:ext cx="1368152" cy="163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33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mundohoy02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6912768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12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Contaminación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La contaminación es la introducción en un medio cualquiera de un contaminante, es decir, la introducción de cualquier sustancia o forma de energía con potencial para provocar daños, irreversibles o no, en el medio inicial.</a:t>
            </a:r>
            <a:endParaRPr lang="es-CL" dirty="0"/>
          </a:p>
          <a:p>
            <a:r>
              <a:rPr lang="es-ES" dirty="0"/>
              <a:t>Se denomina contaminación ambiental a la presencia en el ambiente de cualquier agente (físico, químico o biológico) o bien de una combinación de varios agentes en lugares, formas y concentraciones tales que sean o puedan ser nocivos para la salud, la seguridad o para el bienestar de la población, o bien, que puedan ser perjudiciales para la vida vegetal o animal, o impidan el uso normal de las propiedades y lugares de recreación y goce de los mismos. 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622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Calentamiento </a:t>
            </a:r>
            <a:r>
              <a:rPr lang="es-ES" b="1" dirty="0" smtClean="0"/>
              <a:t>global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Calentamiento global es un término utilizado habitualmente en dos sentidos:</a:t>
            </a:r>
            <a:endParaRPr lang="es-CL" dirty="0"/>
          </a:p>
          <a:p>
            <a:pPr marL="0" indent="0">
              <a:buNone/>
            </a:pPr>
            <a:r>
              <a:rPr lang="es-ES" dirty="0"/>
              <a:t>1.  Es el fenómeno observado en las medidas de la temperatura que muestra en promedio un aumento en la temperatura de la atmósfera terrestre y de los océanos en las últimas décadas. </a:t>
            </a:r>
            <a:endParaRPr lang="es-CL" dirty="0"/>
          </a:p>
          <a:p>
            <a:pPr marL="0" indent="0">
              <a:buNone/>
            </a:pPr>
            <a:r>
              <a:rPr lang="es-ES" dirty="0"/>
              <a:t>2.  Es una teoría que predice, a partir de proyecciones basadas en simulaciones computacionales, un crecimiento futuro de las temperaturas. 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1597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mundohoy02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36712"/>
            <a:ext cx="5112568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750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Observa:</a:t>
            </a:r>
            <a:endParaRPr lang="es-CL" dirty="0"/>
          </a:p>
        </p:txBody>
      </p:sp>
      <p:pic>
        <p:nvPicPr>
          <p:cNvPr id="2050" name="Picture 2" descr="C:\Users\lapolar\Desktop\imagesCACXEBW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3" y="2305422"/>
            <a:ext cx="4816987" cy="349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apolar\Desktop\EXPOSI~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332837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4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Responde: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s-CL" dirty="0" smtClean="0"/>
              <a:t>Nombra los componentes del ecosistema que observas en las fotografías.</a:t>
            </a:r>
          </a:p>
          <a:p>
            <a:pPr marL="514350" indent="-514350">
              <a:buAutoNum type="alphaLcParenR"/>
            </a:pPr>
            <a:r>
              <a:rPr lang="es-CL" dirty="0" smtClean="0"/>
              <a:t>¿Interactúan entre sí los componentes de cada ecosistema? ¿cómo lo hacen?</a:t>
            </a:r>
          </a:p>
          <a:p>
            <a:pPr marL="514350" indent="-514350">
              <a:buAutoNum type="alphaLcParenR"/>
            </a:pPr>
            <a:r>
              <a:rPr lang="es-CL" dirty="0" smtClean="0"/>
              <a:t>¿Qué se necesita para mantener la vida en ambos ecosistemas?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7507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ECOSISTEMA: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Un </a:t>
            </a:r>
            <a:r>
              <a:rPr lang="es-ES" b="1" dirty="0"/>
              <a:t>ecosistema</a:t>
            </a:r>
            <a:r>
              <a:rPr lang="es-ES" dirty="0"/>
              <a:t> es un </a:t>
            </a:r>
            <a:r>
              <a:rPr lang="es-ES" dirty="0" smtClean="0"/>
              <a:t>sistema</a:t>
            </a:r>
            <a:r>
              <a:rPr lang="es-ES" dirty="0"/>
              <a:t> </a:t>
            </a:r>
            <a:r>
              <a:rPr lang="es-ES" dirty="0" smtClean="0"/>
              <a:t>natural </a:t>
            </a:r>
            <a:r>
              <a:rPr lang="es-ES" dirty="0"/>
              <a:t>que está formado por un conjunto de organismos </a:t>
            </a:r>
            <a:r>
              <a:rPr lang="es-ES" dirty="0" smtClean="0"/>
              <a:t>vivos </a:t>
            </a:r>
            <a:r>
              <a:rPr lang="es-ES" dirty="0"/>
              <a:t>y el medio físico donde se </a:t>
            </a:r>
            <a:r>
              <a:rPr lang="es-ES" dirty="0" smtClean="0"/>
              <a:t>relacionan. </a:t>
            </a:r>
            <a:r>
              <a:rPr lang="es-ES" dirty="0"/>
              <a:t>Un ecosistema es una unidad compuesta de organismos interdependientes que comparten el mismo hábitat.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concepto, que comenzó a desarrollarse entre 1920 y 1930, tiene en cuenta las complejas interacciones entre los organismos (por ejemplo plantas, animales, bacterias, protistas y hongos) que forman la comunidad </a:t>
            </a:r>
            <a:r>
              <a:rPr lang="es-ES" dirty="0" smtClean="0"/>
              <a:t>y </a:t>
            </a:r>
            <a:r>
              <a:rPr lang="es-ES" dirty="0"/>
              <a:t>los flujos de energía y materiales que la </a:t>
            </a:r>
            <a:r>
              <a:rPr lang="es-ES" dirty="0" smtClean="0"/>
              <a:t>atraviesan.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7229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Observa:</a:t>
            </a:r>
            <a:endParaRPr lang="es-CL" dirty="0"/>
          </a:p>
        </p:txBody>
      </p:sp>
      <p:pic>
        <p:nvPicPr>
          <p:cNvPr id="1026" name="Picture 2" descr="C:\Users\lapolar\Desktop\NorpatagoniaChile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650072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2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Responde: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smtClean="0"/>
              <a:t>1.- ¿Qué ocurriría si producto de un incendio desaparecieran todos los vegetales presentes ahí?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2.- ¿Qué pasaría si hay un derrame de sustancias tóxicas y se interrumpe el cauce normal del río?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3.- ¿Qué interacciones hay en el ecosistema que observaste?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552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smtClean="0"/>
              <a:t>4.- ¿Qué actividades humanas contribuyen a la destrucción del ecosistema?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smtClean="0"/>
              <a:t>5.- ¿Qué </a:t>
            </a:r>
            <a:r>
              <a:rPr lang="es-CL" dirty="0" smtClean="0"/>
              <a:t>medidas propones para atenuar el impacto negativo sobre el ecosistema?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7581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229600" cy="1143000"/>
          </a:xfrm>
        </p:spPr>
        <p:txBody>
          <a:bodyPr>
            <a:noAutofit/>
          </a:bodyPr>
          <a:lstStyle/>
          <a:p>
            <a:r>
              <a:rPr lang="es-CL" sz="6600" b="1" dirty="0" smtClean="0"/>
              <a:t>Algunos problemas ambientales son:</a:t>
            </a:r>
            <a:endParaRPr lang="es-CL" sz="6600" b="1" dirty="0"/>
          </a:p>
        </p:txBody>
      </p:sp>
    </p:spTree>
    <p:extLst>
      <p:ext uri="{BB962C8B-B14F-4D97-AF65-F5344CB8AC3E}">
        <p14:creationId xmlns:p14="http://schemas.microsoft.com/office/powerpoint/2010/main" val="199652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Deforestación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dirty="0"/>
              <a:t>deforestación es el proceso de desaparición de los bosques o masas forestales, fundamentalmente causada por la actividad humana. Está directamente causada por la acción del hombre sobre la naturaleza, principalmente debido a las talas realizadas por la industria maderera, así como para la obtención de suelo para cultivos agrícolas.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380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mundohoy01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7488832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55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mundohoy020A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6624736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41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Desertificación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Desertización se entiende como el proceso, normalmente cíclico </a:t>
            </a:r>
            <a:r>
              <a:rPr lang="es-ES" dirty="0" smtClean="0"/>
              <a:t> regular , </a:t>
            </a:r>
            <a:r>
              <a:rPr lang="es-ES" dirty="0"/>
              <a:t>por el que un territorio con condiciones climáticas más húmedas, pasa al otro </a:t>
            </a:r>
            <a:r>
              <a:rPr lang="es-ES" dirty="0" smtClean="0"/>
              <a:t> </a:t>
            </a:r>
            <a:r>
              <a:rPr lang="es-ES" dirty="0"/>
              <a:t>menos húmedo (de zona árida, semiárida o subhúmeda seca).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3545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461</Words>
  <Application>Microsoft Office PowerPoint</Application>
  <PresentationFormat>Presentación en pantalla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Flujo</vt:lpstr>
      <vt:lpstr>Unidad: Ciclos en la naturaleza</vt:lpstr>
      <vt:lpstr>Observa:</vt:lpstr>
      <vt:lpstr>Responde:</vt:lpstr>
      <vt:lpstr>Presentación de PowerPoint</vt:lpstr>
      <vt:lpstr>Algunos problemas ambientales son:</vt:lpstr>
      <vt:lpstr>Deforestación</vt:lpstr>
      <vt:lpstr>Presentación de PowerPoint</vt:lpstr>
      <vt:lpstr>Presentación de PowerPoint</vt:lpstr>
      <vt:lpstr>Desertificación</vt:lpstr>
      <vt:lpstr>Presentación de PowerPoint</vt:lpstr>
      <vt:lpstr>Contaminación</vt:lpstr>
      <vt:lpstr>Calentamiento global</vt:lpstr>
      <vt:lpstr>Presentación de PowerPoint</vt:lpstr>
      <vt:lpstr>Observa:</vt:lpstr>
      <vt:lpstr>Responde:</vt:lpstr>
      <vt:lpstr>ECOSISTEMA: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lapolar</dc:creator>
  <cp:lastModifiedBy>lapolar</cp:lastModifiedBy>
  <cp:revision>8</cp:revision>
  <dcterms:created xsi:type="dcterms:W3CDTF">2011-06-27T22:33:33Z</dcterms:created>
  <dcterms:modified xsi:type="dcterms:W3CDTF">2011-08-17T08:18:02Z</dcterms:modified>
</cp:coreProperties>
</file>