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2" r:id="rId2"/>
    <p:sldId id="263" r:id="rId3"/>
    <p:sldId id="266" r:id="rId4"/>
    <p:sldId id="265" r:id="rId5"/>
    <p:sldId id="267" r:id="rId6"/>
    <p:sldId id="268" r:id="rId7"/>
    <p:sldId id="269" r:id="rId8"/>
    <p:sldId id="258" r:id="rId9"/>
    <p:sldId id="260" r:id="rId10"/>
    <p:sldId id="261" r:id="rId11"/>
    <p:sldId id="270" r:id="rId12"/>
    <p:sldId id="271" r:id="rId13"/>
    <p:sldId id="272" r:id="rId14"/>
    <p:sldId id="275" r:id="rId15"/>
    <p:sldId id="273" r:id="rId16"/>
    <p:sldId id="274" r:id="rId17"/>
    <p:sldId id="276" r:id="rId18"/>
    <p:sldId id="277" r:id="rId19"/>
    <p:sldId id="281" r:id="rId20"/>
    <p:sldId id="278" r:id="rId21"/>
    <p:sldId id="279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183875-B64F-41B8-8561-EBD017CA345D}" type="datetimeFigureOut">
              <a:rPr lang="es-CL" smtClean="0"/>
              <a:t>07-04-2011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7E4D6D7-A244-4A64-B264-087BFD322C82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s-fskyqmk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954323" y="2801637"/>
            <a:ext cx="7537942" cy="1204306"/>
          </a:xfrm>
        </p:spPr>
        <p:txBody>
          <a:bodyPr/>
          <a:lstStyle/>
          <a:p>
            <a:pPr algn="ctr"/>
            <a:r>
              <a:rPr lang="es-C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que se repiten</a:t>
            </a:r>
            <a:endParaRPr lang="es-C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929120" y="2095461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n°1: Las fuerzas en la tierra y en el espacio</a:t>
            </a: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9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520940" cy="54864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Calculo de la Frecuencia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2800" b="0" dirty="0" smtClean="0"/>
          </a:p>
          <a:p>
            <a:r>
              <a:rPr lang="es-CL" sz="2800" b="0" dirty="0" smtClean="0"/>
              <a:t>			         1                        1</a:t>
            </a:r>
          </a:p>
          <a:p>
            <a:r>
              <a:rPr lang="es-CL" sz="2800" b="0" dirty="0" smtClean="0"/>
              <a:t>frecuencia=                          =         	    = 0,5 Hz	</a:t>
            </a:r>
          </a:p>
          <a:p>
            <a:r>
              <a:rPr lang="es-CL" sz="2800" b="0" dirty="0"/>
              <a:t> </a:t>
            </a:r>
            <a:r>
              <a:rPr lang="es-CL" sz="2800" b="0" dirty="0" smtClean="0"/>
              <a:t>                         período                2 s</a:t>
            </a:r>
            <a:endParaRPr lang="es-CL" sz="2800" b="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131840" y="242088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477818" y="2420888"/>
            <a:ext cx="1038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38982" y="410690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La frecuencia es 0,5 Hz, es decir realiza 0,5 ciclos en un segundo.</a:t>
            </a:r>
            <a:endParaRPr lang="es-CL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260648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Ejemplo</a:t>
            </a:r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036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7520940" cy="54864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Calculo del período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032" y="1052736"/>
            <a:ext cx="8787456" cy="3579849"/>
          </a:xfrm>
        </p:spPr>
        <p:txBody>
          <a:bodyPr/>
          <a:lstStyle/>
          <a:p>
            <a:pPr lvl="0"/>
            <a:endParaRPr lang="es-CL" sz="2800" b="0" dirty="0">
              <a:solidFill>
                <a:srgbClr val="000000"/>
              </a:solidFill>
            </a:endParaRPr>
          </a:p>
          <a:p>
            <a:pPr lvl="0"/>
            <a:r>
              <a:rPr lang="es-CL" sz="2800" b="0" dirty="0">
                <a:solidFill>
                  <a:srgbClr val="000000"/>
                </a:solidFill>
              </a:rPr>
              <a:t>			       </a:t>
            </a:r>
            <a:r>
              <a:rPr lang="es-CL" sz="2800" b="0" dirty="0" smtClean="0">
                <a:solidFill>
                  <a:srgbClr val="000000"/>
                </a:solidFill>
              </a:rPr>
              <a:t>         </a:t>
            </a:r>
            <a:r>
              <a:rPr lang="es-CL" sz="2800" b="0" dirty="0">
                <a:solidFill>
                  <a:srgbClr val="000000"/>
                </a:solidFill>
              </a:rPr>
              <a:t>1                       </a:t>
            </a:r>
            <a:r>
              <a:rPr lang="es-CL" sz="2800" b="0" dirty="0" smtClean="0">
                <a:solidFill>
                  <a:srgbClr val="000000"/>
                </a:solidFill>
              </a:rPr>
              <a:t>     1</a:t>
            </a:r>
            <a:endParaRPr lang="es-CL" sz="2800" b="0" dirty="0">
              <a:solidFill>
                <a:srgbClr val="000000"/>
              </a:solidFill>
            </a:endParaRPr>
          </a:p>
          <a:p>
            <a:pPr lvl="0"/>
            <a:r>
              <a:rPr lang="es-CL" sz="2800" b="0" dirty="0" smtClean="0">
                <a:solidFill>
                  <a:srgbClr val="000000"/>
                </a:solidFill>
              </a:rPr>
              <a:t>período (s) =                                   </a:t>
            </a:r>
            <a:r>
              <a:rPr lang="es-CL" sz="2800" b="0" dirty="0">
                <a:solidFill>
                  <a:srgbClr val="000000"/>
                </a:solidFill>
              </a:rPr>
              <a:t>=         	   </a:t>
            </a:r>
            <a:r>
              <a:rPr lang="es-CL" sz="2800" b="0" dirty="0" smtClean="0">
                <a:solidFill>
                  <a:srgbClr val="000000"/>
                </a:solidFill>
              </a:rPr>
              <a:t>  = 0,004 s </a:t>
            </a:r>
            <a:r>
              <a:rPr lang="es-CL" sz="2800" b="0" dirty="0">
                <a:solidFill>
                  <a:srgbClr val="000000"/>
                </a:solidFill>
              </a:rPr>
              <a:t>	</a:t>
            </a:r>
          </a:p>
          <a:p>
            <a:pPr lvl="0"/>
            <a:r>
              <a:rPr lang="es-CL" sz="2800" b="0" dirty="0">
                <a:solidFill>
                  <a:srgbClr val="000000"/>
                </a:solidFill>
              </a:rPr>
              <a:t>                          </a:t>
            </a:r>
            <a:r>
              <a:rPr lang="es-CL" sz="2800" b="0" dirty="0" smtClean="0">
                <a:solidFill>
                  <a:srgbClr val="000000"/>
                </a:solidFill>
              </a:rPr>
              <a:t>frecuencia (Hz)           250 Hz          </a:t>
            </a:r>
            <a:endParaRPr lang="es-CL" sz="2800" b="0" dirty="0">
              <a:solidFill>
                <a:srgbClr val="000000"/>
              </a:solidFill>
            </a:endParaRPr>
          </a:p>
          <a:p>
            <a:endParaRPr lang="es-CL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483768" y="2460083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724128" y="242088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0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733256"/>
            <a:ext cx="7520940" cy="54864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Movimientos periódicos en el espacio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0" dirty="0" smtClean="0"/>
              <a:t>Todos los planetas del sistema solar tienen movimientos periódicos de traslación en torno al Sol, determinado por la fuerza de gravedad.</a:t>
            </a:r>
          </a:p>
          <a:p>
            <a:r>
              <a:rPr lang="es-CL" sz="2800" b="0" dirty="0" smtClean="0"/>
              <a:t>La Tierra realiza el movimiento de traslación, el cual es un movimiento periódico que dura 365 días y 6 horas aprox. Las cuales se suman y es el año bisiesto.</a:t>
            </a:r>
            <a:endParaRPr lang="es-CL" sz="2800" b="0" dirty="0"/>
          </a:p>
        </p:txBody>
      </p:sp>
    </p:spTree>
    <p:extLst>
      <p:ext uri="{BB962C8B-B14F-4D97-AF65-F5344CB8AC3E}">
        <p14:creationId xmlns:p14="http://schemas.microsoft.com/office/powerpoint/2010/main" val="178377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32656" y="5589240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0" dirty="0" smtClean="0"/>
              <a:t>La Tierra:  el movimiento de traslación y rotación, son periódicos.</a:t>
            </a:r>
          </a:p>
          <a:p>
            <a:r>
              <a:rPr lang="es-CL" sz="2800" b="0" dirty="0" smtClean="0"/>
              <a:t>La rotación, la tierra rota en torno  a su eje, el ciclo se repite cada 24 horas, lo que provoca el día y la noche.</a:t>
            </a:r>
            <a:endParaRPr lang="es-CL" sz="2800" b="0" dirty="0"/>
          </a:p>
        </p:txBody>
      </p:sp>
      <p:pic>
        <p:nvPicPr>
          <p:cNvPr id="2050" name="Picture 2" descr="C:\Users\lapolar\Desktop\1291152519dia_de_la_tierra_4267597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004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5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polar\Desktop\pln_nat_02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408394" cy="35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polar\Desktop\estac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71107"/>
            <a:ext cx="54006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0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76672" y="5687466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0" dirty="0" smtClean="0"/>
              <a:t>La Luna, tiene movimientos de rotación y traslación en torno a la Tierra, el período es de 28 días aprox.</a:t>
            </a:r>
            <a:endParaRPr lang="es-CL" sz="2800" b="0" dirty="0"/>
          </a:p>
        </p:txBody>
      </p:sp>
      <p:pic>
        <p:nvPicPr>
          <p:cNvPr id="3074" name="Picture 2" descr="C:\Users\lapolar\Desktop\1luna-estrell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16085" r="15238" b="15943"/>
          <a:stretch/>
        </p:blipFill>
        <p:spPr bwMode="auto">
          <a:xfrm>
            <a:off x="5004048" y="2700413"/>
            <a:ext cx="3890327" cy="39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4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76672" y="5733256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0" dirty="0" smtClean="0"/>
              <a:t>Satélites, se mueven orbitando alrededor de la Tierra en un período de 24 horas.</a:t>
            </a:r>
            <a:endParaRPr lang="es-CL" sz="2800" b="0" dirty="0"/>
          </a:p>
        </p:txBody>
      </p:sp>
      <p:pic>
        <p:nvPicPr>
          <p:cNvPr id="1027" name="Picture 3" descr="C:\Users\lapolar\Desktop\satelite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51775" cy="33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1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péndulo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lapolar\Desktop\pendu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60648"/>
            <a:ext cx="54006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5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s-CL" sz="3200" dirty="0" smtClean="0">
                <a:hlinkClick r:id="rId2"/>
              </a:rPr>
              <a:t>www.mates-fskyqmk.net</a:t>
            </a:r>
            <a:r>
              <a:rPr lang="es-CL" sz="3200" dirty="0" smtClean="0"/>
              <a:t>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2670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520940" cy="548640"/>
          </a:xfrm>
        </p:spPr>
        <p:txBody>
          <a:bodyPr/>
          <a:lstStyle/>
          <a:p>
            <a:r>
              <a:rPr lang="es-CL" sz="3200" dirty="0" smtClean="0"/>
              <a:t>Observa las siguientes imágenes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45908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8095" y="5733256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de un columpio: vaivén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polar\Desktop\colum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011"/>
            <a:ext cx="6768752" cy="451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polar\Desktop\180px-Hometrampo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0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polar\Desktop\las-olas-del-mar-s-550-playa-el-port-saplaya-11048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832648" cy="43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polar\Desktop\370494-antiguo-molino-con-rueda-de-agua-en-los-bos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6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520940" cy="548640"/>
          </a:xfrm>
        </p:spPr>
        <p:txBody>
          <a:bodyPr/>
          <a:lstStyle/>
          <a:p>
            <a:pPr algn="ctr"/>
            <a:r>
              <a:rPr lang="es-CL" dirty="0" smtClean="0"/>
              <a:t>Responde las preguntas: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937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L" sz="2800" b="0" dirty="0" smtClean="0"/>
              <a:t>1.- Un atleta da una vuelta completa a una pista circular en 60 segundos. ¿Cuál es su frecuencia?</a:t>
            </a:r>
          </a:p>
          <a:p>
            <a:pPr algn="just"/>
            <a:endParaRPr lang="es-CL" sz="2800" b="0" dirty="0"/>
          </a:p>
          <a:p>
            <a:pPr algn="just"/>
            <a:r>
              <a:rPr lang="es-CL" sz="2800" b="0" dirty="0" smtClean="0"/>
              <a:t>2.- Un timbre vibra con una frecuencia de 50 </a:t>
            </a:r>
            <a:r>
              <a:rPr lang="es-CL" sz="2800" b="0" dirty="0" err="1" smtClean="0"/>
              <a:t>hertz</a:t>
            </a:r>
            <a:r>
              <a:rPr lang="es-CL" sz="2800" b="0" dirty="0" smtClean="0"/>
              <a:t>. ¿Cuál es el período de cada </a:t>
            </a:r>
            <a:r>
              <a:rPr lang="es-CL" sz="2800" b="0" dirty="0" err="1" smtClean="0"/>
              <a:t>osilación</a:t>
            </a:r>
            <a:r>
              <a:rPr lang="es-CL" sz="2800" b="0" dirty="0" smtClean="0"/>
              <a:t>?</a:t>
            </a:r>
          </a:p>
          <a:p>
            <a:pPr algn="just"/>
            <a:endParaRPr lang="es-CL" sz="2800" b="0" dirty="0"/>
          </a:p>
          <a:p>
            <a:pPr algn="just"/>
            <a:r>
              <a:rPr lang="es-CL" sz="2800" b="0" dirty="0" smtClean="0"/>
              <a:t>3.- Un motor trabaja realizando 3500 revoluciones (vueltas) en un minuto. ¿Cuál es su frecuencia expresada en </a:t>
            </a:r>
            <a:r>
              <a:rPr lang="es-CL" sz="2800" b="0" dirty="0" err="1" smtClean="0"/>
              <a:t>hertz</a:t>
            </a:r>
            <a:r>
              <a:rPr lang="es-CL" sz="2800" b="0" dirty="0" smtClean="0"/>
              <a:t>? ¿Cuál es su período, expresado </a:t>
            </a:r>
            <a:r>
              <a:rPr lang="es-CL" sz="2800" b="0" smtClean="0"/>
              <a:t>en segundos?</a:t>
            </a:r>
            <a:endParaRPr lang="es-CL" sz="2800" b="0" dirty="0"/>
          </a:p>
        </p:txBody>
      </p:sp>
    </p:spTree>
    <p:extLst>
      <p:ext uri="{BB962C8B-B14F-4D97-AF65-F5344CB8AC3E}">
        <p14:creationId xmlns:p14="http://schemas.microsoft.com/office/powerpoint/2010/main" val="148137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vuelo de una abeja: zigzagueante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67" y="2636912"/>
            <a:ext cx="3463544" cy="39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733256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cíclicos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175767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Son movimientos que se repiten una y otra vez, de la misma forma.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2708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548680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es-CL" sz="3200" b="0" dirty="0" smtClean="0"/>
              <a:t>Los movimientos periódicos pueden describirse mediante:</a:t>
            </a:r>
          </a:p>
          <a:p>
            <a:pPr algn="just"/>
            <a:endParaRPr lang="es-CL" sz="3200" b="0" dirty="0"/>
          </a:p>
          <a:p>
            <a:pPr algn="just"/>
            <a:r>
              <a:rPr lang="es-CL" sz="3200" b="0" dirty="0" smtClean="0"/>
              <a:t>-    Amplitud</a:t>
            </a:r>
          </a:p>
          <a:p>
            <a:pPr marL="457200" indent="-457200" algn="just">
              <a:buFontTx/>
              <a:buChar char="-"/>
            </a:pPr>
            <a:r>
              <a:rPr lang="es-CL" sz="3200" b="0" dirty="0" smtClean="0"/>
              <a:t>Período</a:t>
            </a:r>
          </a:p>
          <a:p>
            <a:pPr marL="457200" indent="-457200" algn="just">
              <a:buFontTx/>
              <a:buChar char="-"/>
            </a:pPr>
            <a:r>
              <a:rPr lang="es-CL" sz="3200" b="0" dirty="0" smtClean="0"/>
              <a:t>Frecuencia</a:t>
            </a:r>
            <a:endParaRPr lang="es-CL" sz="3200" b="0" dirty="0"/>
          </a:p>
        </p:txBody>
      </p:sp>
    </p:spTree>
    <p:extLst>
      <p:ext uri="{BB962C8B-B14F-4D97-AF65-F5344CB8AC3E}">
        <p14:creationId xmlns:p14="http://schemas.microsoft.com/office/powerpoint/2010/main" val="336597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877272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Es el movimiento de desplazamiento máximo que realiza el cuerpo, en relación a la posición en que se encontraba antes de moverse. Es decir lo máximo que se mueve desde donde se encontraba en equilibrio.</a:t>
            </a:r>
          </a:p>
          <a:p>
            <a:pPr algn="just"/>
            <a:r>
              <a:rPr lang="es-CL" sz="2800" dirty="0" smtClean="0"/>
              <a:t>Se mide en metros.</a:t>
            </a:r>
          </a:p>
          <a:p>
            <a:pPr algn="just"/>
            <a:r>
              <a:rPr lang="es-CL" sz="2800" dirty="0" smtClean="0"/>
              <a:t>Puede disminuir por la fuerza de roce.</a:t>
            </a:r>
          </a:p>
          <a:p>
            <a:pPr algn="just"/>
            <a:r>
              <a:rPr lang="es-CL" sz="2800" dirty="0" smtClean="0"/>
              <a:t>La amplitud es la misma hacia ambos lados.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21186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733256"/>
            <a:ext cx="7520940" cy="54864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0" dirty="0" smtClean="0"/>
              <a:t>En los movimientos periódicos, es cuando el cuerpo comienza a moverse hasta cuando vuelve a llegar al mismo punto de inicio.</a:t>
            </a:r>
            <a:endParaRPr lang="es-CL" sz="2800" b="0" dirty="0"/>
          </a:p>
        </p:txBody>
      </p:sp>
    </p:spTree>
    <p:extLst>
      <p:ext uri="{BB962C8B-B14F-4D97-AF65-F5344CB8AC3E}">
        <p14:creationId xmlns:p14="http://schemas.microsoft.com/office/powerpoint/2010/main" val="300530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404664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 smtClean="0"/>
              <a:t>Este término se utiliza para designar el intervalo de tiempo necesario para completar un ciclo repetitivo, o simplemente el espacio de tiempo que dura algo.</a:t>
            </a:r>
          </a:p>
          <a:p>
            <a:pPr algn="just"/>
            <a:r>
              <a:rPr lang="es-CL" sz="2800" dirty="0" smtClean="0"/>
              <a:t>Es la duración de un ciclo  completo.</a:t>
            </a:r>
          </a:p>
          <a:p>
            <a:pPr algn="just"/>
            <a:r>
              <a:rPr lang="es-CL" sz="2800" dirty="0" smtClean="0"/>
              <a:t>Se puede medir con cronómetro, ya que se utilizan unidades de tiempo (segundos, horas, días, años)</a:t>
            </a:r>
            <a:endParaRPr lang="es-CL" sz="2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7543800" cy="91440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543800" cy="914400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620688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Es la cantidad de ciclos que se realizan durante 1 segundo, solo durante ese intervalo de tiempo.</a:t>
            </a:r>
          </a:p>
          <a:p>
            <a:pPr algn="just"/>
            <a:r>
              <a:rPr lang="es-CL" sz="2800" dirty="0" smtClean="0"/>
              <a:t>Se expresa en una unidad de medida llamada Hertz (</a:t>
            </a:r>
            <a:r>
              <a:rPr lang="es-CL" sz="2800" dirty="0"/>
              <a:t>H</a:t>
            </a:r>
            <a:r>
              <a:rPr lang="es-CL" sz="2800" dirty="0" smtClean="0"/>
              <a:t>z) .</a:t>
            </a:r>
          </a:p>
          <a:p>
            <a:pPr algn="just"/>
            <a:r>
              <a:rPr lang="es-CL" sz="2800" dirty="0" smtClean="0"/>
              <a:t>Para calcularla hay que contar cuantos ciclos ocurren.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477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708</TotalTime>
  <Words>498</Words>
  <Application>Microsoft Office PowerPoint</Application>
  <PresentationFormat>Presentación en pantalla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Ángulos</vt:lpstr>
      <vt:lpstr>Movimientos que se repiten</vt:lpstr>
      <vt:lpstr>Movimiento de un columpio: vaivén</vt:lpstr>
      <vt:lpstr>El vuelo de una abeja: zigzagueante</vt:lpstr>
      <vt:lpstr>Movimientos cíclicos</vt:lpstr>
      <vt:lpstr>Presentación de PowerPoint</vt:lpstr>
      <vt:lpstr>AMPLITUD</vt:lpstr>
      <vt:lpstr>ciclo</vt:lpstr>
      <vt:lpstr>PERIODO</vt:lpstr>
      <vt:lpstr>FRECUENCIA</vt:lpstr>
      <vt:lpstr>Calculo de la Frecuencia</vt:lpstr>
      <vt:lpstr>Calculo del período</vt:lpstr>
      <vt:lpstr>Movimientos periódicos en el espacio</vt:lpstr>
      <vt:lpstr>ejemplo</vt:lpstr>
      <vt:lpstr>Presentación de PowerPoint</vt:lpstr>
      <vt:lpstr>ejemplo</vt:lpstr>
      <vt:lpstr>ejemplo</vt:lpstr>
      <vt:lpstr>péndulo</vt:lpstr>
      <vt:lpstr>Presentación de PowerPoint</vt:lpstr>
      <vt:lpstr>Observa las siguientes imágenes</vt:lpstr>
      <vt:lpstr>Presentación de PowerPoint</vt:lpstr>
      <vt:lpstr>Presentación de PowerPoint</vt:lpstr>
      <vt:lpstr>Presentación de PowerPoint</vt:lpstr>
      <vt:lpstr>Responde las preguntas: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lapolar</dc:creator>
  <cp:lastModifiedBy>lapolar</cp:lastModifiedBy>
  <cp:revision>32</cp:revision>
  <dcterms:created xsi:type="dcterms:W3CDTF">2011-04-04T22:06:12Z</dcterms:created>
  <dcterms:modified xsi:type="dcterms:W3CDTF">2011-04-08T01:22:11Z</dcterms:modified>
</cp:coreProperties>
</file>