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7" d="100"/>
          <a:sy n="47" d="100"/>
        </p:scale>
        <p:origin x="-117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8D6E5FE-3DE6-49A6-9C0F-66FA55692D6E}" type="datetimeFigureOut">
              <a:rPr lang="es-CL" smtClean="0"/>
              <a:t>17-03-2011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CL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E8C8F58-7D74-40DA-B52E-B353FF06485C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E5FE-3DE6-49A6-9C0F-66FA55692D6E}" type="datetimeFigureOut">
              <a:rPr lang="es-CL" smtClean="0"/>
              <a:t>17-03-2011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8F58-7D74-40DA-B52E-B353FF06485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E5FE-3DE6-49A6-9C0F-66FA55692D6E}" type="datetimeFigureOut">
              <a:rPr lang="es-CL" smtClean="0"/>
              <a:t>17-03-2011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8F58-7D74-40DA-B52E-B353FF06485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8D6E5FE-3DE6-49A6-9C0F-66FA55692D6E}" type="datetimeFigureOut">
              <a:rPr lang="es-CL" smtClean="0"/>
              <a:t>17-03-2011</a:t>
            </a:fld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E8C8F58-7D74-40DA-B52E-B353FF06485C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8D6E5FE-3DE6-49A6-9C0F-66FA55692D6E}" type="datetimeFigureOut">
              <a:rPr lang="es-CL" smtClean="0"/>
              <a:t>17-03-2011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CL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E8C8F58-7D74-40DA-B52E-B353FF06485C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E5FE-3DE6-49A6-9C0F-66FA55692D6E}" type="datetimeFigureOut">
              <a:rPr lang="es-CL" smtClean="0"/>
              <a:t>17-03-2011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8F58-7D74-40DA-B52E-B353FF06485C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E5FE-3DE6-49A6-9C0F-66FA55692D6E}" type="datetimeFigureOut">
              <a:rPr lang="es-CL" smtClean="0"/>
              <a:t>17-03-2011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8F58-7D74-40DA-B52E-B353FF06485C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D6E5FE-3DE6-49A6-9C0F-66FA55692D6E}" type="datetimeFigureOut">
              <a:rPr lang="es-CL" smtClean="0"/>
              <a:t>17-03-2011</a:t>
            </a:fld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E8C8F58-7D74-40DA-B52E-B353FF06485C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E5FE-3DE6-49A6-9C0F-66FA55692D6E}" type="datetimeFigureOut">
              <a:rPr lang="es-CL" smtClean="0"/>
              <a:t>17-03-2011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8F58-7D74-40DA-B52E-B353FF06485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8D6E5FE-3DE6-49A6-9C0F-66FA55692D6E}" type="datetimeFigureOut">
              <a:rPr lang="es-CL" smtClean="0"/>
              <a:t>17-03-2011</a:t>
            </a:fld>
            <a:endParaRPr lang="es-CL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E8C8F58-7D74-40DA-B52E-B353FF06485C}" type="slidenum">
              <a:rPr lang="es-CL" smtClean="0"/>
              <a:t>‹Nº›</a:t>
            </a:fld>
            <a:endParaRPr lang="es-CL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D6E5FE-3DE6-49A6-9C0F-66FA55692D6E}" type="datetimeFigureOut">
              <a:rPr lang="es-CL" smtClean="0"/>
              <a:t>17-03-2011</a:t>
            </a:fld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E8C8F58-7D74-40DA-B52E-B353FF06485C}" type="slidenum">
              <a:rPr lang="es-CL" smtClean="0"/>
              <a:t>‹Nº›</a:t>
            </a:fld>
            <a:endParaRPr lang="es-CL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8D6E5FE-3DE6-49A6-9C0F-66FA55692D6E}" type="datetimeFigureOut">
              <a:rPr lang="es-CL" smtClean="0"/>
              <a:t>17-03-2011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E8C8F58-7D74-40DA-B52E-B353FF06485C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200160" y="2018705"/>
            <a:ext cx="8062912" cy="147002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4800" u="sng" dirty="0" smtClean="0">
                <a:latin typeface="Arial Black" pitchFamily="34" charset="0"/>
              </a:rPr>
              <a:t>Unidad n° 1: Fuerza y Movimiento</a:t>
            </a:r>
            <a:endParaRPr lang="es-CL" sz="4800" u="sng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698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Sumando fuerzas: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/>
          <a:lstStyle/>
          <a:p>
            <a:r>
              <a:rPr lang="es-CL" dirty="0" smtClean="0"/>
              <a:t>Fuerzas con igual dirección e igual sentido. (+)</a:t>
            </a:r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endParaRPr lang="es-CL" dirty="0" smtClean="0"/>
          </a:p>
          <a:p>
            <a:r>
              <a:rPr lang="es-CL" dirty="0" smtClean="0"/>
              <a:t>Fuerzas con igual dirección y sentidos contrarios. (-)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06715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VECTORES:</a:t>
            </a:r>
            <a:endParaRPr lang="es-CL" dirty="0"/>
          </a:p>
        </p:txBody>
      </p:sp>
      <p:sp>
        <p:nvSpPr>
          <p:cNvPr id="4" name="3 Flecha derecha"/>
          <p:cNvSpPr/>
          <p:nvPr/>
        </p:nvSpPr>
        <p:spPr>
          <a:xfrm>
            <a:off x="2915816" y="3356992"/>
            <a:ext cx="23042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onector"/>
          <p:cNvSpPr/>
          <p:nvPr/>
        </p:nvSpPr>
        <p:spPr>
          <a:xfrm>
            <a:off x="2555776" y="3356992"/>
            <a:ext cx="360040" cy="288032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5 CuadroTexto"/>
          <p:cNvSpPr txBox="1"/>
          <p:nvPr/>
        </p:nvSpPr>
        <p:spPr>
          <a:xfrm>
            <a:off x="1853698" y="3861047"/>
            <a:ext cx="1404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Punto de </a:t>
            </a:r>
          </a:p>
          <a:p>
            <a:r>
              <a:rPr lang="es-CL" dirty="0" smtClean="0"/>
              <a:t>aplicación</a:t>
            </a:r>
            <a:endParaRPr lang="es-CL" dirty="0"/>
          </a:p>
        </p:txBody>
      </p:sp>
      <p:sp>
        <p:nvSpPr>
          <p:cNvPr id="7" name="6 CuadroTexto"/>
          <p:cNvSpPr txBox="1"/>
          <p:nvPr/>
        </p:nvSpPr>
        <p:spPr>
          <a:xfrm>
            <a:off x="4517994" y="3861047"/>
            <a:ext cx="990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Sentido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529808" y="3359025"/>
            <a:ext cx="1490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Dirección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57854" y="2348880"/>
            <a:ext cx="990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Módulo</a:t>
            </a:r>
          </a:p>
        </p:txBody>
      </p:sp>
    </p:spTree>
    <p:extLst>
      <p:ext uri="{BB962C8B-B14F-4D97-AF65-F5344CB8AC3E}">
        <p14:creationId xmlns:p14="http://schemas.microsoft.com/office/powerpoint/2010/main" val="903091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Un vector: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smtClean="0"/>
              <a:t>Es una cantidad orientada que tiene magnitud, dirección y sentido.</a:t>
            </a:r>
          </a:p>
          <a:p>
            <a:r>
              <a:rPr lang="es-CL" dirty="0" smtClean="0"/>
              <a:t>Sirve para representar magnitudes físicas que requieren de orientación.</a:t>
            </a:r>
          </a:p>
          <a:p>
            <a:r>
              <a:rPr lang="es-CL" dirty="0" smtClean="0"/>
              <a:t>Ejemplo:</a:t>
            </a:r>
          </a:p>
          <a:p>
            <a:pPr>
              <a:buFontTx/>
              <a:buChar char="-"/>
            </a:pPr>
            <a:r>
              <a:rPr lang="es-CL" dirty="0" smtClean="0"/>
              <a:t>La velocidad</a:t>
            </a:r>
          </a:p>
          <a:p>
            <a:pPr marL="0" indent="0">
              <a:buNone/>
            </a:pPr>
            <a:r>
              <a:rPr lang="es-CL" dirty="0" smtClean="0"/>
              <a:t>-  La fuerza</a:t>
            </a:r>
          </a:p>
          <a:p>
            <a:pPr>
              <a:buFontTx/>
              <a:buChar char="-"/>
            </a:pPr>
            <a:r>
              <a:rPr lang="es-CL" dirty="0" smtClean="0"/>
              <a:t>El desplazamiento</a:t>
            </a:r>
          </a:p>
          <a:p>
            <a:pPr>
              <a:buFontTx/>
              <a:buChar char="-"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29290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smtClean="0"/>
              <a:t>Módulo: es la longitud del segmento.</a:t>
            </a:r>
          </a:p>
          <a:p>
            <a:endParaRPr lang="es-CL" dirty="0"/>
          </a:p>
          <a:p>
            <a:r>
              <a:rPr lang="es-CL" dirty="0" smtClean="0"/>
              <a:t>Dirección: viene dada por la recta que pasa por él o cualquier recta paralela.</a:t>
            </a:r>
          </a:p>
          <a:p>
            <a:endParaRPr lang="es-CL" dirty="0" smtClean="0"/>
          </a:p>
          <a:p>
            <a:r>
              <a:rPr lang="es-CL" dirty="0" smtClean="0"/>
              <a:t>Sentido: es uno de los dos sentidos posibles sobre la recta que pasa por él.</a:t>
            </a:r>
          </a:p>
          <a:p>
            <a:endParaRPr lang="es-CL" dirty="0"/>
          </a:p>
          <a:p>
            <a:r>
              <a:rPr lang="es-CL" dirty="0" smtClean="0"/>
              <a:t>Punto de aplicación: punto de origen del segmento, a partir de él empieza el vector.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32591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336" y="836712"/>
            <a:ext cx="7467600" cy="1143000"/>
          </a:xfrm>
        </p:spPr>
        <p:txBody>
          <a:bodyPr/>
          <a:lstStyle/>
          <a:p>
            <a:r>
              <a:rPr lang="es-CL" dirty="0" smtClean="0"/>
              <a:t>Fuerzas en equilibrio</a:t>
            </a:r>
            <a:endParaRPr lang="es-CL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09600" y="314096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dirty="0" smtClean="0"/>
              <a:t>Fuerzas no equilibradas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72157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Interpretando un experimento: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smtClean="0"/>
              <a:t>Libro, página 124</a:t>
            </a:r>
          </a:p>
          <a:p>
            <a:r>
              <a:rPr lang="es-CL" dirty="0" smtClean="0"/>
              <a:t>Lee acerca del experimento, observa la tablas</a:t>
            </a:r>
          </a:p>
          <a:p>
            <a:r>
              <a:rPr lang="es-CL" dirty="0" smtClean="0"/>
              <a:t>Responder en el cuaderno.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20238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Evaluando lo aprendido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smtClean="0"/>
              <a:t>Libro página 124.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869453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41</TotalTime>
  <Words>164</Words>
  <Application>Microsoft Office PowerPoint</Application>
  <PresentationFormat>Presentación en pantalla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Mirador</vt:lpstr>
      <vt:lpstr>Presentación de PowerPoint</vt:lpstr>
      <vt:lpstr>Sumando fuerzas:</vt:lpstr>
      <vt:lpstr>VECTORES:</vt:lpstr>
      <vt:lpstr>Un vector:</vt:lpstr>
      <vt:lpstr>Presentación de PowerPoint</vt:lpstr>
      <vt:lpstr>Fuerzas en equilibrio</vt:lpstr>
      <vt:lpstr>Interpretando un experimento:</vt:lpstr>
      <vt:lpstr>Evaluando lo aprendido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lapolar</dc:creator>
  <cp:lastModifiedBy>lapolar</cp:lastModifiedBy>
  <cp:revision>6</cp:revision>
  <dcterms:created xsi:type="dcterms:W3CDTF">2011-03-17T21:37:02Z</dcterms:created>
  <dcterms:modified xsi:type="dcterms:W3CDTF">2011-03-17T22:18:43Z</dcterms:modified>
</cp:coreProperties>
</file>