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8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846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352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60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92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272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84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93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82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87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03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C95E-0D9B-4880-A086-516A35DD09B0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AEDB-F430-4230-96ED-38C42475EA4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024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nancy peña\Downloads\jaon miró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587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35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nancy peña\Downloads\joan_miró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0" y="1"/>
            <a:ext cx="8346527" cy="687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0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nancy peña\Downloads\joan miró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25"/>
            <a:ext cx="93387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45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nancy peña\Downloads\joan_mir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322945"/>
            <a:ext cx="4962816" cy="727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3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:\Users\nancy peña\Downloads\joan-mir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112237"/>
            <a:ext cx="5544616" cy="706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163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2011-05-30T16:52:13Z</dcterms:created>
  <dcterms:modified xsi:type="dcterms:W3CDTF">2011-05-30T16:52:30Z</dcterms:modified>
</cp:coreProperties>
</file>