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60FD-BCF9-4B34-9453-18D5A2F82E47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D602-E5E7-4839-850C-C5F0AE5994C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0192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60FD-BCF9-4B34-9453-18D5A2F82E47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D602-E5E7-4839-850C-C5F0AE5994C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06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60FD-BCF9-4B34-9453-18D5A2F82E47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D602-E5E7-4839-850C-C5F0AE5994C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7452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60FD-BCF9-4B34-9453-18D5A2F82E47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D602-E5E7-4839-850C-C5F0AE5994C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620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60FD-BCF9-4B34-9453-18D5A2F82E47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D602-E5E7-4839-850C-C5F0AE5994C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563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60FD-BCF9-4B34-9453-18D5A2F82E47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D602-E5E7-4839-850C-C5F0AE5994C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954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60FD-BCF9-4B34-9453-18D5A2F82E47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D602-E5E7-4839-850C-C5F0AE5994C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9676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60FD-BCF9-4B34-9453-18D5A2F82E47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D602-E5E7-4839-850C-C5F0AE5994C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8619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60FD-BCF9-4B34-9453-18D5A2F82E47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D602-E5E7-4839-850C-C5F0AE5994C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722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60FD-BCF9-4B34-9453-18D5A2F82E47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D602-E5E7-4839-850C-C5F0AE5994C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3744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60FD-BCF9-4B34-9453-18D5A2F82E47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D602-E5E7-4839-850C-C5F0AE5994C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612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F60FD-BCF9-4B34-9453-18D5A2F82E47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5D602-E5E7-4839-850C-C5F0AE5994C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789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C:\Users\nancy peña\Downloads\roberto matt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0"/>
            <a:ext cx="5478801" cy="68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702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C:\Users\nancy peña\Downloads\Roberto Mat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0"/>
            <a:ext cx="6838925" cy="6873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123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9" descr="C:\Users\nancy peña\Downloads\roberto-matt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-10742"/>
            <a:ext cx="5760640" cy="6878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837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8" descr="C:\Users\nancy peña\Downloads\Roberto_Matt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672"/>
            <a:ext cx="9144000" cy="5910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2608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 descr="C:\Users\nancy peña\Downloads\roberto_matt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0988" y="-100013"/>
            <a:ext cx="9705976" cy="705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8580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nancy peña</dc:creator>
  <cp:lastModifiedBy>nancy peña</cp:lastModifiedBy>
  <cp:revision>1</cp:revision>
  <dcterms:created xsi:type="dcterms:W3CDTF">2011-05-30T16:53:13Z</dcterms:created>
  <dcterms:modified xsi:type="dcterms:W3CDTF">2011-05-30T16:53:31Z</dcterms:modified>
</cp:coreProperties>
</file>