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F33B-5FC9-4D0F-8E33-CD5A0A57598F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9B7-A62D-4513-A232-F5308C6995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770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F33B-5FC9-4D0F-8E33-CD5A0A57598F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9B7-A62D-4513-A232-F5308C6995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257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F33B-5FC9-4D0F-8E33-CD5A0A57598F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9B7-A62D-4513-A232-F5308C6995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991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F33B-5FC9-4D0F-8E33-CD5A0A57598F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9B7-A62D-4513-A232-F5308C6995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732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F33B-5FC9-4D0F-8E33-CD5A0A57598F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9B7-A62D-4513-A232-F5308C6995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879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F33B-5FC9-4D0F-8E33-CD5A0A57598F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9B7-A62D-4513-A232-F5308C6995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882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F33B-5FC9-4D0F-8E33-CD5A0A57598F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9B7-A62D-4513-A232-F5308C6995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99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F33B-5FC9-4D0F-8E33-CD5A0A57598F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9B7-A62D-4513-A232-F5308C6995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027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F33B-5FC9-4D0F-8E33-CD5A0A57598F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9B7-A62D-4513-A232-F5308C6995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569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F33B-5FC9-4D0F-8E33-CD5A0A57598F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9B7-A62D-4513-A232-F5308C6995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372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F33B-5FC9-4D0F-8E33-CD5A0A57598F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9B7-A62D-4513-A232-F5308C6995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058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F33B-5FC9-4D0F-8E33-CD5A0A57598F}" type="datetimeFigureOut">
              <a:rPr lang="es-CL" smtClean="0"/>
              <a:t>30-05-2011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A29B7-A62D-4513-A232-F5308C6995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414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ancy peña\Downloads\chag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0"/>
            <a:ext cx="7161397" cy="735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83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C:\Users\nancy peña\Downloads\marc-chagall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244041"/>
            <a:ext cx="5976664" cy="730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1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nancy peña\Downloads\Chagal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0"/>
            <a:ext cx="7043040" cy="686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48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nancy peña\Downloads\chagal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581025"/>
            <a:ext cx="702945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81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nancy peña\Downloads\Chagall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-596627"/>
            <a:ext cx="6336704" cy="788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629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1</cp:revision>
  <dcterms:created xsi:type="dcterms:W3CDTF">2011-05-30T16:50:54Z</dcterms:created>
  <dcterms:modified xsi:type="dcterms:W3CDTF">2011-05-30T16:51:14Z</dcterms:modified>
</cp:coreProperties>
</file>