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9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80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084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94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18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998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28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9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99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99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5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BDF3-CF7C-4323-8991-6C94E16198EA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24E6-2A4C-4B11-BE4F-8D7F6138B2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3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ncy peña\Downloads\SalvadorDali-SoftConstructionWithBe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732240" cy="690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34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nancy peña\Downloads\3Salvador-Dali-The-Temptation-Of-Saint-Anth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4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nancy peña\Downloads\Salvador-Dali-Burning-Giraf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061"/>
            <a:ext cx="52875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75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nancy peña\Downloads\salvador-dali-three-sphinxes-of-bik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645"/>
            <a:ext cx="9144000" cy="690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20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nancy peña\Downloads\Salvador-Dali-Geopoliticus-838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260"/>
            <a:ext cx="7776864" cy="686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767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2011-05-30T16:47:35Z</dcterms:created>
  <dcterms:modified xsi:type="dcterms:W3CDTF">2011-05-30T16:47:58Z</dcterms:modified>
</cp:coreProperties>
</file>