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D5C1-2833-4DC2-8B48-D2E12761F2C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0C45B-70B6-402A-A0BA-E6314DEBDD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b.upc.edu/retro-informatica/avui/realitatvirtual.ht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Realidad virtual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Realidad virtual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es un sistema tecnológico, basado en el empleo de ordenadores y otros dispositivos, cuyo fin es producir una apariencia de realidad que permita al usuario tener la sensación de estar presente en ella.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simulación que hace la realidad virtual se puede referir a escenas virtuales, creando un mundo virtual que sólo existe en el ordenador de lugares u objetos que existen en la realidad                                              </a:t>
            </a:r>
          </a:p>
          <a:p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http://www.fib.upc.edu/retro-informatica/avui/realitatvirtual.htm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1772816"/>
            <a:ext cx="3008313" cy="46910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s-MX" sz="2400" dirty="0" smtClean="0"/>
              <a:t>permite capturar la voluntad implícita del usuario en sus movimientos naturales proyectándolos en el mundo virtual que estamos generando, proyectando en el mundo virtual movimientos reales.</a:t>
            </a:r>
            <a:br>
              <a:rPr lang="es-MX" sz="2400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 descr="http://www.fib.upc.edu/retro-informatica/avui/realitatvirtual/mainColumnParagraphs/0/image/imatge-reccultu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190750" cy="1543051"/>
          </a:xfrm>
          <a:prstGeom prst="rect">
            <a:avLst/>
          </a:prstGeom>
          <a:noFill/>
        </p:spPr>
      </p:pic>
      <p:pic>
        <p:nvPicPr>
          <p:cNvPr id="1028" name="Picture 4" descr="http://www.uni-paderborn.de/uploads/upb_aktuell/Uni_Paderborn_-_Maschinenbau_-_Virtual_Reality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052736"/>
            <a:ext cx="4680520" cy="4576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104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Realidad virtual </vt:lpstr>
      <vt:lpstr>Diapositiva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Realidad virtual</dc:title>
  <dc:creator>SAM</dc:creator>
  <cp:lastModifiedBy>smartinez</cp:lastModifiedBy>
  <cp:revision>7</cp:revision>
  <dcterms:created xsi:type="dcterms:W3CDTF">2011-09-23T03:29:58Z</dcterms:created>
  <dcterms:modified xsi:type="dcterms:W3CDTF">2011-09-23T16:24:50Z</dcterms:modified>
</cp:coreProperties>
</file>