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4109C-1622-4AA2-A1E4-98C1333F75AA}" type="datetimeFigureOut">
              <a:rPr lang="es-MX" smtClean="0"/>
              <a:pPr/>
              <a:t>23/09/2011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B4CEA-70D5-4C86-A932-A497EC5592F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4109C-1622-4AA2-A1E4-98C1333F75AA}" type="datetimeFigureOut">
              <a:rPr lang="es-MX" smtClean="0"/>
              <a:pPr/>
              <a:t>23/09/2011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B4CEA-70D5-4C86-A932-A497EC5592F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4109C-1622-4AA2-A1E4-98C1333F75AA}" type="datetimeFigureOut">
              <a:rPr lang="es-MX" smtClean="0"/>
              <a:pPr/>
              <a:t>23/09/2011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B4CEA-70D5-4C86-A932-A497EC5592F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4109C-1622-4AA2-A1E4-98C1333F75AA}" type="datetimeFigureOut">
              <a:rPr lang="es-MX" smtClean="0"/>
              <a:pPr/>
              <a:t>23/09/2011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B4CEA-70D5-4C86-A932-A497EC5592F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4109C-1622-4AA2-A1E4-98C1333F75AA}" type="datetimeFigureOut">
              <a:rPr lang="es-MX" smtClean="0"/>
              <a:pPr/>
              <a:t>23/09/2011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B4CEA-70D5-4C86-A932-A497EC5592F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4109C-1622-4AA2-A1E4-98C1333F75AA}" type="datetimeFigureOut">
              <a:rPr lang="es-MX" smtClean="0"/>
              <a:pPr/>
              <a:t>23/09/2011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B4CEA-70D5-4C86-A932-A497EC5592F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4109C-1622-4AA2-A1E4-98C1333F75AA}" type="datetimeFigureOut">
              <a:rPr lang="es-MX" smtClean="0"/>
              <a:pPr/>
              <a:t>23/09/2011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B4CEA-70D5-4C86-A932-A497EC5592F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4109C-1622-4AA2-A1E4-98C1333F75AA}" type="datetimeFigureOut">
              <a:rPr lang="es-MX" smtClean="0"/>
              <a:pPr/>
              <a:t>23/09/2011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B4CEA-70D5-4C86-A932-A497EC5592F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4109C-1622-4AA2-A1E4-98C1333F75AA}" type="datetimeFigureOut">
              <a:rPr lang="es-MX" smtClean="0"/>
              <a:pPr/>
              <a:t>23/09/2011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B4CEA-70D5-4C86-A932-A497EC5592F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4109C-1622-4AA2-A1E4-98C1333F75AA}" type="datetimeFigureOut">
              <a:rPr lang="es-MX" smtClean="0"/>
              <a:pPr/>
              <a:t>23/09/2011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B4CEA-70D5-4C86-A932-A497EC5592F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4109C-1622-4AA2-A1E4-98C1333F75AA}" type="datetimeFigureOut">
              <a:rPr lang="es-MX" smtClean="0"/>
              <a:pPr/>
              <a:t>23/09/2011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B4CEA-70D5-4C86-A932-A497EC5592F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4109C-1622-4AA2-A1E4-98C1333F75AA}" type="datetimeFigureOut">
              <a:rPr lang="es-MX" smtClean="0"/>
              <a:pPr/>
              <a:t>23/09/2011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B4CEA-70D5-4C86-A932-A497EC5592F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s-MX" sz="3600" dirty="0" smtClean="0">
                <a:latin typeface="Aharoni" pitchFamily="2" charset="-79"/>
                <a:cs typeface="Aharoni" pitchFamily="2" charset="-79"/>
              </a:rPr>
              <a:t>Inteligencia Artificial </a:t>
            </a:r>
            <a:endParaRPr lang="es-MX" sz="36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95536" y="1484784"/>
            <a:ext cx="3008313" cy="4691063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s-MX" sz="2400" dirty="0" smtClean="0">
              <a:solidFill>
                <a:schemeClr val="accent1">
                  <a:lumMod val="50000"/>
                </a:schemeClr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es-MX" sz="2400" dirty="0" smtClean="0">
                <a:solidFill>
                  <a:schemeClr val="accent1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Se denomina inteligencia artificial  a las inteligencias no naturales de las ciencias de la comunicación en agentes racionales no vivos.</a:t>
            </a:r>
          </a:p>
          <a:p>
            <a:endParaRPr lang="es-MX" dirty="0"/>
          </a:p>
        </p:txBody>
      </p:sp>
      <p:pic>
        <p:nvPicPr>
          <p:cNvPr id="1026" name="Picture 2" descr="http://t0.gstatic.com/images?q=tbn:ANd9GcRx24E49qCMD1lqczsqvF2AH4avEAuolU7jJKLv9t6rzYIoXaKb0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548680"/>
            <a:ext cx="4986554" cy="569891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s-MX" b="1" dirty="0" smtClean="0"/>
              <a:t>Historia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MX" sz="1800" dirty="0" smtClean="0"/>
              <a:t>Él termino "inteligencia artificial" fue acuñado e en 1956 durante la conferencia de Darthmounth.</a:t>
            </a:r>
          </a:p>
          <a:p>
            <a:pPr>
              <a:buNone/>
            </a:pPr>
            <a:endParaRPr lang="es-MX" sz="1800" dirty="0" smtClean="0"/>
          </a:p>
          <a:p>
            <a:r>
              <a:rPr lang="es-MX" sz="1800" dirty="0" smtClean="0"/>
              <a:t>En 1943 Warren McCulloch y </a:t>
            </a:r>
            <a:r>
              <a:rPr lang="es-MX" sz="1800" dirty="0"/>
              <a:t>Walter Pitts</a:t>
            </a:r>
            <a:r>
              <a:rPr lang="es-MX" sz="1800" dirty="0" smtClean="0"/>
              <a:t> presentaron su modelo  de neuronas artificiales.</a:t>
            </a:r>
          </a:p>
          <a:p>
            <a:endParaRPr lang="es-MX" sz="1800" dirty="0" smtClean="0"/>
          </a:p>
          <a:p>
            <a:r>
              <a:rPr lang="es-MX" sz="1800" dirty="0" smtClean="0"/>
              <a:t>En 1963 </a:t>
            </a:r>
            <a:r>
              <a:rPr lang="es-MX" sz="1800" dirty="0" err="1" smtClean="0"/>
              <a:t>Quillian</a:t>
            </a:r>
            <a:r>
              <a:rPr lang="es-MX" sz="1800" dirty="0" smtClean="0"/>
              <a:t> desarrolla las redes semánticas.</a:t>
            </a:r>
          </a:p>
          <a:p>
            <a:pPr>
              <a:buNone/>
            </a:pPr>
            <a:endParaRPr lang="es-MX" sz="1800" dirty="0" smtClean="0"/>
          </a:p>
          <a:p>
            <a:r>
              <a:rPr lang="es-MX" sz="1800" dirty="0" smtClean="0"/>
              <a:t>En el año 2009 ya hay en desarrollo sistemas inteligentes terapéuticos que permiten detectar emociones para poder interactuar con niños autistas</a:t>
            </a:r>
          </a:p>
          <a:p>
            <a:endParaRPr lang="es-MX" sz="1800" dirty="0" smtClean="0"/>
          </a:p>
          <a:p>
            <a:endParaRPr lang="es-MX" sz="1800" dirty="0" smtClean="0"/>
          </a:p>
          <a:p>
            <a:r>
              <a:rPr lang="es-MX" sz="1800" dirty="0" smtClean="0"/>
              <a:t>http://www.tuobra.unam.mx/publicadas/020821090354.html</a:t>
            </a:r>
          </a:p>
          <a:p>
            <a:endParaRPr lang="es-MX" sz="18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45</TotalTime>
  <Words>87</Words>
  <Application>Microsoft Office PowerPoint</Application>
  <PresentationFormat>Presentación en pantalla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Inteligencia Artificial </vt:lpstr>
      <vt:lpstr>Historia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Inteligencia Artificial</dc:title>
  <dc:creator>SAM</dc:creator>
  <cp:lastModifiedBy>smartinez</cp:lastModifiedBy>
  <cp:revision>6</cp:revision>
  <dcterms:created xsi:type="dcterms:W3CDTF">2011-09-23T00:08:22Z</dcterms:created>
  <dcterms:modified xsi:type="dcterms:W3CDTF">2011-09-23T16:24:09Z</dcterms:modified>
</cp:coreProperties>
</file>