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C764D-E8B2-4902-9C20-089F52490C27}" type="datetimeFigureOut">
              <a:rPr lang="es-CL" smtClean="0"/>
              <a:pPr/>
              <a:t>04-10-2011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7604-CFF6-4266-96F4-69E1A78D72B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dirty="0" smtClean="0"/>
              <a:t>AGUA</a:t>
            </a:r>
            <a:endParaRPr lang="es-CL" dirty="0"/>
          </a:p>
        </p:txBody>
      </p:sp>
      <p:pic>
        <p:nvPicPr>
          <p:cNvPr id="1030" name="Picture 6" descr="agua: recurso renov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59"/>
            <a:ext cx="6984776" cy="5238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dirty="0" smtClean="0"/>
              <a:t>AGRICULTURA</a:t>
            </a:r>
            <a:endParaRPr lang="es-CL" dirty="0"/>
          </a:p>
        </p:txBody>
      </p:sp>
      <p:pic>
        <p:nvPicPr>
          <p:cNvPr id="1032" name="Picture 8" descr="biocombustible: recurso renova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44724"/>
            <a:ext cx="7632848" cy="5724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dirty="0" smtClean="0"/>
              <a:t>GANADERIA</a:t>
            </a:r>
            <a:endParaRPr lang="es-CL" dirty="0"/>
          </a:p>
        </p:txBody>
      </p:sp>
      <p:pic>
        <p:nvPicPr>
          <p:cNvPr id="1026" name="Picture 2" descr="http://2.bp.blogspot.com/_1MWRvY51XVg/TTyEyUKXhVI/AAAAAAAAADM/UIdttTWNa0U/s1600/ganaderia-en-los-bosques%255B1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2678"/>
            <a:ext cx="8099627" cy="5326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864095"/>
          </a:xfrm>
        </p:spPr>
        <p:txBody>
          <a:bodyPr/>
          <a:lstStyle/>
          <a:p>
            <a:r>
              <a:rPr lang="es-CL" dirty="0" smtClean="0"/>
              <a:t>SILVICULTURA (ÁRBOLES)</a:t>
            </a:r>
            <a:endParaRPr lang="es-CL" dirty="0"/>
          </a:p>
        </p:txBody>
      </p:sp>
      <p:pic>
        <p:nvPicPr>
          <p:cNvPr id="16386" name="Picture 2" descr="http://www.unalmed.edu.co/~poboyca/img/Fotos_lineas_investigacion/foto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488832" cy="5620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AGUA</vt:lpstr>
      <vt:lpstr>AGRICULTURA</vt:lpstr>
      <vt:lpstr>GANADERIA</vt:lpstr>
      <vt:lpstr>SILVICULTURA (ÁRBOLES)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 SOLAR</dc:title>
  <dc:creator>Denisse</dc:creator>
  <cp:lastModifiedBy>Denisse</cp:lastModifiedBy>
  <cp:revision>4</cp:revision>
  <dcterms:created xsi:type="dcterms:W3CDTF">2011-10-03T20:39:19Z</dcterms:created>
  <dcterms:modified xsi:type="dcterms:W3CDTF">2011-10-04T21:17:47Z</dcterms:modified>
</cp:coreProperties>
</file>