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2098-FB0E-493B-890C-F8AB16766ADC}" type="datetimeFigureOut">
              <a:rPr lang="es-CL" smtClean="0"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F4B4-43FC-40C3-9C44-7ECDB02E818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1"/>
          </a:xfrm>
        </p:spPr>
        <p:txBody>
          <a:bodyPr/>
          <a:lstStyle/>
          <a:p>
            <a:r>
              <a:rPr lang="es-CL" dirty="0" smtClean="0"/>
              <a:t>VIENTO</a:t>
            </a:r>
            <a:endParaRPr lang="es-CL" dirty="0"/>
          </a:p>
        </p:txBody>
      </p:sp>
      <p:pic>
        <p:nvPicPr>
          <p:cNvPr id="1026" name="Picture 2" descr="energia eo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04732"/>
            <a:ext cx="4176464" cy="5568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1"/>
          </a:xfrm>
        </p:spPr>
        <p:txBody>
          <a:bodyPr/>
          <a:lstStyle/>
          <a:p>
            <a:r>
              <a:rPr lang="es-CL" dirty="0" smtClean="0"/>
              <a:t>SOL</a:t>
            </a:r>
            <a:endParaRPr lang="es-CL" dirty="0"/>
          </a:p>
        </p:txBody>
      </p:sp>
      <p:pic>
        <p:nvPicPr>
          <p:cNvPr id="4098" name="Picture 2" descr="http://www.zonaeconomica.com/files/energia-so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7056784" cy="496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1"/>
          </a:xfrm>
        </p:spPr>
        <p:txBody>
          <a:bodyPr/>
          <a:lstStyle/>
          <a:p>
            <a:r>
              <a:rPr lang="es-CL" dirty="0" smtClean="0"/>
              <a:t>AGUA</a:t>
            </a:r>
            <a:endParaRPr lang="es-CL" dirty="0"/>
          </a:p>
        </p:txBody>
      </p:sp>
      <p:pic>
        <p:nvPicPr>
          <p:cNvPr id="15362" name="Picture 2" descr="http://mariannavarro.net/blog/img/09/molino_de_ag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34734"/>
            <a:ext cx="7128792" cy="5346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VIENTO</vt:lpstr>
      <vt:lpstr>SOL</vt:lpstr>
      <vt:lpstr>AGUA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VIENTO</dc:title>
  <dc:creator>Denisse</dc:creator>
  <cp:lastModifiedBy>Denisse</cp:lastModifiedBy>
  <cp:revision>2</cp:revision>
  <dcterms:created xsi:type="dcterms:W3CDTF">2011-10-04T21:19:21Z</dcterms:created>
  <dcterms:modified xsi:type="dcterms:W3CDTF">2011-10-04T21:23:05Z</dcterms:modified>
</cp:coreProperties>
</file>