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25/10/2011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s-MX" sz="6600" b="1" dirty="0" smtClean="0"/>
              <a:t>Algunos planos</a:t>
            </a:r>
            <a:endParaRPr lang="es-CL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b="1" dirty="0" smtClean="0"/>
              <a:t>D</a:t>
            </a:r>
            <a:r>
              <a:rPr lang="es-MX" sz="5400" b="1" dirty="0" smtClean="0"/>
              <a:t>epartamento</a:t>
            </a:r>
            <a:endParaRPr lang="es-CL" sz="5400" b="1" dirty="0"/>
          </a:p>
        </p:txBody>
      </p:sp>
      <p:pic>
        <p:nvPicPr>
          <p:cNvPr id="1026" name="Picture 2" descr="http://campingsuspirodelmoro.com/imagen/bunga_plano_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84784"/>
            <a:ext cx="5688632" cy="501766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Dormitorio, baño y closet</a:t>
            </a:r>
            <a:endParaRPr lang="es-CL" b="1" dirty="0"/>
          </a:p>
        </p:txBody>
      </p:sp>
      <p:pic>
        <p:nvPicPr>
          <p:cNvPr id="15362" name="Picture 2" descr="http://1.bp.blogspot.com/_KZYjBtEY_rU/TJfKJhLJPVI/AAAAAAAAFPI/CyTsmDKvORs/s1600/planos_dormitorios_infanti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556792"/>
            <a:ext cx="6120680" cy="4903435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3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b="1" dirty="0" smtClean="0"/>
              <a:t>Otros planos</a:t>
            </a:r>
            <a:endParaRPr lang="es-CL" sz="5400" b="1" dirty="0"/>
          </a:p>
        </p:txBody>
      </p:sp>
      <p:pic>
        <p:nvPicPr>
          <p:cNvPr id="16386" name="Picture 2" descr="http://casadiez.elle.es/var/plain_site/storage/images/decoracion_interiores/dormitorios/crear_una_suite/plano_y_presupuesto_bano/86225-1-esl-ES/plano_y_presupuesto_bano_articulo_landsca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340768"/>
            <a:ext cx="6552728" cy="502616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</p:spPr>
        <p:txBody>
          <a:bodyPr/>
          <a:lstStyle/>
          <a:p>
            <a:r>
              <a:rPr lang="es-MX" dirty="0" smtClean="0"/>
              <a:t>DORMITORIO</a:t>
            </a:r>
            <a:endParaRPr lang="es-CL" dirty="0"/>
          </a:p>
        </p:txBody>
      </p:sp>
      <p:cxnSp>
        <p:nvCxnSpPr>
          <p:cNvPr id="6" name="5 Conector recto de flecha"/>
          <p:cNvCxnSpPr/>
          <p:nvPr/>
        </p:nvCxnSpPr>
        <p:spPr>
          <a:xfrm flipV="1">
            <a:off x="3707904" y="1124744"/>
            <a:ext cx="2088232" cy="648072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5868144" y="69269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VENTANA</a:t>
            </a:r>
            <a:endParaRPr lang="es-CL" sz="36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6300192" y="3501008"/>
            <a:ext cx="864096" cy="86409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7164288" y="393305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/>
              <a:t>PUERTA</a:t>
            </a:r>
            <a:endParaRPr lang="es-CL" sz="3600" b="1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6162531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4" grpId="0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</Words>
  <Application>Microsoft Office PowerPoint</Application>
  <PresentationFormat>Presentación en pantalla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Algunos planos</vt:lpstr>
      <vt:lpstr>Departamento</vt:lpstr>
      <vt:lpstr>Dormitorio, baño y closet</vt:lpstr>
      <vt:lpstr>Otros planos</vt:lpstr>
      <vt:lpstr>DORMITORIO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Algunos planos</dc:title>
  <dc:creator>EDITHA</dc:creator>
  <cp:lastModifiedBy>EDITHA</cp:lastModifiedBy>
  <cp:revision>5</cp:revision>
  <dcterms:created xsi:type="dcterms:W3CDTF">2011-10-25T20:29:30Z</dcterms:created>
  <dcterms:modified xsi:type="dcterms:W3CDTF">2011-10-25T20:56:19Z</dcterms:modified>
</cp:coreProperties>
</file>