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cuentocuentos.net/images/colorear/dibujos/Casa-de-Campo-01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9600" b="1" dirty="0" smtClean="0">
                <a:solidFill>
                  <a:srgbClr val="FFFF00"/>
                </a:solidFill>
              </a:rPr>
              <a:t>R</a:t>
            </a:r>
            <a:r>
              <a:rPr lang="es-MX" sz="9600" b="1" dirty="0" smtClean="0">
                <a:solidFill>
                  <a:srgbClr val="FFFF00"/>
                </a:solidFill>
              </a:rPr>
              <a:t>ural</a:t>
            </a:r>
            <a:endParaRPr lang="es-CL" sz="9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viajejet.com/wp-content/viajes/paisajes-rura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483725" cy="5620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3.gstatic.com/images?q=tbn:ANd9GcQe76mGcIJvn-V5Ja5IoNecAUcrNrAtGwB7m3NcbdVjWciFdIDaEoDmJrZB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198430" cy="57511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urismoviajeschile.cl/fotos_contenidos/grande_DSC05677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16184"/>
            <a:ext cx="7344816" cy="5511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www.definicionabc.com/wp-content/uploads/rur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7765839" cy="5960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6600" b="1" dirty="0" smtClean="0">
                <a:solidFill>
                  <a:srgbClr val="FFFF00"/>
                </a:solidFill>
              </a:rPr>
              <a:t>¿</a:t>
            </a:r>
            <a:r>
              <a:rPr lang="es-MX" sz="6600" b="1" dirty="0" smtClean="0">
                <a:solidFill>
                  <a:srgbClr val="FFFF00"/>
                </a:solidFill>
              </a:rPr>
              <a:t>Cuál es el paisaje rural ?</a:t>
            </a:r>
            <a:endParaRPr lang="es-CL" sz="6600" b="1" dirty="0">
              <a:solidFill>
                <a:srgbClr val="FFFF00"/>
              </a:solidFill>
            </a:endParaRPr>
          </a:p>
        </p:txBody>
      </p:sp>
      <p:pic>
        <p:nvPicPr>
          <p:cNvPr id="4" name="3 Imagen" descr="http://www.cuentocuentos.net/images/colorear/dibujos/Casa-de-Campo-01.gif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28800"/>
            <a:ext cx="388843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l_fi" descr="http://www.educima.com/dibujo-para-colorear-ciudad-dl953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140968"/>
            <a:ext cx="4248472" cy="327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Presentación en pantalla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Rural</vt:lpstr>
      <vt:lpstr>Diapositiva 2</vt:lpstr>
      <vt:lpstr>Diapositiva 3</vt:lpstr>
      <vt:lpstr>Diapositiva 4</vt:lpstr>
      <vt:lpstr>Diapositiva 5</vt:lpstr>
      <vt:lpstr>¿Cuál es el paisaje rural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</dc:title>
  <dc:creator>EDITHA</dc:creator>
  <cp:lastModifiedBy>EDITHA</cp:lastModifiedBy>
  <cp:revision>1</cp:revision>
  <dcterms:created xsi:type="dcterms:W3CDTF">2011-10-27T06:48:25Z</dcterms:created>
  <dcterms:modified xsi:type="dcterms:W3CDTF">2011-10-27T06:58:56Z</dcterms:modified>
</cp:coreProperties>
</file>