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8" r:id="rId2"/>
    <p:sldId id="259" r:id="rId3"/>
    <p:sldId id="260" r:id="rId4"/>
    <p:sldId id="265" r:id="rId5"/>
    <p:sldId id="26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6" r:id="rId5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23"/>
    <a:srgbClr val="2A2A2A"/>
    <a:srgbClr val="323232"/>
    <a:srgbClr val="001C26"/>
    <a:srgbClr val="FFFFFF"/>
    <a:srgbClr val="0C0500"/>
    <a:srgbClr val="001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86387" autoAdjust="0"/>
  </p:normalViewPr>
  <p:slideViewPr>
    <p:cSldViewPr>
      <p:cViewPr>
        <p:scale>
          <a:sx n="33" d="100"/>
          <a:sy n="33" d="100"/>
        </p:scale>
        <p:origin x="-2598" y="-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7.xml"/><Relationship Id="rId3" Type="http://schemas.openxmlformats.org/officeDocument/2006/relationships/slide" Target="../slides/slide17.xml"/><Relationship Id="rId7" Type="http://schemas.openxmlformats.org/officeDocument/2006/relationships/slide" Target="../slides/slide33.xml"/><Relationship Id="rId2" Type="http://schemas.openxmlformats.org/officeDocument/2006/relationships/slide" Target="../slides/slide11.xml"/><Relationship Id="rId1" Type="http://schemas.openxmlformats.org/officeDocument/2006/relationships/slide" Target="../slides/slide3.xml"/><Relationship Id="rId6" Type="http://schemas.openxmlformats.org/officeDocument/2006/relationships/slide" Target="../slides/slide29.xml"/><Relationship Id="rId11" Type="http://schemas.openxmlformats.org/officeDocument/2006/relationships/slide" Target="../slides/slide49.xml"/><Relationship Id="rId5" Type="http://schemas.openxmlformats.org/officeDocument/2006/relationships/slide" Target="../slides/slide25.xml"/><Relationship Id="rId10" Type="http://schemas.openxmlformats.org/officeDocument/2006/relationships/slide" Target="../slides/slide45.xml"/><Relationship Id="rId4" Type="http://schemas.openxmlformats.org/officeDocument/2006/relationships/slide" Target="../slides/slide21.xml"/><Relationship Id="rId9" Type="http://schemas.openxmlformats.org/officeDocument/2006/relationships/slide" Target="../slides/slide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C5FFB-7672-40A0-B623-F77B126643EE}" type="doc">
      <dgm:prSet loTypeId="urn:microsoft.com/office/officeart/2005/8/layout/bProcess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PA"/>
        </a:p>
      </dgm:t>
    </dgm:pt>
    <dgm:pt modelId="{B1D0563F-A1E4-4883-93C1-CA11FC3D75D6}">
      <dgm:prSet phldrT="[Texto]" custT="1"/>
      <dgm:spPr/>
      <dgm:t>
        <a:bodyPr/>
        <a:lstStyle/>
        <a:p>
          <a:pPr rtl="0"/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" action="ppaction://hlinksldjump"/>
            </a:rPr>
            <a:t>Skeletal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" action="ppaction://hlinksldjump"/>
            </a:rPr>
            <a:t>System</a:t>
          </a:r>
          <a:endParaRPr lang="es-PA" sz="1800" dirty="0"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</a:endParaRPr>
        </a:p>
      </dgm:t>
    </dgm:pt>
    <dgm:pt modelId="{4984956D-A5A3-497E-A0B3-BE184E288324}" type="parTrans" cxnId="{92D93D34-B11A-4C24-BBEA-F990878CEA1D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E4E93548-0889-48FB-A5F4-F51D0B220DC9}" type="sibTrans" cxnId="{92D93D34-B11A-4C24-BBEA-F990878CEA1D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4EC09A15-7455-4912-80A8-308E4D8586D7}">
      <dgm:prSet custT="1"/>
      <dgm:spPr/>
      <dgm:t>
        <a:bodyPr/>
        <a:lstStyle/>
        <a:p>
          <a:pPr rtl="0"/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2" action="ppaction://hlinksldjump"/>
            </a:rPr>
            <a:t>Muscular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2" action="ppaction://hlinksldjump"/>
            </a:rPr>
            <a:t>System</a:t>
          </a:r>
          <a:endParaRPr lang="es-ES" sz="18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BB280A9E-B81D-45B8-B3EE-F278FC69A74C}" type="parTrans" cxnId="{90619A1A-F34E-4A20-9FF8-207CD70E50EA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920ABB5F-74F1-4E55-ADF1-A344AE64E973}" type="sibTrans" cxnId="{90619A1A-F34E-4A20-9FF8-207CD70E50EA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DE68B533-C7C1-45BF-BF05-313084EAEAC6}">
      <dgm:prSet custT="1"/>
      <dgm:spPr/>
      <dgm:t>
        <a:bodyPr/>
        <a:lstStyle/>
        <a:p>
          <a:pPr rtl="0"/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3" action="ppaction://hlinksldjump"/>
            </a:rPr>
            <a:t>Nervo s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3" action="ppaction://hlinksldjump"/>
            </a:rPr>
            <a:t>System</a:t>
          </a:r>
          <a:endParaRPr lang="es-ES" sz="18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D2E8213E-417D-448F-839F-E8337324B77A}" type="parTrans" cxnId="{02B0B877-1647-45FF-98B4-B373083B2C84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3FB0F6A4-8EDF-4D38-8E87-C67EE4C892CF}" type="sibTrans" cxnId="{02B0B877-1647-45FF-98B4-B373083B2C84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E788A6D2-F842-4F05-B3A2-9A641EEDABC4}">
      <dgm:prSet custT="1"/>
      <dgm:spPr/>
      <dgm:t>
        <a:bodyPr/>
        <a:lstStyle/>
        <a:p>
          <a:pPr rtl="0"/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4" action="ppaction://hlinksldjump"/>
            </a:rPr>
            <a:t>Respiratory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4" action="ppaction://hlinksldjump"/>
            </a:rPr>
            <a:t>System</a:t>
          </a:r>
          <a:endParaRPr lang="es-ES" sz="18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2A59A9ED-DD54-4590-A2AE-CAC6FD50836B}" type="parTrans" cxnId="{9721E189-2857-4545-A81A-535F354D0AB6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6EF4A54C-3BAB-480A-BE77-E009E64029CC}" type="sibTrans" cxnId="{9721E189-2857-4545-A81A-535F354D0AB6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896CF6B9-F6F1-416F-A13F-E6F3402573FD}">
      <dgm:prSet custT="1"/>
      <dgm:spPr/>
      <dgm:t>
        <a:bodyPr/>
        <a:lstStyle/>
        <a:p>
          <a:pPr rtl="0"/>
          <a:r>
            <a:rPr lang="es-ES" sz="14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5" action="ppaction://hlinksldjump"/>
            </a:rPr>
            <a:t>Cardiovascular </a:t>
          </a:r>
          <a:r>
            <a:rPr lang="es-ES" sz="14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5" action="ppaction://hlinksldjump"/>
            </a:rPr>
            <a:t>System</a:t>
          </a:r>
          <a:endParaRPr lang="es-ES" sz="14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EDBE5C53-9FF6-42D0-A4C7-1009E0B47D08}" type="parTrans" cxnId="{632CF573-1D08-4444-84FD-14A60C328E51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DE4B54A1-F20A-4A9C-A33C-68235550D4E7}" type="sibTrans" cxnId="{632CF573-1D08-4444-84FD-14A60C328E51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54562D38-9105-48B3-818E-770B564267B7}">
      <dgm:prSet custT="1"/>
      <dgm:spPr/>
      <dgm:t>
        <a:bodyPr/>
        <a:lstStyle/>
        <a:p>
          <a:pPr rtl="0"/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6" action="ppaction://hlinksldjump"/>
            </a:rPr>
            <a:t>Lymphatic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6" action="ppaction://hlinksldjump"/>
            </a:rPr>
            <a:t>System</a:t>
          </a:r>
          <a:endParaRPr lang="es-ES" sz="18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CFEB5568-67D5-4F80-A65A-E5F3D22B9539}" type="parTrans" cxnId="{F668B8EE-257D-4A2C-983D-6826561039DA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28E41779-E283-4815-AAD5-D683988AB3B7}" type="sibTrans" cxnId="{F668B8EE-257D-4A2C-983D-6826561039DA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33FBF21B-9A47-4B34-9B55-D4A3F4AAE0AD}">
      <dgm:prSet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7" action="ppaction://hlinksldjump"/>
            </a:rPr>
            <a:t>Endocrine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7" action="ppaction://hlinksldjump"/>
            </a:rPr>
            <a:t>System</a:t>
          </a:r>
          <a:endParaRPr lang="es-ES" sz="18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063964FF-70C2-4DBC-834B-09D70896BED7}" type="parTrans" cxnId="{40C0E5A7-83BB-452D-B1B8-851D6267AE95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1B1F385F-067E-4317-9846-474024350CCC}" type="sibTrans" cxnId="{40C0E5A7-83BB-452D-B1B8-851D6267AE95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BB89E0E3-89E8-47E0-BA00-D1DE3C4A7576}">
      <dgm:prSet custT="1"/>
      <dgm:spPr/>
      <dgm:t>
        <a:bodyPr/>
        <a:lstStyle/>
        <a:p>
          <a:pPr rtl="0"/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8" action="ppaction://hlinksldjump"/>
            </a:rPr>
            <a:t>Digestive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8" action="ppaction://hlinksldjump"/>
            </a:rPr>
            <a:t>System</a:t>
          </a:r>
          <a:endParaRPr lang="es-ES" sz="18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BD75A66E-9B67-4157-98BB-40E4C510F147}" type="parTrans" cxnId="{4A3794C7-0473-429C-9200-07C1D979F8BB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A1B0D21A-5626-4020-94B7-539660A9A02C}" type="sibTrans" cxnId="{4A3794C7-0473-429C-9200-07C1D979F8BB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6045DC35-5E6E-408D-BEE2-6236DCC09F3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9" action="ppaction://hlinksldjump"/>
            </a:rPr>
            <a:t>Urinary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9" action="ppaction://hlinksldjump"/>
            </a:rPr>
            <a:t>System</a:t>
          </a:r>
          <a:endParaRPr lang="es-ES" sz="18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3A7D2F26-7065-491D-BB19-6787AF7AD6A5}" type="parTrans" cxnId="{D3561982-FDA0-475A-A853-F62AC78A27FB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4A6ADC7A-DA29-4A0A-88DD-66B5B1AB0A04}" type="sibTrans" cxnId="{D3561982-FDA0-475A-A853-F62AC78A27FB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76A5908D-4478-4996-8B7A-4383919D1D23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ES" sz="16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0" action="ppaction://hlinksldjump"/>
            </a:rPr>
            <a:t>Male </a:t>
          </a:r>
          <a:r>
            <a:rPr lang="es-ES" sz="16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0" action="ppaction://hlinksldjump"/>
            </a:rPr>
            <a:t>Reproductive</a:t>
          </a:r>
          <a:r>
            <a:rPr lang="es-ES" sz="16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0" action="ppaction://hlinksldjump"/>
            </a:rPr>
            <a:t> </a:t>
          </a:r>
          <a:r>
            <a:rPr lang="es-ES" sz="16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0" action="ppaction://hlinksldjump"/>
            </a:rPr>
            <a:t>System</a:t>
          </a:r>
          <a:endParaRPr lang="es-ES" sz="16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D1CE8ACE-0E9B-4B7A-97A2-D3F3347F6510}" type="parTrans" cxnId="{4D81E98A-ADB8-469F-AB9D-17854F7CB457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A5C63B91-EEC4-4C13-96D5-3A329042E59C}" type="sibTrans" cxnId="{4D81E98A-ADB8-469F-AB9D-17854F7CB457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DFD2B142-1129-4DAC-805D-931A9258BAC2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1" action="ppaction://hlinksldjump"/>
            </a:rPr>
            <a:t>Female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1" action="ppaction://hlinksldjump"/>
            </a:rPr>
            <a:t>Reproductive</a:t>
          </a:r>
          <a:r>
            <a:rPr lang="es-ES" sz="1800" b="1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1" action="ppaction://hlinksldjump"/>
            </a:rPr>
            <a:t> </a:t>
          </a:r>
          <a:r>
            <a:rPr lang="es-ES" sz="1800" b="1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rId11" action="ppaction://hlinksldjump"/>
            </a:rPr>
            <a:t>System</a:t>
          </a:r>
          <a:endParaRPr lang="es-ES" sz="1800" b="1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gm:t>
    </dgm:pt>
    <dgm:pt modelId="{0F843695-5175-49DD-A3D1-7C374FC89CA2}" type="parTrans" cxnId="{F1BECFFB-0D6F-439C-8895-156D78EFA9AA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FF9E8373-C123-4473-9DA0-953C2CC80066}" type="sibTrans" cxnId="{F1BECFFB-0D6F-439C-8895-156D78EFA9AA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52997D58-FBBD-488F-908F-34F658AA2449}" type="pres">
      <dgm:prSet presAssocID="{46BC5FFB-7672-40A0-B623-F77B126643EE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D4C2C5BE-0EE5-4A2F-9E6B-2D2F496D2C7F}" type="pres">
      <dgm:prSet presAssocID="{B1D0563F-A1E4-4883-93C1-CA11FC3D75D6}" presName="first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B25F05A-B016-465E-B0B2-2048C18528C8}" type="pres">
      <dgm:prSet presAssocID="{E4E93548-0889-48FB-A5F4-F51D0B220DC9}" presName="sibTrans" presStyleLbl="sibTrans2D1" presStyleIdx="0" presStyleCnt="10"/>
      <dgm:spPr/>
      <dgm:t>
        <a:bodyPr/>
        <a:lstStyle/>
        <a:p>
          <a:endParaRPr lang="es-ES"/>
        </a:p>
      </dgm:t>
    </dgm:pt>
    <dgm:pt modelId="{C627A16F-F748-4327-8560-0AE876909338}" type="pres">
      <dgm:prSet presAssocID="{4EC09A15-7455-4912-80A8-308E4D8586D7}" presName="middleNode" presStyleCnt="0"/>
      <dgm:spPr/>
    </dgm:pt>
    <dgm:pt modelId="{CA5AA3B4-534E-4E06-9627-B2C96FC74512}" type="pres">
      <dgm:prSet presAssocID="{4EC09A15-7455-4912-80A8-308E4D8586D7}" presName="padding" presStyleLbl="node1" presStyleIdx="0" presStyleCnt="11"/>
      <dgm:spPr/>
    </dgm:pt>
    <dgm:pt modelId="{EC2D4039-1C54-4A80-8A84-0A3B6E17CECC}" type="pres">
      <dgm:prSet presAssocID="{4EC09A15-7455-4912-80A8-308E4D8586D7}" presName="shape" presStyleLbl="node1" presStyleIdx="1" presStyleCnt="11" custScaleX="128833" custScaleY="1198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70C336-27EE-48F0-9254-47CB1B88EBB2}" type="pres">
      <dgm:prSet presAssocID="{920ABB5F-74F1-4E55-ADF1-A344AE64E973}" presName="sibTrans" presStyleLbl="sibTrans2D1" presStyleIdx="1" presStyleCnt="10"/>
      <dgm:spPr/>
      <dgm:t>
        <a:bodyPr/>
        <a:lstStyle/>
        <a:p>
          <a:endParaRPr lang="es-ES"/>
        </a:p>
      </dgm:t>
    </dgm:pt>
    <dgm:pt modelId="{DDB112BC-35FF-4A23-BDE7-4CFA912B61A9}" type="pres">
      <dgm:prSet presAssocID="{DE68B533-C7C1-45BF-BF05-313084EAEAC6}" presName="middleNode" presStyleCnt="0"/>
      <dgm:spPr/>
    </dgm:pt>
    <dgm:pt modelId="{00120D88-B4F3-4FFD-B801-713241201388}" type="pres">
      <dgm:prSet presAssocID="{DE68B533-C7C1-45BF-BF05-313084EAEAC6}" presName="padding" presStyleLbl="node1" presStyleIdx="1" presStyleCnt="11"/>
      <dgm:spPr/>
    </dgm:pt>
    <dgm:pt modelId="{9387E113-2AA2-4663-9376-E45260C96516}" type="pres">
      <dgm:prSet presAssocID="{DE68B533-C7C1-45BF-BF05-313084EAEAC6}" presName="shape" presStyleLbl="node1" presStyleIdx="2" presStyleCnt="11" custScaleX="115520" custScaleY="1144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A7A28E-2B99-4ED2-A521-3C3DC66C1F1A}" type="pres">
      <dgm:prSet presAssocID="{3FB0F6A4-8EDF-4D38-8E87-C67EE4C892CF}" presName="sibTrans" presStyleLbl="sibTrans2D1" presStyleIdx="2" presStyleCnt="10"/>
      <dgm:spPr/>
      <dgm:t>
        <a:bodyPr/>
        <a:lstStyle/>
        <a:p>
          <a:endParaRPr lang="es-ES"/>
        </a:p>
      </dgm:t>
    </dgm:pt>
    <dgm:pt modelId="{CAEAA06C-4811-4C1E-A379-D7376D51EBFF}" type="pres">
      <dgm:prSet presAssocID="{E788A6D2-F842-4F05-B3A2-9A641EEDABC4}" presName="middleNode" presStyleCnt="0"/>
      <dgm:spPr/>
    </dgm:pt>
    <dgm:pt modelId="{FF1A6954-74E2-4AAA-B0D9-1719E4359ADF}" type="pres">
      <dgm:prSet presAssocID="{E788A6D2-F842-4F05-B3A2-9A641EEDABC4}" presName="padding" presStyleLbl="node1" presStyleIdx="2" presStyleCnt="11"/>
      <dgm:spPr/>
    </dgm:pt>
    <dgm:pt modelId="{78AFE146-91A5-4CD8-8E68-414322A1DF86}" type="pres">
      <dgm:prSet presAssocID="{E788A6D2-F842-4F05-B3A2-9A641EEDABC4}" presName="shape" presStyleLbl="node1" presStyleIdx="3" presStyleCnt="11" custScaleX="145008" custScaleY="1277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D06281-1C52-4831-976F-525FFF8CAF04}" type="pres">
      <dgm:prSet presAssocID="{6EF4A54C-3BAB-480A-BE77-E009E64029CC}" presName="sibTrans" presStyleLbl="sibTrans2D1" presStyleIdx="3" presStyleCnt="10"/>
      <dgm:spPr/>
      <dgm:t>
        <a:bodyPr/>
        <a:lstStyle/>
        <a:p>
          <a:endParaRPr lang="es-ES"/>
        </a:p>
      </dgm:t>
    </dgm:pt>
    <dgm:pt modelId="{82D347D1-31CB-43B1-88A2-1F418DCDA7E4}" type="pres">
      <dgm:prSet presAssocID="{896CF6B9-F6F1-416F-A13F-E6F3402573FD}" presName="middleNode" presStyleCnt="0"/>
      <dgm:spPr/>
    </dgm:pt>
    <dgm:pt modelId="{5D9E7661-8955-4453-9302-EAC44E5D37B8}" type="pres">
      <dgm:prSet presAssocID="{896CF6B9-F6F1-416F-A13F-E6F3402573FD}" presName="padding" presStyleLbl="node1" presStyleIdx="3" presStyleCnt="11"/>
      <dgm:spPr/>
    </dgm:pt>
    <dgm:pt modelId="{A02EAB4D-0125-48A4-BD8E-DD9778E9BAC0}" type="pres">
      <dgm:prSet presAssocID="{896CF6B9-F6F1-416F-A13F-E6F3402573FD}" presName="shape" presStyleLbl="node1" presStyleIdx="4" presStyleCnt="11" custScaleX="145008" custScaleY="1198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B54498-E642-4D4B-939C-E6EED400C42E}" type="pres">
      <dgm:prSet presAssocID="{DE4B54A1-F20A-4A9C-A33C-68235550D4E7}" presName="sibTrans" presStyleLbl="sibTrans2D1" presStyleIdx="4" presStyleCnt="10"/>
      <dgm:spPr/>
      <dgm:t>
        <a:bodyPr/>
        <a:lstStyle/>
        <a:p>
          <a:endParaRPr lang="es-ES"/>
        </a:p>
      </dgm:t>
    </dgm:pt>
    <dgm:pt modelId="{F89406CC-DD93-4178-B3C0-D3028D86AAFD}" type="pres">
      <dgm:prSet presAssocID="{54562D38-9105-48B3-818E-770B564267B7}" presName="middleNode" presStyleCnt="0"/>
      <dgm:spPr/>
    </dgm:pt>
    <dgm:pt modelId="{B90C796C-F79B-4C8B-820F-12FEABD85824}" type="pres">
      <dgm:prSet presAssocID="{54562D38-9105-48B3-818E-770B564267B7}" presName="padding" presStyleLbl="node1" presStyleIdx="4" presStyleCnt="11"/>
      <dgm:spPr/>
    </dgm:pt>
    <dgm:pt modelId="{B4A9CD7A-511C-4E31-B87C-C20BC24A4EB5}" type="pres">
      <dgm:prSet presAssocID="{54562D38-9105-48B3-818E-770B564267B7}" presName="shape" presStyleLbl="node1" presStyleIdx="5" presStyleCnt="11" custScaleX="145008" custScaleY="1252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5136CE-0088-49C6-8387-04C7871BB587}" type="pres">
      <dgm:prSet presAssocID="{28E41779-E283-4815-AAD5-D683988AB3B7}" presName="sibTrans" presStyleLbl="sibTrans2D1" presStyleIdx="5" presStyleCnt="10"/>
      <dgm:spPr/>
      <dgm:t>
        <a:bodyPr/>
        <a:lstStyle/>
        <a:p>
          <a:endParaRPr lang="es-ES"/>
        </a:p>
      </dgm:t>
    </dgm:pt>
    <dgm:pt modelId="{5A776996-1C36-4881-A95D-D20876B85A0F}" type="pres">
      <dgm:prSet presAssocID="{33FBF21B-9A47-4B34-9B55-D4A3F4AAE0AD}" presName="middleNode" presStyleCnt="0"/>
      <dgm:spPr/>
    </dgm:pt>
    <dgm:pt modelId="{B43B460B-D55C-42C7-A288-8E44DB848AC6}" type="pres">
      <dgm:prSet presAssocID="{33FBF21B-9A47-4B34-9B55-D4A3F4AAE0AD}" presName="padding" presStyleLbl="node1" presStyleIdx="5" presStyleCnt="11"/>
      <dgm:spPr/>
    </dgm:pt>
    <dgm:pt modelId="{BFD19D4B-A158-423C-A456-DF70DACA51C9}" type="pres">
      <dgm:prSet presAssocID="{33FBF21B-9A47-4B34-9B55-D4A3F4AAE0AD}" presName="shape" presStyleLbl="node1" presStyleIdx="6" presStyleCnt="11" custScaleX="147869" custScaleY="1252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CA6160-AFF3-4C03-9F16-7AC97DC2AD8B}" type="pres">
      <dgm:prSet presAssocID="{1B1F385F-067E-4317-9846-474024350CCC}" presName="sibTrans" presStyleLbl="sibTrans2D1" presStyleIdx="6" presStyleCnt="10"/>
      <dgm:spPr/>
      <dgm:t>
        <a:bodyPr/>
        <a:lstStyle/>
        <a:p>
          <a:endParaRPr lang="es-ES"/>
        </a:p>
      </dgm:t>
    </dgm:pt>
    <dgm:pt modelId="{52D1B871-97F5-4D41-BECE-1448D7350274}" type="pres">
      <dgm:prSet presAssocID="{BB89E0E3-89E8-47E0-BA00-D1DE3C4A7576}" presName="middleNode" presStyleCnt="0"/>
      <dgm:spPr/>
    </dgm:pt>
    <dgm:pt modelId="{C5F69CDA-117C-4FEB-A960-E09ED2EC6C30}" type="pres">
      <dgm:prSet presAssocID="{BB89E0E3-89E8-47E0-BA00-D1DE3C4A7576}" presName="padding" presStyleLbl="node1" presStyleIdx="6" presStyleCnt="11"/>
      <dgm:spPr/>
    </dgm:pt>
    <dgm:pt modelId="{0EF205DE-4738-445B-8C6B-D72F60F436AD}" type="pres">
      <dgm:prSet presAssocID="{BB89E0E3-89E8-47E0-BA00-D1DE3C4A7576}" presName="shape" presStyleLbl="node1" presStyleIdx="7" presStyleCnt="11" custScaleX="148874" custScaleY="1201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2963B9-C2C7-4306-9689-6C193BED0931}" type="pres">
      <dgm:prSet presAssocID="{A1B0D21A-5626-4020-94B7-539660A9A02C}" presName="sibTrans" presStyleLbl="sibTrans2D1" presStyleIdx="7" presStyleCnt="10"/>
      <dgm:spPr/>
      <dgm:t>
        <a:bodyPr/>
        <a:lstStyle/>
        <a:p>
          <a:endParaRPr lang="es-ES"/>
        </a:p>
      </dgm:t>
    </dgm:pt>
    <dgm:pt modelId="{CAB19D56-9A8B-4F02-B670-F50312626B8F}" type="pres">
      <dgm:prSet presAssocID="{6045DC35-5E6E-408D-BEE2-6236DCC09F38}" presName="middleNode" presStyleCnt="0"/>
      <dgm:spPr/>
    </dgm:pt>
    <dgm:pt modelId="{E41BDBA0-BC19-4A6D-99B5-87D5782C8725}" type="pres">
      <dgm:prSet presAssocID="{6045DC35-5E6E-408D-BEE2-6236DCC09F38}" presName="padding" presStyleLbl="node1" presStyleIdx="7" presStyleCnt="11"/>
      <dgm:spPr/>
    </dgm:pt>
    <dgm:pt modelId="{D9BADAAB-7D1C-47B3-BA0A-720536CED355}" type="pres">
      <dgm:prSet presAssocID="{6045DC35-5E6E-408D-BEE2-6236DCC09F38}" presName="shape" presStyleLbl="node1" presStyleIdx="8" presStyleCnt="11" custScaleX="134557" custScaleY="1277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6CFCB2-8458-4B1D-A8F5-8890D2A07584}" type="pres">
      <dgm:prSet presAssocID="{4A6ADC7A-DA29-4A0A-88DD-66B5B1AB0A04}" presName="sibTrans" presStyleLbl="sibTrans2D1" presStyleIdx="8" presStyleCnt="10"/>
      <dgm:spPr/>
      <dgm:t>
        <a:bodyPr/>
        <a:lstStyle/>
        <a:p>
          <a:endParaRPr lang="es-ES"/>
        </a:p>
      </dgm:t>
    </dgm:pt>
    <dgm:pt modelId="{288DC648-F69F-4A33-B903-288874114A61}" type="pres">
      <dgm:prSet presAssocID="{76A5908D-4478-4996-8B7A-4383919D1D23}" presName="middleNode" presStyleCnt="0"/>
      <dgm:spPr/>
    </dgm:pt>
    <dgm:pt modelId="{81DF3EE6-90F8-4641-8DE5-CBBF4D5F5596}" type="pres">
      <dgm:prSet presAssocID="{76A5908D-4478-4996-8B7A-4383919D1D23}" presName="padding" presStyleLbl="node1" presStyleIdx="8" presStyleCnt="11"/>
      <dgm:spPr/>
    </dgm:pt>
    <dgm:pt modelId="{9728E5FB-CC05-4E41-8555-305E9FCC3478}" type="pres">
      <dgm:prSet presAssocID="{76A5908D-4478-4996-8B7A-4383919D1D23}" presName="shape" presStyleLbl="node1" presStyleIdx="9" presStyleCnt="11" custScaleX="142151" custScaleY="1277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F5CAC0-1EEF-428D-86AE-9B10707F9BB7}" type="pres">
      <dgm:prSet presAssocID="{A5C63B91-EEC4-4C13-96D5-3A329042E59C}" presName="sibTrans" presStyleLbl="sibTrans2D1" presStyleIdx="9" presStyleCnt="10"/>
      <dgm:spPr/>
      <dgm:t>
        <a:bodyPr/>
        <a:lstStyle/>
        <a:p>
          <a:endParaRPr lang="es-ES"/>
        </a:p>
      </dgm:t>
    </dgm:pt>
    <dgm:pt modelId="{301B9AFB-7ECF-4C78-802E-A36D9DB77B41}" type="pres">
      <dgm:prSet presAssocID="{DFD2B142-1129-4DAC-805D-931A9258BAC2}" presName="lastNode" presStyleLbl="node1" presStyleIdx="10" presStyleCnt="11" custScaleX="94815" custScaleY="79917" custLinFactNeighborX="0" custLinFactNeighborY="-100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1BECFFB-0D6F-439C-8895-156D78EFA9AA}" srcId="{46BC5FFB-7672-40A0-B623-F77B126643EE}" destId="{DFD2B142-1129-4DAC-805D-931A9258BAC2}" srcOrd="10" destOrd="0" parTransId="{0F843695-5175-49DD-A3D1-7C374FC89CA2}" sibTransId="{FF9E8373-C123-4473-9DA0-953C2CC80066}"/>
    <dgm:cxn modelId="{90619A1A-F34E-4A20-9FF8-207CD70E50EA}" srcId="{46BC5FFB-7672-40A0-B623-F77B126643EE}" destId="{4EC09A15-7455-4912-80A8-308E4D8586D7}" srcOrd="1" destOrd="0" parTransId="{BB280A9E-B81D-45B8-B3EE-F278FC69A74C}" sibTransId="{920ABB5F-74F1-4E55-ADF1-A344AE64E973}"/>
    <dgm:cxn modelId="{40C0E5A7-83BB-452D-B1B8-851D6267AE95}" srcId="{46BC5FFB-7672-40A0-B623-F77B126643EE}" destId="{33FBF21B-9A47-4B34-9B55-D4A3F4AAE0AD}" srcOrd="6" destOrd="0" parTransId="{063964FF-70C2-4DBC-834B-09D70896BED7}" sibTransId="{1B1F385F-067E-4317-9846-474024350CCC}"/>
    <dgm:cxn modelId="{0C8424CA-7B17-4449-AB04-4AEAF4E5360C}" type="presOf" srcId="{E788A6D2-F842-4F05-B3A2-9A641EEDABC4}" destId="{78AFE146-91A5-4CD8-8E68-414322A1DF86}" srcOrd="0" destOrd="0" presId="urn:microsoft.com/office/officeart/2005/8/layout/bProcess2"/>
    <dgm:cxn modelId="{4D81E98A-ADB8-469F-AB9D-17854F7CB457}" srcId="{46BC5FFB-7672-40A0-B623-F77B126643EE}" destId="{76A5908D-4478-4996-8B7A-4383919D1D23}" srcOrd="9" destOrd="0" parTransId="{D1CE8ACE-0E9B-4B7A-97A2-D3F3347F6510}" sibTransId="{A5C63B91-EEC4-4C13-96D5-3A329042E59C}"/>
    <dgm:cxn modelId="{4A3794C7-0473-429C-9200-07C1D979F8BB}" srcId="{46BC5FFB-7672-40A0-B623-F77B126643EE}" destId="{BB89E0E3-89E8-47E0-BA00-D1DE3C4A7576}" srcOrd="7" destOrd="0" parTransId="{BD75A66E-9B67-4157-98BB-40E4C510F147}" sibTransId="{A1B0D21A-5626-4020-94B7-539660A9A02C}"/>
    <dgm:cxn modelId="{F668B8EE-257D-4A2C-983D-6826561039DA}" srcId="{46BC5FFB-7672-40A0-B623-F77B126643EE}" destId="{54562D38-9105-48B3-818E-770B564267B7}" srcOrd="5" destOrd="0" parTransId="{CFEB5568-67D5-4F80-A65A-E5F3D22B9539}" sibTransId="{28E41779-E283-4815-AAD5-D683988AB3B7}"/>
    <dgm:cxn modelId="{D90824D1-A1B9-4177-97B8-00B97E1880B9}" type="presOf" srcId="{33FBF21B-9A47-4B34-9B55-D4A3F4AAE0AD}" destId="{BFD19D4B-A158-423C-A456-DF70DACA51C9}" srcOrd="0" destOrd="0" presId="urn:microsoft.com/office/officeart/2005/8/layout/bProcess2"/>
    <dgm:cxn modelId="{2B567992-8C8F-4695-824D-73339C9A9C6B}" type="presOf" srcId="{DE4B54A1-F20A-4A9C-A33C-68235550D4E7}" destId="{88B54498-E642-4D4B-939C-E6EED400C42E}" srcOrd="0" destOrd="0" presId="urn:microsoft.com/office/officeart/2005/8/layout/bProcess2"/>
    <dgm:cxn modelId="{632CF573-1D08-4444-84FD-14A60C328E51}" srcId="{46BC5FFB-7672-40A0-B623-F77B126643EE}" destId="{896CF6B9-F6F1-416F-A13F-E6F3402573FD}" srcOrd="4" destOrd="0" parTransId="{EDBE5C53-9FF6-42D0-A4C7-1009E0B47D08}" sibTransId="{DE4B54A1-F20A-4A9C-A33C-68235550D4E7}"/>
    <dgm:cxn modelId="{991668CD-140F-4D9E-AB9A-878C63A5A55F}" type="presOf" srcId="{B1D0563F-A1E4-4883-93C1-CA11FC3D75D6}" destId="{D4C2C5BE-0EE5-4A2F-9E6B-2D2F496D2C7F}" srcOrd="0" destOrd="0" presId="urn:microsoft.com/office/officeart/2005/8/layout/bProcess2"/>
    <dgm:cxn modelId="{FFE6F754-2FD9-4BFF-8C76-B2898FAB3A39}" type="presOf" srcId="{896CF6B9-F6F1-416F-A13F-E6F3402573FD}" destId="{A02EAB4D-0125-48A4-BD8E-DD9778E9BAC0}" srcOrd="0" destOrd="0" presId="urn:microsoft.com/office/officeart/2005/8/layout/bProcess2"/>
    <dgm:cxn modelId="{30755743-13E2-41F8-B007-498613B1B3A9}" type="presOf" srcId="{6EF4A54C-3BAB-480A-BE77-E009E64029CC}" destId="{ACD06281-1C52-4831-976F-525FFF8CAF04}" srcOrd="0" destOrd="0" presId="urn:microsoft.com/office/officeart/2005/8/layout/bProcess2"/>
    <dgm:cxn modelId="{D8658230-9477-4AFC-8C79-764CC39D1C8B}" type="presOf" srcId="{54562D38-9105-48B3-818E-770B564267B7}" destId="{B4A9CD7A-511C-4E31-B87C-C20BC24A4EB5}" srcOrd="0" destOrd="0" presId="urn:microsoft.com/office/officeart/2005/8/layout/bProcess2"/>
    <dgm:cxn modelId="{E2AE3C9C-B265-4B37-AAE0-3B0DCA8DAB95}" type="presOf" srcId="{DE68B533-C7C1-45BF-BF05-313084EAEAC6}" destId="{9387E113-2AA2-4663-9376-E45260C96516}" srcOrd="0" destOrd="0" presId="urn:microsoft.com/office/officeart/2005/8/layout/bProcess2"/>
    <dgm:cxn modelId="{8872FADC-C3E5-46BF-AD0F-5DBF4C618172}" type="presOf" srcId="{E4E93548-0889-48FB-A5F4-F51D0B220DC9}" destId="{FB25F05A-B016-465E-B0B2-2048C18528C8}" srcOrd="0" destOrd="0" presId="urn:microsoft.com/office/officeart/2005/8/layout/bProcess2"/>
    <dgm:cxn modelId="{B75FDFA8-9890-4CD8-B535-A5A3836E16E7}" type="presOf" srcId="{4EC09A15-7455-4912-80A8-308E4D8586D7}" destId="{EC2D4039-1C54-4A80-8A84-0A3B6E17CECC}" srcOrd="0" destOrd="0" presId="urn:microsoft.com/office/officeart/2005/8/layout/bProcess2"/>
    <dgm:cxn modelId="{BB5FB4C4-D64D-4EEF-99D5-1B2A8A497856}" type="presOf" srcId="{6045DC35-5E6E-408D-BEE2-6236DCC09F38}" destId="{D9BADAAB-7D1C-47B3-BA0A-720536CED355}" srcOrd="0" destOrd="0" presId="urn:microsoft.com/office/officeart/2005/8/layout/bProcess2"/>
    <dgm:cxn modelId="{D3561982-FDA0-475A-A853-F62AC78A27FB}" srcId="{46BC5FFB-7672-40A0-B623-F77B126643EE}" destId="{6045DC35-5E6E-408D-BEE2-6236DCC09F38}" srcOrd="8" destOrd="0" parTransId="{3A7D2F26-7065-491D-BB19-6787AF7AD6A5}" sibTransId="{4A6ADC7A-DA29-4A0A-88DD-66B5B1AB0A04}"/>
    <dgm:cxn modelId="{91CA73B2-7556-4B84-AB9B-D8DA6608F413}" type="presOf" srcId="{A1B0D21A-5626-4020-94B7-539660A9A02C}" destId="{292963B9-C2C7-4306-9689-6C193BED0931}" srcOrd="0" destOrd="0" presId="urn:microsoft.com/office/officeart/2005/8/layout/bProcess2"/>
    <dgm:cxn modelId="{4635D9CD-EF38-4FE2-BE28-AB11F0C4D7D5}" type="presOf" srcId="{BB89E0E3-89E8-47E0-BA00-D1DE3C4A7576}" destId="{0EF205DE-4738-445B-8C6B-D72F60F436AD}" srcOrd="0" destOrd="0" presId="urn:microsoft.com/office/officeart/2005/8/layout/bProcess2"/>
    <dgm:cxn modelId="{02B0B877-1647-45FF-98B4-B373083B2C84}" srcId="{46BC5FFB-7672-40A0-B623-F77B126643EE}" destId="{DE68B533-C7C1-45BF-BF05-313084EAEAC6}" srcOrd="2" destOrd="0" parTransId="{D2E8213E-417D-448F-839F-E8337324B77A}" sibTransId="{3FB0F6A4-8EDF-4D38-8E87-C67EE4C892CF}"/>
    <dgm:cxn modelId="{B274F3BD-78F1-4CD8-AB68-32AA90CCB78B}" type="presOf" srcId="{28E41779-E283-4815-AAD5-D683988AB3B7}" destId="{695136CE-0088-49C6-8387-04C7871BB587}" srcOrd="0" destOrd="0" presId="urn:microsoft.com/office/officeart/2005/8/layout/bProcess2"/>
    <dgm:cxn modelId="{9721E189-2857-4545-A81A-535F354D0AB6}" srcId="{46BC5FFB-7672-40A0-B623-F77B126643EE}" destId="{E788A6D2-F842-4F05-B3A2-9A641EEDABC4}" srcOrd="3" destOrd="0" parTransId="{2A59A9ED-DD54-4590-A2AE-CAC6FD50836B}" sibTransId="{6EF4A54C-3BAB-480A-BE77-E009E64029CC}"/>
    <dgm:cxn modelId="{4687F301-59E8-46BF-9313-DD66878A48EC}" type="presOf" srcId="{A5C63B91-EEC4-4C13-96D5-3A329042E59C}" destId="{17F5CAC0-1EEF-428D-86AE-9B10707F9BB7}" srcOrd="0" destOrd="0" presId="urn:microsoft.com/office/officeart/2005/8/layout/bProcess2"/>
    <dgm:cxn modelId="{E13E04A8-B398-4A06-949E-2E460DEEE4C8}" type="presOf" srcId="{920ABB5F-74F1-4E55-ADF1-A344AE64E973}" destId="{9B70C336-27EE-48F0-9254-47CB1B88EBB2}" srcOrd="0" destOrd="0" presId="urn:microsoft.com/office/officeart/2005/8/layout/bProcess2"/>
    <dgm:cxn modelId="{2753F808-95C7-405F-831F-D92E9AE5BF6E}" type="presOf" srcId="{46BC5FFB-7672-40A0-B623-F77B126643EE}" destId="{52997D58-FBBD-488F-908F-34F658AA2449}" srcOrd="0" destOrd="0" presId="urn:microsoft.com/office/officeart/2005/8/layout/bProcess2"/>
    <dgm:cxn modelId="{0BA9B575-BC0B-492A-BAE3-603E2738A7D8}" type="presOf" srcId="{1B1F385F-067E-4317-9846-474024350CCC}" destId="{D0CA6160-AFF3-4C03-9F16-7AC97DC2AD8B}" srcOrd="0" destOrd="0" presId="urn:microsoft.com/office/officeart/2005/8/layout/bProcess2"/>
    <dgm:cxn modelId="{DDAE5A05-E867-422B-BE32-DBCD83FD3E5B}" type="presOf" srcId="{3FB0F6A4-8EDF-4D38-8E87-C67EE4C892CF}" destId="{85A7A28E-2B99-4ED2-A521-3C3DC66C1F1A}" srcOrd="0" destOrd="0" presId="urn:microsoft.com/office/officeart/2005/8/layout/bProcess2"/>
    <dgm:cxn modelId="{C71EC14F-B477-4097-A421-C0246632E9C5}" type="presOf" srcId="{4A6ADC7A-DA29-4A0A-88DD-66B5B1AB0A04}" destId="{FA6CFCB2-8458-4B1D-A8F5-8890D2A07584}" srcOrd="0" destOrd="0" presId="urn:microsoft.com/office/officeart/2005/8/layout/bProcess2"/>
    <dgm:cxn modelId="{9C4F5DC7-C5CA-4B7A-AF19-BB952EF956B7}" type="presOf" srcId="{76A5908D-4478-4996-8B7A-4383919D1D23}" destId="{9728E5FB-CC05-4E41-8555-305E9FCC3478}" srcOrd="0" destOrd="0" presId="urn:microsoft.com/office/officeart/2005/8/layout/bProcess2"/>
    <dgm:cxn modelId="{92D93D34-B11A-4C24-BBEA-F990878CEA1D}" srcId="{46BC5FFB-7672-40A0-B623-F77B126643EE}" destId="{B1D0563F-A1E4-4883-93C1-CA11FC3D75D6}" srcOrd="0" destOrd="0" parTransId="{4984956D-A5A3-497E-A0B3-BE184E288324}" sibTransId="{E4E93548-0889-48FB-A5F4-F51D0B220DC9}"/>
    <dgm:cxn modelId="{9338058E-BCCE-4557-A677-A4C737212F96}" type="presOf" srcId="{DFD2B142-1129-4DAC-805D-931A9258BAC2}" destId="{301B9AFB-7ECF-4C78-802E-A36D9DB77B41}" srcOrd="0" destOrd="0" presId="urn:microsoft.com/office/officeart/2005/8/layout/bProcess2"/>
    <dgm:cxn modelId="{238BC42E-B253-4B48-A268-09C7B2480AAA}" type="presParOf" srcId="{52997D58-FBBD-488F-908F-34F658AA2449}" destId="{D4C2C5BE-0EE5-4A2F-9E6B-2D2F496D2C7F}" srcOrd="0" destOrd="0" presId="urn:microsoft.com/office/officeart/2005/8/layout/bProcess2"/>
    <dgm:cxn modelId="{CDD5FE55-2E39-4C5B-A3B2-5E1C9BEC7BD0}" type="presParOf" srcId="{52997D58-FBBD-488F-908F-34F658AA2449}" destId="{FB25F05A-B016-465E-B0B2-2048C18528C8}" srcOrd="1" destOrd="0" presId="urn:microsoft.com/office/officeart/2005/8/layout/bProcess2"/>
    <dgm:cxn modelId="{52B103BC-5E66-4C5D-B1B9-94E626FA4351}" type="presParOf" srcId="{52997D58-FBBD-488F-908F-34F658AA2449}" destId="{C627A16F-F748-4327-8560-0AE876909338}" srcOrd="2" destOrd="0" presId="urn:microsoft.com/office/officeart/2005/8/layout/bProcess2"/>
    <dgm:cxn modelId="{0FC7B92D-0ABF-4659-B03F-37CE592B875A}" type="presParOf" srcId="{C627A16F-F748-4327-8560-0AE876909338}" destId="{CA5AA3B4-534E-4E06-9627-B2C96FC74512}" srcOrd="0" destOrd="0" presId="urn:microsoft.com/office/officeart/2005/8/layout/bProcess2"/>
    <dgm:cxn modelId="{BF68BD40-2FCD-42F1-883A-69D1B7B07A69}" type="presParOf" srcId="{C627A16F-F748-4327-8560-0AE876909338}" destId="{EC2D4039-1C54-4A80-8A84-0A3B6E17CECC}" srcOrd="1" destOrd="0" presId="urn:microsoft.com/office/officeart/2005/8/layout/bProcess2"/>
    <dgm:cxn modelId="{24AE655C-1AD3-4255-9412-DE3F145EE6BC}" type="presParOf" srcId="{52997D58-FBBD-488F-908F-34F658AA2449}" destId="{9B70C336-27EE-48F0-9254-47CB1B88EBB2}" srcOrd="3" destOrd="0" presId="urn:microsoft.com/office/officeart/2005/8/layout/bProcess2"/>
    <dgm:cxn modelId="{F15C703C-80D5-4893-810F-359E1815933C}" type="presParOf" srcId="{52997D58-FBBD-488F-908F-34F658AA2449}" destId="{DDB112BC-35FF-4A23-BDE7-4CFA912B61A9}" srcOrd="4" destOrd="0" presId="urn:microsoft.com/office/officeart/2005/8/layout/bProcess2"/>
    <dgm:cxn modelId="{1D7C9BB0-DC0C-4C5F-B11C-17C4AE76B135}" type="presParOf" srcId="{DDB112BC-35FF-4A23-BDE7-4CFA912B61A9}" destId="{00120D88-B4F3-4FFD-B801-713241201388}" srcOrd="0" destOrd="0" presId="urn:microsoft.com/office/officeart/2005/8/layout/bProcess2"/>
    <dgm:cxn modelId="{4BE77509-E50D-40F7-8E82-BBB896928F05}" type="presParOf" srcId="{DDB112BC-35FF-4A23-BDE7-4CFA912B61A9}" destId="{9387E113-2AA2-4663-9376-E45260C96516}" srcOrd="1" destOrd="0" presId="urn:microsoft.com/office/officeart/2005/8/layout/bProcess2"/>
    <dgm:cxn modelId="{4DDAEE1C-AF0C-48B5-8B63-45507A6837B8}" type="presParOf" srcId="{52997D58-FBBD-488F-908F-34F658AA2449}" destId="{85A7A28E-2B99-4ED2-A521-3C3DC66C1F1A}" srcOrd="5" destOrd="0" presId="urn:microsoft.com/office/officeart/2005/8/layout/bProcess2"/>
    <dgm:cxn modelId="{A37E49BC-C2CF-4C7C-9EAF-C5BB3AF37435}" type="presParOf" srcId="{52997D58-FBBD-488F-908F-34F658AA2449}" destId="{CAEAA06C-4811-4C1E-A379-D7376D51EBFF}" srcOrd="6" destOrd="0" presId="urn:microsoft.com/office/officeart/2005/8/layout/bProcess2"/>
    <dgm:cxn modelId="{A5DF5411-AB81-4F2C-8EA1-EAFB96EA47AB}" type="presParOf" srcId="{CAEAA06C-4811-4C1E-A379-D7376D51EBFF}" destId="{FF1A6954-74E2-4AAA-B0D9-1719E4359ADF}" srcOrd="0" destOrd="0" presId="urn:microsoft.com/office/officeart/2005/8/layout/bProcess2"/>
    <dgm:cxn modelId="{AB359DBE-EB0A-4120-9B7C-3EFD4ED8F774}" type="presParOf" srcId="{CAEAA06C-4811-4C1E-A379-D7376D51EBFF}" destId="{78AFE146-91A5-4CD8-8E68-414322A1DF86}" srcOrd="1" destOrd="0" presId="urn:microsoft.com/office/officeart/2005/8/layout/bProcess2"/>
    <dgm:cxn modelId="{69D3E366-1EDE-48B7-9964-C3AE31FE1497}" type="presParOf" srcId="{52997D58-FBBD-488F-908F-34F658AA2449}" destId="{ACD06281-1C52-4831-976F-525FFF8CAF04}" srcOrd="7" destOrd="0" presId="urn:microsoft.com/office/officeart/2005/8/layout/bProcess2"/>
    <dgm:cxn modelId="{77A0AE59-9600-48BE-87D9-AF936A38BFDD}" type="presParOf" srcId="{52997D58-FBBD-488F-908F-34F658AA2449}" destId="{82D347D1-31CB-43B1-88A2-1F418DCDA7E4}" srcOrd="8" destOrd="0" presId="urn:microsoft.com/office/officeart/2005/8/layout/bProcess2"/>
    <dgm:cxn modelId="{CD08683E-E560-43EE-9375-122EAD6F240E}" type="presParOf" srcId="{82D347D1-31CB-43B1-88A2-1F418DCDA7E4}" destId="{5D9E7661-8955-4453-9302-EAC44E5D37B8}" srcOrd="0" destOrd="0" presId="urn:microsoft.com/office/officeart/2005/8/layout/bProcess2"/>
    <dgm:cxn modelId="{30A44BE5-0C94-4FD4-B918-292DE10CDDFB}" type="presParOf" srcId="{82D347D1-31CB-43B1-88A2-1F418DCDA7E4}" destId="{A02EAB4D-0125-48A4-BD8E-DD9778E9BAC0}" srcOrd="1" destOrd="0" presId="urn:microsoft.com/office/officeart/2005/8/layout/bProcess2"/>
    <dgm:cxn modelId="{B82C144F-86A8-44CB-806D-9FCE28E80394}" type="presParOf" srcId="{52997D58-FBBD-488F-908F-34F658AA2449}" destId="{88B54498-E642-4D4B-939C-E6EED400C42E}" srcOrd="9" destOrd="0" presId="urn:microsoft.com/office/officeart/2005/8/layout/bProcess2"/>
    <dgm:cxn modelId="{FCEEB4C8-B55A-4AC9-A466-39BBBE68A78B}" type="presParOf" srcId="{52997D58-FBBD-488F-908F-34F658AA2449}" destId="{F89406CC-DD93-4178-B3C0-D3028D86AAFD}" srcOrd="10" destOrd="0" presId="urn:microsoft.com/office/officeart/2005/8/layout/bProcess2"/>
    <dgm:cxn modelId="{15BA418C-0DB9-404E-80AE-29C697F72986}" type="presParOf" srcId="{F89406CC-DD93-4178-B3C0-D3028D86AAFD}" destId="{B90C796C-F79B-4C8B-820F-12FEABD85824}" srcOrd="0" destOrd="0" presId="urn:microsoft.com/office/officeart/2005/8/layout/bProcess2"/>
    <dgm:cxn modelId="{2B706749-9123-4E59-8C57-7FA33AD5700F}" type="presParOf" srcId="{F89406CC-DD93-4178-B3C0-D3028D86AAFD}" destId="{B4A9CD7A-511C-4E31-B87C-C20BC24A4EB5}" srcOrd="1" destOrd="0" presId="urn:microsoft.com/office/officeart/2005/8/layout/bProcess2"/>
    <dgm:cxn modelId="{8D7F7087-1119-445A-A524-AEAEC01CB3AB}" type="presParOf" srcId="{52997D58-FBBD-488F-908F-34F658AA2449}" destId="{695136CE-0088-49C6-8387-04C7871BB587}" srcOrd="11" destOrd="0" presId="urn:microsoft.com/office/officeart/2005/8/layout/bProcess2"/>
    <dgm:cxn modelId="{C10DC7A9-0279-4D08-A5D0-D2C4103B679E}" type="presParOf" srcId="{52997D58-FBBD-488F-908F-34F658AA2449}" destId="{5A776996-1C36-4881-A95D-D20876B85A0F}" srcOrd="12" destOrd="0" presId="urn:microsoft.com/office/officeart/2005/8/layout/bProcess2"/>
    <dgm:cxn modelId="{DB4B0DAD-9615-42E4-9BEE-B243D9490DF0}" type="presParOf" srcId="{5A776996-1C36-4881-A95D-D20876B85A0F}" destId="{B43B460B-D55C-42C7-A288-8E44DB848AC6}" srcOrd="0" destOrd="0" presId="urn:microsoft.com/office/officeart/2005/8/layout/bProcess2"/>
    <dgm:cxn modelId="{CEF6E4DA-6C0C-4E80-9197-BD3E344BD96C}" type="presParOf" srcId="{5A776996-1C36-4881-A95D-D20876B85A0F}" destId="{BFD19D4B-A158-423C-A456-DF70DACA51C9}" srcOrd="1" destOrd="0" presId="urn:microsoft.com/office/officeart/2005/8/layout/bProcess2"/>
    <dgm:cxn modelId="{90742F1A-672A-447C-A63D-CD737A7E5540}" type="presParOf" srcId="{52997D58-FBBD-488F-908F-34F658AA2449}" destId="{D0CA6160-AFF3-4C03-9F16-7AC97DC2AD8B}" srcOrd="13" destOrd="0" presId="urn:microsoft.com/office/officeart/2005/8/layout/bProcess2"/>
    <dgm:cxn modelId="{072F9BB1-28E3-4295-A896-EC3D4F05098A}" type="presParOf" srcId="{52997D58-FBBD-488F-908F-34F658AA2449}" destId="{52D1B871-97F5-4D41-BECE-1448D7350274}" srcOrd="14" destOrd="0" presId="urn:microsoft.com/office/officeart/2005/8/layout/bProcess2"/>
    <dgm:cxn modelId="{E4BE2E2F-356C-48FD-8AF4-03C4C6500BFA}" type="presParOf" srcId="{52D1B871-97F5-4D41-BECE-1448D7350274}" destId="{C5F69CDA-117C-4FEB-A960-E09ED2EC6C30}" srcOrd="0" destOrd="0" presId="urn:microsoft.com/office/officeart/2005/8/layout/bProcess2"/>
    <dgm:cxn modelId="{8E78CCAD-E557-45D2-A7BE-3C2F16BD4662}" type="presParOf" srcId="{52D1B871-97F5-4D41-BECE-1448D7350274}" destId="{0EF205DE-4738-445B-8C6B-D72F60F436AD}" srcOrd="1" destOrd="0" presId="urn:microsoft.com/office/officeart/2005/8/layout/bProcess2"/>
    <dgm:cxn modelId="{0EA57065-64F8-49B8-87D6-1D98528B3F64}" type="presParOf" srcId="{52997D58-FBBD-488F-908F-34F658AA2449}" destId="{292963B9-C2C7-4306-9689-6C193BED0931}" srcOrd="15" destOrd="0" presId="urn:microsoft.com/office/officeart/2005/8/layout/bProcess2"/>
    <dgm:cxn modelId="{494465ED-B67A-4F97-86AF-F8AC0C4E8EF2}" type="presParOf" srcId="{52997D58-FBBD-488F-908F-34F658AA2449}" destId="{CAB19D56-9A8B-4F02-B670-F50312626B8F}" srcOrd="16" destOrd="0" presId="urn:microsoft.com/office/officeart/2005/8/layout/bProcess2"/>
    <dgm:cxn modelId="{C45F4F03-CE0F-461B-879A-9A7E4DAE1581}" type="presParOf" srcId="{CAB19D56-9A8B-4F02-B670-F50312626B8F}" destId="{E41BDBA0-BC19-4A6D-99B5-87D5782C8725}" srcOrd="0" destOrd="0" presId="urn:microsoft.com/office/officeart/2005/8/layout/bProcess2"/>
    <dgm:cxn modelId="{8A9FB05E-31AE-427F-A89D-CC1BA585A8F5}" type="presParOf" srcId="{CAB19D56-9A8B-4F02-B670-F50312626B8F}" destId="{D9BADAAB-7D1C-47B3-BA0A-720536CED355}" srcOrd="1" destOrd="0" presId="urn:microsoft.com/office/officeart/2005/8/layout/bProcess2"/>
    <dgm:cxn modelId="{FA4B8FC8-562B-4BEE-88FB-6EC2BB0BE422}" type="presParOf" srcId="{52997D58-FBBD-488F-908F-34F658AA2449}" destId="{FA6CFCB2-8458-4B1D-A8F5-8890D2A07584}" srcOrd="17" destOrd="0" presId="urn:microsoft.com/office/officeart/2005/8/layout/bProcess2"/>
    <dgm:cxn modelId="{89171999-AB54-4042-B265-B765D3D40EDB}" type="presParOf" srcId="{52997D58-FBBD-488F-908F-34F658AA2449}" destId="{288DC648-F69F-4A33-B903-288874114A61}" srcOrd="18" destOrd="0" presId="urn:microsoft.com/office/officeart/2005/8/layout/bProcess2"/>
    <dgm:cxn modelId="{EFE86BD3-8D63-4875-81FB-7786E2758F4A}" type="presParOf" srcId="{288DC648-F69F-4A33-B903-288874114A61}" destId="{81DF3EE6-90F8-4641-8DE5-CBBF4D5F5596}" srcOrd="0" destOrd="0" presId="urn:microsoft.com/office/officeart/2005/8/layout/bProcess2"/>
    <dgm:cxn modelId="{27792FB1-7C5A-4854-AD5B-43D12870F6AB}" type="presParOf" srcId="{288DC648-F69F-4A33-B903-288874114A61}" destId="{9728E5FB-CC05-4E41-8555-305E9FCC3478}" srcOrd="1" destOrd="0" presId="urn:microsoft.com/office/officeart/2005/8/layout/bProcess2"/>
    <dgm:cxn modelId="{4283B21A-5B77-4E21-B6C5-92C67AD2B11B}" type="presParOf" srcId="{52997D58-FBBD-488F-908F-34F658AA2449}" destId="{17F5CAC0-1EEF-428D-86AE-9B10707F9BB7}" srcOrd="19" destOrd="0" presId="urn:microsoft.com/office/officeart/2005/8/layout/bProcess2"/>
    <dgm:cxn modelId="{47691F41-AF99-441C-BEBB-7CC028511519}" type="presParOf" srcId="{52997D58-FBBD-488F-908F-34F658AA2449}" destId="{301B9AFB-7ECF-4C78-802E-A36D9DB77B41}" srcOrd="2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EDB733-9A3A-4883-AF05-004AF80DF6A2}" type="doc">
      <dgm:prSet loTypeId="urn:microsoft.com/office/officeart/2005/8/layout/bProcess3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33184B5-C43D-4C97-BC0B-6C824642C3C2}">
      <dgm:prSet phldrT="[Texto]" custT="1"/>
      <dgm:spPr/>
      <dgm:t>
        <a:bodyPr/>
        <a:lstStyle/>
        <a:p>
          <a:r>
            <a:rPr lang="en-US" sz="1600" b="0" i="0" smtClean="0">
              <a:solidFill>
                <a:srgbClr val="FFFFFF"/>
              </a:solidFill>
              <a:latin typeface="Comic Sans MS" pitchFamily="66" charset="0"/>
            </a:rPr>
            <a:t>Filter the blood and</a:t>
          </a:r>
          <a:endParaRPr lang="es-ES" sz="1600" dirty="0">
            <a:solidFill>
              <a:srgbClr val="FFFFFF"/>
            </a:solidFill>
            <a:latin typeface="Comic Sans MS" pitchFamily="66" charset="0"/>
          </a:endParaRPr>
        </a:p>
      </dgm:t>
    </dgm:pt>
    <dgm:pt modelId="{8CC09086-39C1-4DB1-82EC-D03B46E0F724}" type="parTrans" cxnId="{7BFE7AE8-2C32-4C0A-9A94-7FC49B96ECB0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5CD8ECE9-7E86-4E1E-9103-3BB3E32990EB}" type="sibTrans" cxnId="{7BFE7AE8-2C32-4C0A-9A94-7FC49B96ECB0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CB7AC808-49DA-47B5-AD10-A2E0DBF3F8CF}">
      <dgm:prSet phldrT="[Texto]" custT="1"/>
      <dgm:spPr/>
      <dgm:t>
        <a:bodyPr/>
        <a:lstStyle/>
        <a:p>
          <a:endParaRPr lang="en-US" sz="1600" b="0" i="0" dirty="0" smtClean="0">
            <a:solidFill>
              <a:srgbClr val="FFFFFF"/>
            </a:solidFill>
            <a:latin typeface="Comic Sans MS" pitchFamily="66" charset="0"/>
          </a:endParaRPr>
        </a:p>
        <a:p>
          <a:r>
            <a:rPr lang="en-US" sz="1600" b="0" i="0" dirty="0" smtClean="0">
              <a:solidFill>
                <a:srgbClr val="FFFFFF"/>
              </a:solidFill>
              <a:latin typeface="Comic Sans MS" pitchFamily="66" charset="0"/>
            </a:rPr>
            <a:t>Separate it  and toxic impurities.</a:t>
          </a:r>
          <a:br>
            <a:rPr lang="en-US" sz="1600" b="0" i="0" dirty="0" smtClean="0">
              <a:solidFill>
                <a:srgbClr val="FFFFFF"/>
              </a:solidFill>
              <a:latin typeface="Comic Sans MS" pitchFamily="66" charset="0"/>
            </a:rPr>
          </a:br>
          <a:endParaRPr lang="es-ES" sz="1600" dirty="0">
            <a:solidFill>
              <a:srgbClr val="FFFFFF"/>
            </a:solidFill>
            <a:latin typeface="Comic Sans MS" pitchFamily="66" charset="0"/>
          </a:endParaRPr>
        </a:p>
      </dgm:t>
    </dgm:pt>
    <dgm:pt modelId="{24EEFA9E-CB2B-457A-B290-8F323B33D209}" type="parTrans" cxnId="{AC9C1597-1A2B-4ADB-BFE7-E898DEFC4180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CC9B5C43-C4D5-4AE6-9D26-9BFF5CE12FDE}" type="sibTrans" cxnId="{AC9C1597-1A2B-4ADB-BFE7-E898DEFC4180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A0CAB7D5-92A2-4C8B-985E-31A2655AF129}">
      <dgm:prSet phldrT="[Texto]" custT="1"/>
      <dgm:spPr/>
      <dgm:t>
        <a:bodyPr/>
        <a:lstStyle/>
        <a:p>
          <a:r>
            <a:rPr lang="en-US" sz="1600" b="0" i="0" smtClean="0">
              <a:solidFill>
                <a:srgbClr val="FFFFFF"/>
              </a:solidFill>
              <a:latin typeface="Comic Sans MS" pitchFamily="66" charset="0"/>
            </a:rPr>
            <a:t>Controlling salt in the organism.</a:t>
          </a:r>
          <a:br>
            <a:rPr lang="en-US" sz="1600" b="0" i="0" smtClean="0">
              <a:solidFill>
                <a:srgbClr val="FFFFFF"/>
              </a:solidFill>
              <a:latin typeface="Comic Sans MS" pitchFamily="66" charset="0"/>
            </a:rPr>
          </a:br>
          <a:endParaRPr lang="es-ES" sz="1600" dirty="0">
            <a:solidFill>
              <a:srgbClr val="FFFFFF"/>
            </a:solidFill>
            <a:latin typeface="Comic Sans MS" pitchFamily="66" charset="0"/>
          </a:endParaRPr>
        </a:p>
      </dgm:t>
    </dgm:pt>
    <dgm:pt modelId="{D08DC507-2F46-403E-9287-F4741314C307}" type="parTrans" cxnId="{9B2C1F32-C444-495F-8747-5EF37E988802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4F3782B8-E081-4BF3-91CA-6C878D80CA65}" type="sibTrans" cxnId="{9B2C1F32-C444-495F-8747-5EF37E988802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9A4D82F4-59CA-4905-913E-DEE122526DF2}">
      <dgm:prSet phldrT="[Texto]" custT="1"/>
      <dgm:spPr/>
      <dgm:t>
        <a:bodyPr/>
        <a:lstStyle/>
        <a:p>
          <a:r>
            <a:rPr lang="en-US" sz="1600" b="0" i="0" smtClean="0">
              <a:solidFill>
                <a:srgbClr val="FFFFFF"/>
              </a:solidFill>
              <a:latin typeface="Comic Sans MS" pitchFamily="66" charset="0"/>
            </a:rPr>
            <a:t>Control the volume and composition of the blood.</a:t>
          </a:r>
          <a:br>
            <a:rPr lang="en-US" sz="1600" b="0" i="0" smtClean="0">
              <a:solidFill>
                <a:srgbClr val="FFFFFF"/>
              </a:solidFill>
              <a:latin typeface="Comic Sans MS" pitchFamily="66" charset="0"/>
            </a:rPr>
          </a:br>
          <a:endParaRPr lang="es-ES" sz="1600" dirty="0">
            <a:solidFill>
              <a:srgbClr val="FFFFFF"/>
            </a:solidFill>
            <a:latin typeface="Comic Sans MS" pitchFamily="66" charset="0"/>
          </a:endParaRPr>
        </a:p>
      </dgm:t>
    </dgm:pt>
    <dgm:pt modelId="{27A05E8E-3752-40F8-A63B-9AF9D904C4BC}" type="parTrans" cxnId="{329F2630-E925-4AFB-BA08-174BE1AAFD8F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17BCBAB7-8585-42D4-BF54-B42420FD1BFE}" type="sibTrans" cxnId="{329F2630-E925-4AFB-BA08-174BE1AAFD8F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96844F1C-1EF2-4810-AC81-7C0AAF6DF294}">
      <dgm:prSet phldrT="[Texto]" custT="1"/>
      <dgm:spPr/>
      <dgm:t>
        <a:bodyPr/>
        <a:lstStyle/>
        <a:p>
          <a:r>
            <a:rPr lang="en-US" sz="1600" b="0" i="0" dirty="0" smtClean="0">
              <a:solidFill>
                <a:srgbClr val="FFFFFF"/>
              </a:solidFill>
              <a:latin typeface="Comic Sans MS" pitchFamily="66" charset="0"/>
            </a:rPr>
            <a:t>Reabsorb water, minerals and nutrients.</a:t>
          </a:r>
          <a:br>
            <a:rPr lang="en-US" sz="1600" b="0" i="0" dirty="0" smtClean="0">
              <a:solidFill>
                <a:srgbClr val="FFFFFF"/>
              </a:solidFill>
              <a:latin typeface="Comic Sans MS" pitchFamily="66" charset="0"/>
            </a:rPr>
          </a:br>
          <a:endParaRPr lang="es-ES" sz="1600" dirty="0">
            <a:solidFill>
              <a:srgbClr val="FFFFFF"/>
            </a:solidFill>
            <a:latin typeface="Comic Sans MS" pitchFamily="66" charset="0"/>
          </a:endParaRPr>
        </a:p>
      </dgm:t>
    </dgm:pt>
    <dgm:pt modelId="{3813659E-BBE2-404C-A25D-47EB84ADEDA3}" type="parTrans" cxnId="{2A2ECB04-650B-4789-8955-4F203BA5EBED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976AD2BB-414C-4F3B-906D-43F74F2432CF}" type="sibTrans" cxnId="{2A2ECB04-650B-4789-8955-4F203BA5EBED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F7D93FD6-4A22-4E95-89EC-C59EA5FCA140}">
      <dgm:prSet phldrT="[Texto]" custT="1"/>
      <dgm:spPr/>
      <dgm:t>
        <a:bodyPr/>
        <a:lstStyle/>
        <a:p>
          <a:r>
            <a:rPr lang="en-US" sz="1600" b="0" i="0" dirty="0" smtClean="0">
              <a:solidFill>
                <a:srgbClr val="FFFFFF"/>
              </a:solidFill>
              <a:latin typeface="Comic Sans MS" pitchFamily="66" charset="0"/>
            </a:rPr>
            <a:t>Produce urine</a:t>
          </a:r>
          <a:br>
            <a:rPr lang="en-US" sz="1600" b="0" i="0" dirty="0" smtClean="0">
              <a:solidFill>
                <a:srgbClr val="FFFFFF"/>
              </a:solidFill>
              <a:latin typeface="Comic Sans MS" pitchFamily="66" charset="0"/>
            </a:rPr>
          </a:br>
          <a:endParaRPr lang="es-ES" sz="1600" dirty="0">
            <a:solidFill>
              <a:srgbClr val="FFFFFF"/>
            </a:solidFill>
            <a:latin typeface="Comic Sans MS" pitchFamily="66" charset="0"/>
          </a:endParaRPr>
        </a:p>
      </dgm:t>
    </dgm:pt>
    <dgm:pt modelId="{A23D7DFD-FFA7-4676-8538-893B880ED809}" type="parTrans" cxnId="{EF5B60DC-7804-450A-B39D-CD71120449A6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1AD93326-FA32-492A-B51B-3A47EB9C0A8C}" type="sibTrans" cxnId="{EF5B60DC-7804-450A-B39D-CD71120449A6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AF4714A2-8831-439E-9A91-CA0A0C04ADB9}">
      <dgm:prSet phldrT="[Texto]" custT="1"/>
      <dgm:spPr/>
      <dgm:t>
        <a:bodyPr/>
        <a:lstStyle/>
        <a:p>
          <a:r>
            <a:rPr lang="en-US" sz="1600" b="0" i="0" dirty="0" smtClean="0">
              <a:solidFill>
                <a:srgbClr val="FFFFFF"/>
              </a:solidFill>
              <a:latin typeface="Comic Sans MS" pitchFamily="66" charset="0"/>
            </a:rPr>
            <a:t>Divert water and maintain the appropriate level of fluid </a:t>
          </a:r>
          <a:endParaRPr lang="es-ES" sz="1600" dirty="0">
            <a:solidFill>
              <a:srgbClr val="FFFFFF"/>
            </a:solidFill>
            <a:latin typeface="Comic Sans MS" pitchFamily="66" charset="0"/>
          </a:endParaRPr>
        </a:p>
      </dgm:t>
    </dgm:pt>
    <dgm:pt modelId="{F4D8CF20-0815-4011-9C93-22D7325A6175}" type="parTrans" cxnId="{A78C2EBE-3059-4DD8-802B-078EDE0805EF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5CF4F638-1277-42BB-987E-17E0AB30ED2B}" type="sibTrans" cxnId="{A78C2EBE-3059-4DD8-802B-078EDE0805EF}">
      <dgm:prSet/>
      <dgm:spPr/>
      <dgm:t>
        <a:bodyPr/>
        <a:lstStyle/>
        <a:p>
          <a:endParaRPr lang="es-ES">
            <a:solidFill>
              <a:srgbClr val="FFFFFF"/>
            </a:solidFill>
            <a:latin typeface="Comic Sans MS" pitchFamily="66" charset="0"/>
          </a:endParaRPr>
        </a:p>
      </dgm:t>
    </dgm:pt>
    <dgm:pt modelId="{112F678D-6491-49A4-9930-C6275A5881DB}" type="pres">
      <dgm:prSet presAssocID="{F8EDB733-9A3A-4883-AF05-004AF80DF6A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42EDBAC1-A733-4825-A404-020D2E275957}" type="pres">
      <dgm:prSet presAssocID="{433184B5-C43D-4C97-BC0B-6C824642C3C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91569E2-6306-49F9-8B07-A954D2345B0B}" type="pres">
      <dgm:prSet presAssocID="{5CD8ECE9-7E86-4E1E-9103-3BB3E32990EB}" presName="sibTrans" presStyleLbl="sibTrans1D1" presStyleIdx="0" presStyleCnt="6"/>
      <dgm:spPr/>
      <dgm:t>
        <a:bodyPr/>
        <a:lstStyle/>
        <a:p>
          <a:endParaRPr lang="es-PA"/>
        </a:p>
      </dgm:t>
    </dgm:pt>
    <dgm:pt modelId="{F04DE356-D8A5-414D-AF65-8C336C07BF4D}" type="pres">
      <dgm:prSet presAssocID="{5CD8ECE9-7E86-4E1E-9103-3BB3E32990EB}" presName="connectorText" presStyleLbl="sibTrans1D1" presStyleIdx="0" presStyleCnt="6"/>
      <dgm:spPr/>
      <dgm:t>
        <a:bodyPr/>
        <a:lstStyle/>
        <a:p>
          <a:endParaRPr lang="es-PA"/>
        </a:p>
      </dgm:t>
    </dgm:pt>
    <dgm:pt modelId="{0A5F0E6D-2681-45CA-9D25-6D6128B40D7A}" type="pres">
      <dgm:prSet presAssocID="{CB7AC808-49DA-47B5-AD10-A2E0DBF3F8C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428695B-0A35-4FCD-9801-C41BC46BC4C3}" type="pres">
      <dgm:prSet presAssocID="{CC9B5C43-C4D5-4AE6-9D26-9BFF5CE12FDE}" presName="sibTrans" presStyleLbl="sibTrans1D1" presStyleIdx="1" presStyleCnt="6"/>
      <dgm:spPr/>
      <dgm:t>
        <a:bodyPr/>
        <a:lstStyle/>
        <a:p>
          <a:endParaRPr lang="es-PA"/>
        </a:p>
      </dgm:t>
    </dgm:pt>
    <dgm:pt modelId="{DAE1B0E3-AF27-492B-B20E-4357E91F6AD7}" type="pres">
      <dgm:prSet presAssocID="{CC9B5C43-C4D5-4AE6-9D26-9BFF5CE12FDE}" presName="connectorText" presStyleLbl="sibTrans1D1" presStyleIdx="1" presStyleCnt="6"/>
      <dgm:spPr/>
      <dgm:t>
        <a:bodyPr/>
        <a:lstStyle/>
        <a:p>
          <a:endParaRPr lang="es-PA"/>
        </a:p>
      </dgm:t>
    </dgm:pt>
    <dgm:pt modelId="{AC409B85-6E4E-4AFB-B766-A367873BF541}" type="pres">
      <dgm:prSet presAssocID="{A0CAB7D5-92A2-4C8B-985E-31A2655AF12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44DA4A42-E248-4EB5-AEBF-1641874A3389}" type="pres">
      <dgm:prSet presAssocID="{4F3782B8-E081-4BF3-91CA-6C878D80CA65}" presName="sibTrans" presStyleLbl="sibTrans1D1" presStyleIdx="2" presStyleCnt="6"/>
      <dgm:spPr/>
      <dgm:t>
        <a:bodyPr/>
        <a:lstStyle/>
        <a:p>
          <a:endParaRPr lang="es-PA"/>
        </a:p>
      </dgm:t>
    </dgm:pt>
    <dgm:pt modelId="{E43D1AAE-9D47-4097-B882-CD7AE746C133}" type="pres">
      <dgm:prSet presAssocID="{4F3782B8-E081-4BF3-91CA-6C878D80CA65}" presName="connectorText" presStyleLbl="sibTrans1D1" presStyleIdx="2" presStyleCnt="6"/>
      <dgm:spPr/>
      <dgm:t>
        <a:bodyPr/>
        <a:lstStyle/>
        <a:p>
          <a:endParaRPr lang="es-PA"/>
        </a:p>
      </dgm:t>
    </dgm:pt>
    <dgm:pt modelId="{AD700B38-DDA8-4653-B126-35011179D128}" type="pres">
      <dgm:prSet presAssocID="{9A4D82F4-59CA-4905-913E-DEE122526DF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E2AB20D-79A3-4709-9292-9B751EB066E8}" type="pres">
      <dgm:prSet presAssocID="{17BCBAB7-8585-42D4-BF54-B42420FD1BFE}" presName="sibTrans" presStyleLbl="sibTrans1D1" presStyleIdx="3" presStyleCnt="6"/>
      <dgm:spPr/>
      <dgm:t>
        <a:bodyPr/>
        <a:lstStyle/>
        <a:p>
          <a:endParaRPr lang="es-PA"/>
        </a:p>
      </dgm:t>
    </dgm:pt>
    <dgm:pt modelId="{06A7D4F6-0DF3-4184-BE26-AA54471863C2}" type="pres">
      <dgm:prSet presAssocID="{17BCBAB7-8585-42D4-BF54-B42420FD1BFE}" presName="connectorText" presStyleLbl="sibTrans1D1" presStyleIdx="3" presStyleCnt="6"/>
      <dgm:spPr/>
      <dgm:t>
        <a:bodyPr/>
        <a:lstStyle/>
        <a:p>
          <a:endParaRPr lang="es-PA"/>
        </a:p>
      </dgm:t>
    </dgm:pt>
    <dgm:pt modelId="{48C03CAF-0F97-44E5-879A-F483C30BC4D8}" type="pres">
      <dgm:prSet presAssocID="{96844F1C-1EF2-4810-AC81-7C0AAF6DF29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4FF27B89-B34B-491F-9719-A1CFA15A2DE0}" type="pres">
      <dgm:prSet presAssocID="{976AD2BB-414C-4F3B-906D-43F74F2432CF}" presName="sibTrans" presStyleLbl="sibTrans1D1" presStyleIdx="4" presStyleCnt="6"/>
      <dgm:spPr/>
      <dgm:t>
        <a:bodyPr/>
        <a:lstStyle/>
        <a:p>
          <a:endParaRPr lang="es-PA"/>
        </a:p>
      </dgm:t>
    </dgm:pt>
    <dgm:pt modelId="{983361E6-F11D-410E-8F98-180FD63662DC}" type="pres">
      <dgm:prSet presAssocID="{976AD2BB-414C-4F3B-906D-43F74F2432CF}" presName="connectorText" presStyleLbl="sibTrans1D1" presStyleIdx="4" presStyleCnt="6"/>
      <dgm:spPr/>
      <dgm:t>
        <a:bodyPr/>
        <a:lstStyle/>
        <a:p>
          <a:endParaRPr lang="es-PA"/>
        </a:p>
      </dgm:t>
    </dgm:pt>
    <dgm:pt modelId="{F13FF1C0-E320-4FB4-8EF3-2561E3A66002}" type="pres">
      <dgm:prSet presAssocID="{F7D93FD6-4A22-4E95-89EC-C59EA5FCA140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11AC030-B2E3-4D6D-84E3-2AD3C5A3D781}" type="pres">
      <dgm:prSet presAssocID="{1AD93326-FA32-492A-B51B-3A47EB9C0A8C}" presName="sibTrans" presStyleLbl="sibTrans1D1" presStyleIdx="5" presStyleCnt="6"/>
      <dgm:spPr/>
      <dgm:t>
        <a:bodyPr/>
        <a:lstStyle/>
        <a:p>
          <a:endParaRPr lang="es-PA"/>
        </a:p>
      </dgm:t>
    </dgm:pt>
    <dgm:pt modelId="{9A0F95E1-A117-4BD2-A93A-7E1F6391B6B8}" type="pres">
      <dgm:prSet presAssocID="{1AD93326-FA32-492A-B51B-3A47EB9C0A8C}" presName="connectorText" presStyleLbl="sibTrans1D1" presStyleIdx="5" presStyleCnt="6"/>
      <dgm:spPr/>
      <dgm:t>
        <a:bodyPr/>
        <a:lstStyle/>
        <a:p>
          <a:endParaRPr lang="es-PA"/>
        </a:p>
      </dgm:t>
    </dgm:pt>
    <dgm:pt modelId="{D98FB42C-A25A-4833-A258-0EE8CB0C5957}" type="pres">
      <dgm:prSet presAssocID="{AF4714A2-8831-439E-9A91-CA0A0C04ADB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709CE179-231D-4476-A838-6E6F20C7D15F}" type="presOf" srcId="{5CD8ECE9-7E86-4E1E-9103-3BB3E32990EB}" destId="{F04DE356-D8A5-414D-AF65-8C336C07BF4D}" srcOrd="1" destOrd="0" presId="urn:microsoft.com/office/officeart/2005/8/layout/bProcess3"/>
    <dgm:cxn modelId="{37301DFE-B8A8-4AA8-94CE-0AB4E8565B7C}" type="presOf" srcId="{A0CAB7D5-92A2-4C8B-985E-31A2655AF129}" destId="{AC409B85-6E4E-4AFB-B766-A367873BF541}" srcOrd="0" destOrd="0" presId="urn:microsoft.com/office/officeart/2005/8/layout/bProcess3"/>
    <dgm:cxn modelId="{6E860CEC-DE5E-4BDE-88D5-E3158080CAB0}" type="presOf" srcId="{1AD93326-FA32-492A-B51B-3A47EB9C0A8C}" destId="{9A0F95E1-A117-4BD2-A93A-7E1F6391B6B8}" srcOrd="1" destOrd="0" presId="urn:microsoft.com/office/officeart/2005/8/layout/bProcess3"/>
    <dgm:cxn modelId="{3A7127F4-8507-4912-9429-9A2830492BAF}" type="presOf" srcId="{F7D93FD6-4A22-4E95-89EC-C59EA5FCA140}" destId="{F13FF1C0-E320-4FB4-8EF3-2561E3A66002}" srcOrd="0" destOrd="0" presId="urn:microsoft.com/office/officeart/2005/8/layout/bProcess3"/>
    <dgm:cxn modelId="{C20230FE-F414-42D6-BABB-968DB78DC316}" type="presOf" srcId="{AF4714A2-8831-439E-9A91-CA0A0C04ADB9}" destId="{D98FB42C-A25A-4833-A258-0EE8CB0C5957}" srcOrd="0" destOrd="0" presId="urn:microsoft.com/office/officeart/2005/8/layout/bProcess3"/>
    <dgm:cxn modelId="{DDFD69F3-4F5F-4858-8FBB-F6A9AAD1EF60}" type="presOf" srcId="{CC9B5C43-C4D5-4AE6-9D26-9BFF5CE12FDE}" destId="{DAE1B0E3-AF27-492B-B20E-4357E91F6AD7}" srcOrd="1" destOrd="0" presId="urn:microsoft.com/office/officeart/2005/8/layout/bProcess3"/>
    <dgm:cxn modelId="{2A2ECB04-650B-4789-8955-4F203BA5EBED}" srcId="{F8EDB733-9A3A-4883-AF05-004AF80DF6A2}" destId="{96844F1C-1EF2-4810-AC81-7C0AAF6DF294}" srcOrd="4" destOrd="0" parTransId="{3813659E-BBE2-404C-A25D-47EB84ADEDA3}" sibTransId="{976AD2BB-414C-4F3B-906D-43F74F2432CF}"/>
    <dgm:cxn modelId="{329F2630-E925-4AFB-BA08-174BE1AAFD8F}" srcId="{F8EDB733-9A3A-4883-AF05-004AF80DF6A2}" destId="{9A4D82F4-59CA-4905-913E-DEE122526DF2}" srcOrd="3" destOrd="0" parTransId="{27A05E8E-3752-40F8-A63B-9AF9D904C4BC}" sibTransId="{17BCBAB7-8585-42D4-BF54-B42420FD1BFE}"/>
    <dgm:cxn modelId="{EF5B60DC-7804-450A-B39D-CD71120449A6}" srcId="{F8EDB733-9A3A-4883-AF05-004AF80DF6A2}" destId="{F7D93FD6-4A22-4E95-89EC-C59EA5FCA140}" srcOrd="5" destOrd="0" parTransId="{A23D7DFD-FFA7-4676-8538-893B880ED809}" sibTransId="{1AD93326-FA32-492A-B51B-3A47EB9C0A8C}"/>
    <dgm:cxn modelId="{7BFE7AE8-2C32-4C0A-9A94-7FC49B96ECB0}" srcId="{F8EDB733-9A3A-4883-AF05-004AF80DF6A2}" destId="{433184B5-C43D-4C97-BC0B-6C824642C3C2}" srcOrd="0" destOrd="0" parTransId="{8CC09086-39C1-4DB1-82EC-D03B46E0F724}" sibTransId="{5CD8ECE9-7E86-4E1E-9103-3BB3E32990EB}"/>
    <dgm:cxn modelId="{BB7D7496-32B9-49CE-8644-FC9BDE871109}" type="presOf" srcId="{4F3782B8-E081-4BF3-91CA-6C878D80CA65}" destId="{E43D1AAE-9D47-4097-B882-CD7AE746C133}" srcOrd="1" destOrd="0" presId="urn:microsoft.com/office/officeart/2005/8/layout/bProcess3"/>
    <dgm:cxn modelId="{5F62E80C-1957-4BD1-A6D8-0F6C4834BCB4}" type="presOf" srcId="{976AD2BB-414C-4F3B-906D-43F74F2432CF}" destId="{983361E6-F11D-410E-8F98-180FD63662DC}" srcOrd="1" destOrd="0" presId="urn:microsoft.com/office/officeart/2005/8/layout/bProcess3"/>
    <dgm:cxn modelId="{7B6221C9-E7CB-4930-828F-BACDDB20C848}" type="presOf" srcId="{9A4D82F4-59CA-4905-913E-DEE122526DF2}" destId="{AD700B38-DDA8-4653-B126-35011179D128}" srcOrd="0" destOrd="0" presId="urn:microsoft.com/office/officeart/2005/8/layout/bProcess3"/>
    <dgm:cxn modelId="{97B62B61-733F-486A-9736-B089D05295DD}" type="presOf" srcId="{17BCBAB7-8585-42D4-BF54-B42420FD1BFE}" destId="{06A7D4F6-0DF3-4184-BE26-AA54471863C2}" srcOrd="1" destOrd="0" presId="urn:microsoft.com/office/officeart/2005/8/layout/bProcess3"/>
    <dgm:cxn modelId="{7C77680B-E32C-4DAE-A128-7C7BB07730B7}" type="presOf" srcId="{17BCBAB7-8585-42D4-BF54-B42420FD1BFE}" destId="{EE2AB20D-79A3-4709-9292-9B751EB066E8}" srcOrd="0" destOrd="0" presId="urn:microsoft.com/office/officeart/2005/8/layout/bProcess3"/>
    <dgm:cxn modelId="{F7A1E324-EEAC-497D-8396-11C97625AC6A}" type="presOf" srcId="{F8EDB733-9A3A-4883-AF05-004AF80DF6A2}" destId="{112F678D-6491-49A4-9930-C6275A5881DB}" srcOrd="0" destOrd="0" presId="urn:microsoft.com/office/officeart/2005/8/layout/bProcess3"/>
    <dgm:cxn modelId="{6321133A-2651-4B30-9203-F8F1501EF3BD}" type="presOf" srcId="{1AD93326-FA32-492A-B51B-3A47EB9C0A8C}" destId="{F11AC030-B2E3-4D6D-84E3-2AD3C5A3D781}" srcOrd="0" destOrd="0" presId="urn:microsoft.com/office/officeart/2005/8/layout/bProcess3"/>
    <dgm:cxn modelId="{20B2CD80-410C-4746-9F4C-8B045FFA5266}" type="presOf" srcId="{4F3782B8-E081-4BF3-91CA-6C878D80CA65}" destId="{44DA4A42-E248-4EB5-AEBF-1641874A3389}" srcOrd="0" destOrd="0" presId="urn:microsoft.com/office/officeart/2005/8/layout/bProcess3"/>
    <dgm:cxn modelId="{0F769178-4ED0-490E-81F0-A144C68A80FC}" type="presOf" srcId="{CC9B5C43-C4D5-4AE6-9D26-9BFF5CE12FDE}" destId="{F428695B-0A35-4FCD-9801-C41BC46BC4C3}" srcOrd="0" destOrd="0" presId="urn:microsoft.com/office/officeart/2005/8/layout/bProcess3"/>
    <dgm:cxn modelId="{CA0253F3-E03E-434B-A61E-FA5406E4D87D}" type="presOf" srcId="{5CD8ECE9-7E86-4E1E-9103-3BB3E32990EB}" destId="{791569E2-6306-49F9-8B07-A954D2345B0B}" srcOrd="0" destOrd="0" presId="urn:microsoft.com/office/officeart/2005/8/layout/bProcess3"/>
    <dgm:cxn modelId="{A78C2EBE-3059-4DD8-802B-078EDE0805EF}" srcId="{F8EDB733-9A3A-4883-AF05-004AF80DF6A2}" destId="{AF4714A2-8831-439E-9A91-CA0A0C04ADB9}" srcOrd="6" destOrd="0" parTransId="{F4D8CF20-0815-4011-9C93-22D7325A6175}" sibTransId="{5CF4F638-1277-42BB-987E-17E0AB30ED2B}"/>
    <dgm:cxn modelId="{4CF4B922-C545-45C6-AC84-25417D5293BD}" type="presOf" srcId="{96844F1C-1EF2-4810-AC81-7C0AAF6DF294}" destId="{48C03CAF-0F97-44E5-879A-F483C30BC4D8}" srcOrd="0" destOrd="0" presId="urn:microsoft.com/office/officeart/2005/8/layout/bProcess3"/>
    <dgm:cxn modelId="{787104C0-6AD3-4ADA-85FA-F1E033203C15}" type="presOf" srcId="{433184B5-C43D-4C97-BC0B-6C824642C3C2}" destId="{42EDBAC1-A733-4825-A404-020D2E275957}" srcOrd="0" destOrd="0" presId="urn:microsoft.com/office/officeart/2005/8/layout/bProcess3"/>
    <dgm:cxn modelId="{AC9C1597-1A2B-4ADB-BFE7-E898DEFC4180}" srcId="{F8EDB733-9A3A-4883-AF05-004AF80DF6A2}" destId="{CB7AC808-49DA-47B5-AD10-A2E0DBF3F8CF}" srcOrd="1" destOrd="0" parTransId="{24EEFA9E-CB2B-457A-B290-8F323B33D209}" sibTransId="{CC9B5C43-C4D5-4AE6-9D26-9BFF5CE12FDE}"/>
    <dgm:cxn modelId="{D1E0B16E-5D55-4CEA-B735-185ED5940A07}" type="presOf" srcId="{CB7AC808-49DA-47B5-AD10-A2E0DBF3F8CF}" destId="{0A5F0E6D-2681-45CA-9D25-6D6128B40D7A}" srcOrd="0" destOrd="0" presId="urn:microsoft.com/office/officeart/2005/8/layout/bProcess3"/>
    <dgm:cxn modelId="{9B2C1F32-C444-495F-8747-5EF37E988802}" srcId="{F8EDB733-9A3A-4883-AF05-004AF80DF6A2}" destId="{A0CAB7D5-92A2-4C8B-985E-31A2655AF129}" srcOrd="2" destOrd="0" parTransId="{D08DC507-2F46-403E-9287-F4741314C307}" sibTransId="{4F3782B8-E081-4BF3-91CA-6C878D80CA65}"/>
    <dgm:cxn modelId="{7C6535EC-553C-4044-AF84-E70CF0127075}" type="presOf" srcId="{976AD2BB-414C-4F3B-906D-43F74F2432CF}" destId="{4FF27B89-B34B-491F-9719-A1CFA15A2DE0}" srcOrd="0" destOrd="0" presId="urn:microsoft.com/office/officeart/2005/8/layout/bProcess3"/>
    <dgm:cxn modelId="{71B3F893-4840-4083-BBDD-2AD1A2AD0FDA}" type="presParOf" srcId="{112F678D-6491-49A4-9930-C6275A5881DB}" destId="{42EDBAC1-A733-4825-A404-020D2E275957}" srcOrd="0" destOrd="0" presId="urn:microsoft.com/office/officeart/2005/8/layout/bProcess3"/>
    <dgm:cxn modelId="{07834E6A-9263-413B-A1C8-7DB6082FECD1}" type="presParOf" srcId="{112F678D-6491-49A4-9930-C6275A5881DB}" destId="{791569E2-6306-49F9-8B07-A954D2345B0B}" srcOrd="1" destOrd="0" presId="urn:microsoft.com/office/officeart/2005/8/layout/bProcess3"/>
    <dgm:cxn modelId="{67AB0AA0-DBBE-4AC8-B557-37A8EE563837}" type="presParOf" srcId="{791569E2-6306-49F9-8B07-A954D2345B0B}" destId="{F04DE356-D8A5-414D-AF65-8C336C07BF4D}" srcOrd="0" destOrd="0" presId="urn:microsoft.com/office/officeart/2005/8/layout/bProcess3"/>
    <dgm:cxn modelId="{F09FBA57-11D5-4D7A-9838-12F7A47591B3}" type="presParOf" srcId="{112F678D-6491-49A4-9930-C6275A5881DB}" destId="{0A5F0E6D-2681-45CA-9D25-6D6128B40D7A}" srcOrd="2" destOrd="0" presId="urn:microsoft.com/office/officeart/2005/8/layout/bProcess3"/>
    <dgm:cxn modelId="{7C5277E6-DAFB-4A6A-9C3B-59DD54194342}" type="presParOf" srcId="{112F678D-6491-49A4-9930-C6275A5881DB}" destId="{F428695B-0A35-4FCD-9801-C41BC46BC4C3}" srcOrd="3" destOrd="0" presId="urn:microsoft.com/office/officeart/2005/8/layout/bProcess3"/>
    <dgm:cxn modelId="{CF19663A-4D9D-4731-A01C-D6049770E9B9}" type="presParOf" srcId="{F428695B-0A35-4FCD-9801-C41BC46BC4C3}" destId="{DAE1B0E3-AF27-492B-B20E-4357E91F6AD7}" srcOrd="0" destOrd="0" presId="urn:microsoft.com/office/officeart/2005/8/layout/bProcess3"/>
    <dgm:cxn modelId="{BF0C09CD-0FF7-46F3-A137-104E8DC7952F}" type="presParOf" srcId="{112F678D-6491-49A4-9930-C6275A5881DB}" destId="{AC409B85-6E4E-4AFB-B766-A367873BF541}" srcOrd="4" destOrd="0" presId="urn:microsoft.com/office/officeart/2005/8/layout/bProcess3"/>
    <dgm:cxn modelId="{A2D38229-28CE-440B-A482-61DE9213CDF8}" type="presParOf" srcId="{112F678D-6491-49A4-9930-C6275A5881DB}" destId="{44DA4A42-E248-4EB5-AEBF-1641874A3389}" srcOrd="5" destOrd="0" presId="urn:microsoft.com/office/officeart/2005/8/layout/bProcess3"/>
    <dgm:cxn modelId="{AA77CE03-BD5D-47E8-9F20-07433E7285EF}" type="presParOf" srcId="{44DA4A42-E248-4EB5-AEBF-1641874A3389}" destId="{E43D1AAE-9D47-4097-B882-CD7AE746C133}" srcOrd="0" destOrd="0" presId="urn:microsoft.com/office/officeart/2005/8/layout/bProcess3"/>
    <dgm:cxn modelId="{1A45B043-D69C-437A-9E13-F74CFCD39360}" type="presParOf" srcId="{112F678D-6491-49A4-9930-C6275A5881DB}" destId="{AD700B38-DDA8-4653-B126-35011179D128}" srcOrd="6" destOrd="0" presId="urn:microsoft.com/office/officeart/2005/8/layout/bProcess3"/>
    <dgm:cxn modelId="{C0499A2B-EB02-4698-9D33-88FCC700DD55}" type="presParOf" srcId="{112F678D-6491-49A4-9930-C6275A5881DB}" destId="{EE2AB20D-79A3-4709-9292-9B751EB066E8}" srcOrd="7" destOrd="0" presId="urn:microsoft.com/office/officeart/2005/8/layout/bProcess3"/>
    <dgm:cxn modelId="{A74DF6A6-C005-43F8-AE0F-6B3D1FAE2CB8}" type="presParOf" srcId="{EE2AB20D-79A3-4709-9292-9B751EB066E8}" destId="{06A7D4F6-0DF3-4184-BE26-AA54471863C2}" srcOrd="0" destOrd="0" presId="urn:microsoft.com/office/officeart/2005/8/layout/bProcess3"/>
    <dgm:cxn modelId="{55D38503-AC06-4E91-942F-CCE45701A702}" type="presParOf" srcId="{112F678D-6491-49A4-9930-C6275A5881DB}" destId="{48C03CAF-0F97-44E5-879A-F483C30BC4D8}" srcOrd="8" destOrd="0" presId="urn:microsoft.com/office/officeart/2005/8/layout/bProcess3"/>
    <dgm:cxn modelId="{7878D2A3-DCA2-4EFA-9390-EC2EBDF141B5}" type="presParOf" srcId="{112F678D-6491-49A4-9930-C6275A5881DB}" destId="{4FF27B89-B34B-491F-9719-A1CFA15A2DE0}" srcOrd="9" destOrd="0" presId="urn:microsoft.com/office/officeart/2005/8/layout/bProcess3"/>
    <dgm:cxn modelId="{357F3797-A55B-4134-A7F4-A23F273A64E9}" type="presParOf" srcId="{4FF27B89-B34B-491F-9719-A1CFA15A2DE0}" destId="{983361E6-F11D-410E-8F98-180FD63662DC}" srcOrd="0" destOrd="0" presId="urn:microsoft.com/office/officeart/2005/8/layout/bProcess3"/>
    <dgm:cxn modelId="{1FCE72D5-40F1-40B5-B522-FE6B77479F2F}" type="presParOf" srcId="{112F678D-6491-49A4-9930-C6275A5881DB}" destId="{F13FF1C0-E320-4FB4-8EF3-2561E3A66002}" srcOrd="10" destOrd="0" presId="urn:microsoft.com/office/officeart/2005/8/layout/bProcess3"/>
    <dgm:cxn modelId="{78C50BA0-FDCE-4238-BCF9-777D9BFB182B}" type="presParOf" srcId="{112F678D-6491-49A4-9930-C6275A5881DB}" destId="{F11AC030-B2E3-4D6D-84E3-2AD3C5A3D781}" srcOrd="11" destOrd="0" presId="urn:microsoft.com/office/officeart/2005/8/layout/bProcess3"/>
    <dgm:cxn modelId="{94E16372-64A0-42B5-8B42-2D5026510031}" type="presParOf" srcId="{F11AC030-B2E3-4D6D-84E3-2AD3C5A3D781}" destId="{9A0F95E1-A117-4BD2-A93A-7E1F6391B6B8}" srcOrd="0" destOrd="0" presId="urn:microsoft.com/office/officeart/2005/8/layout/bProcess3"/>
    <dgm:cxn modelId="{298EA603-CF8E-496B-8434-44DC23D296A4}" type="presParOf" srcId="{112F678D-6491-49A4-9930-C6275A5881DB}" destId="{D98FB42C-A25A-4833-A258-0EE8CB0C5957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55A0ACE-B579-4E7A-9760-E8060CB96DEC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A6BDCC01-8E60-490D-9DB8-44C2B9625902}">
      <dgm:prSet phldrT="[Texto]" custT="1"/>
      <dgm:spPr/>
      <dgm:t>
        <a:bodyPr/>
        <a:lstStyle/>
        <a:p>
          <a:r>
            <a:rPr lang="en-US" sz="1800" b="1" i="0" dirty="0" smtClean="0"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rPr>
            <a:t>Produce and release sperm</a:t>
          </a:r>
          <a:r>
            <a:rPr lang="en-US" sz="1800" b="1" i="0" dirty="0" smtClean="0">
              <a:solidFill>
                <a:srgbClr val="FFFFFF"/>
              </a:solidFill>
              <a:latin typeface="Comic Sans MS" pitchFamily="66" charset="0"/>
            </a:rPr>
            <a:t/>
          </a:r>
          <a:br>
            <a:rPr lang="en-US" sz="1800" b="1" i="0" dirty="0" smtClean="0">
              <a:solidFill>
                <a:srgbClr val="FFFFFF"/>
              </a:solidFill>
              <a:latin typeface="Comic Sans MS" pitchFamily="66" charset="0"/>
            </a:rPr>
          </a:br>
          <a:endParaRPr lang="es-ES" sz="1800" b="1" dirty="0">
            <a:solidFill>
              <a:srgbClr val="FFFFFF"/>
            </a:solidFill>
            <a:latin typeface="Comic Sans MS" pitchFamily="66" charset="0"/>
          </a:endParaRPr>
        </a:p>
      </dgm:t>
    </dgm:pt>
    <dgm:pt modelId="{B0E6B56E-26DA-46A8-AEBB-7AF1953B79BA}" type="parTrans" cxnId="{A7A1CF5D-7424-4502-8E70-612906384C91}">
      <dgm:prSet/>
      <dgm:spPr/>
      <dgm:t>
        <a:bodyPr/>
        <a:lstStyle/>
        <a:p>
          <a:endParaRPr lang="es-ES"/>
        </a:p>
      </dgm:t>
    </dgm:pt>
    <dgm:pt modelId="{91924A6A-02D3-4092-A602-16AD71387082}" type="sibTrans" cxnId="{A7A1CF5D-7424-4502-8E70-612906384C91}">
      <dgm:prSet/>
      <dgm:spPr/>
      <dgm:t>
        <a:bodyPr/>
        <a:lstStyle/>
        <a:p>
          <a:endParaRPr lang="es-ES"/>
        </a:p>
      </dgm:t>
    </dgm:pt>
    <dgm:pt modelId="{05525BBB-B723-4E05-A5B6-DCC821325B5B}">
      <dgm:prSet phldrT="[Texto]" custT="1"/>
      <dgm:spPr/>
      <dgm:t>
        <a:bodyPr/>
        <a:lstStyle/>
        <a:p>
          <a:r>
            <a:rPr lang="en-US" sz="1800" b="1" i="0" dirty="0" smtClean="0"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rPr>
            <a:t>Produce sex hormones</a:t>
          </a:r>
          <a:r>
            <a:rPr lang="en-US" sz="1800" b="1" i="0" dirty="0" smtClean="0">
              <a:solidFill>
                <a:srgbClr val="FFFFFF"/>
              </a:solidFill>
              <a:latin typeface="Comic Sans MS" pitchFamily="66" charset="0"/>
            </a:rPr>
            <a:t/>
          </a:r>
          <a:br>
            <a:rPr lang="en-US" sz="1800" b="1" i="0" dirty="0" smtClean="0">
              <a:solidFill>
                <a:srgbClr val="FFFFFF"/>
              </a:solidFill>
              <a:latin typeface="Comic Sans MS" pitchFamily="66" charset="0"/>
            </a:rPr>
          </a:br>
          <a:endParaRPr lang="es-ES" sz="1800" b="1" dirty="0">
            <a:solidFill>
              <a:srgbClr val="FFFFFF"/>
            </a:solidFill>
            <a:latin typeface="Comic Sans MS" pitchFamily="66" charset="0"/>
          </a:endParaRPr>
        </a:p>
      </dgm:t>
    </dgm:pt>
    <dgm:pt modelId="{6A5883E7-490F-43BD-8237-2AC83FCDC1F3}" type="parTrans" cxnId="{FA615D83-B55F-4B2E-B44D-54FEEB12688D}">
      <dgm:prSet/>
      <dgm:spPr/>
      <dgm:t>
        <a:bodyPr/>
        <a:lstStyle/>
        <a:p>
          <a:endParaRPr lang="es-ES"/>
        </a:p>
      </dgm:t>
    </dgm:pt>
    <dgm:pt modelId="{2FBFFE27-8AA6-4D0F-93CF-136F56E4ED92}" type="sibTrans" cxnId="{FA615D83-B55F-4B2E-B44D-54FEEB12688D}">
      <dgm:prSet/>
      <dgm:spPr/>
      <dgm:t>
        <a:bodyPr/>
        <a:lstStyle/>
        <a:p>
          <a:endParaRPr lang="es-ES"/>
        </a:p>
      </dgm:t>
    </dgm:pt>
    <dgm:pt modelId="{8343F439-20ED-42BC-A9D0-3FC79AAC98F5}">
      <dgm:prSet phldrT="[Texto]" custT="1"/>
      <dgm:spPr/>
      <dgm:t>
        <a:bodyPr/>
        <a:lstStyle/>
        <a:p>
          <a:r>
            <a:rPr lang="en-US" sz="1800" b="1" i="0" dirty="0" smtClean="0"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rPr>
            <a:t>Procreation of humankind</a:t>
          </a:r>
          <a:endParaRPr lang="es-ES" sz="1800" b="1" dirty="0">
            <a:solidFill>
              <a:srgbClr val="FFFFFF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Comic Sans MS" pitchFamily="66" charset="0"/>
          </a:endParaRPr>
        </a:p>
      </dgm:t>
    </dgm:pt>
    <dgm:pt modelId="{0D93DA8B-CA14-4482-9B28-114ECC068183}" type="parTrans" cxnId="{13DB17A4-ABE4-42FE-9A1E-23D926E76AA4}">
      <dgm:prSet/>
      <dgm:spPr/>
      <dgm:t>
        <a:bodyPr/>
        <a:lstStyle/>
        <a:p>
          <a:endParaRPr lang="es-ES"/>
        </a:p>
      </dgm:t>
    </dgm:pt>
    <dgm:pt modelId="{F11CE688-EBE8-4B7E-8652-379949926A1D}" type="sibTrans" cxnId="{13DB17A4-ABE4-42FE-9A1E-23D926E76AA4}">
      <dgm:prSet/>
      <dgm:spPr/>
      <dgm:t>
        <a:bodyPr/>
        <a:lstStyle/>
        <a:p>
          <a:endParaRPr lang="es-ES"/>
        </a:p>
      </dgm:t>
    </dgm:pt>
    <dgm:pt modelId="{04201E19-44E7-458F-989C-5926E5059786}" type="pres">
      <dgm:prSet presAssocID="{255A0ACE-B579-4E7A-9760-E8060CB96DEC}" presName="arrowDiagram" presStyleCnt="0">
        <dgm:presLayoutVars>
          <dgm:chMax val="5"/>
          <dgm:dir/>
          <dgm:resizeHandles val="exact"/>
        </dgm:presLayoutVars>
      </dgm:prSet>
      <dgm:spPr/>
    </dgm:pt>
    <dgm:pt modelId="{41BD6C6A-1BEA-4C99-9C66-C799ADF51831}" type="pres">
      <dgm:prSet presAssocID="{255A0ACE-B579-4E7A-9760-E8060CB96DEC}" presName="arrow" presStyleLbl="bgShp" presStyleIdx="0" presStyleCnt="1"/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</dgm:pt>
    <dgm:pt modelId="{754651F7-BF6F-44A1-A88A-41BF7DA26050}" type="pres">
      <dgm:prSet presAssocID="{255A0ACE-B579-4E7A-9760-E8060CB96DEC}" presName="arrowDiagram3" presStyleCnt="0"/>
      <dgm:spPr/>
    </dgm:pt>
    <dgm:pt modelId="{F9BBBBE5-C80D-4929-AC62-DC3657C36974}" type="pres">
      <dgm:prSet presAssocID="{A6BDCC01-8E60-490D-9DB8-44C2B9625902}" presName="bullet3a" presStyleLbl="node1" presStyleIdx="0" presStyleCnt="3"/>
      <dgm:spPr/>
    </dgm:pt>
    <dgm:pt modelId="{26659946-51B9-4229-9AB1-8EDC02FCDD21}" type="pres">
      <dgm:prSet presAssocID="{A6BDCC01-8E60-490D-9DB8-44C2B9625902}" presName="textBox3a" presStyleLbl="revTx" presStyleIdx="0" presStyleCnt="3" custScaleX="1380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7F8484-0286-4491-8393-B60CF4A6DE33}" type="pres">
      <dgm:prSet presAssocID="{05525BBB-B723-4E05-A5B6-DCC821325B5B}" presName="bullet3b" presStyleLbl="node1" presStyleIdx="1" presStyleCnt="3"/>
      <dgm:spPr/>
    </dgm:pt>
    <dgm:pt modelId="{904132A1-6149-4413-8B96-619202B42C3C}" type="pres">
      <dgm:prSet presAssocID="{05525BBB-B723-4E05-A5B6-DCC821325B5B}" presName="textBox3b" presStyleLbl="revTx" presStyleIdx="1" presStyleCnt="3" custScaleX="13803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9E868CC-9CD4-4D0C-9BC0-EF7CF866AD40}" type="pres">
      <dgm:prSet presAssocID="{8343F439-20ED-42BC-A9D0-3FC79AAC98F5}" presName="bullet3c" presStyleLbl="node1" presStyleIdx="2" presStyleCnt="3"/>
      <dgm:spPr/>
    </dgm:pt>
    <dgm:pt modelId="{E7000393-3524-42EE-A751-DDE5238E1C9E}" type="pres">
      <dgm:prSet presAssocID="{8343F439-20ED-42BC-A9D0-3FC79AAC98F5}" presName="textBox3c" presStyleLbl="revTx" presStyleIdx="2" presStyleCnt="3" custScaleX="13803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36C1AA8C-6A70-4311-ADDC-D59187D69566}" type="presOf" srcId="{A6BDCC01-8E60-490D-9DB8-44C2B9625902}" destId="{26659946-51B9-4229-9AB1-8EDC02FCDD21}" srcOrd="0" destOrd="0" presId="urn:microsoft.com/office/officeart/2005/8/layout/arrow2"/>
    <dgm:cxn modelId="{89A01977-BB36-4A8A-B75E-7C23CA7F0641}" type="presOf" srcId="{255A0ACE-B579-4E7A-9760-E8060CB96DEC}" destId="{04201E19-44E7-458F-989C-5926E5059786}" srcOrd="0" destOrd="0" presId="urn:microsoft.com/office/officeart/2005/8/layout/arrow2"/>
    <dgm:cxn modelId="{A7A1CF5D-7424-4502-8E70-612906384C91}" srcId="{255A0ACE-B579-4E7A-9760-E8060CB96DEC}" destId="{A6BDCC01-8E60-490D-9DB8-44C2B9625902}" srcOrd="0" destOrd="0" parTransId="{B0E6B56E-26DA-46A8-AEBB-7AF1953B79BA}" sibTransId="{91924A6A-02D3-4092-A602-16AD71387082}"/>
    <dgm:cxn modelId="{1EC21DA2-3AC9-4CF3-B623-3D94B792A49C}" type="presOf" srcId="{8343F439-20ED-42BC-A9D0-3FC79AAC98F5}" destId="{E7000393-3524-42EE-A751-DDE5238E1C9E}" srcOrd="0" destOrd="0" presId="urn:microsoft.com/office/officeart/2005/8/layout/arrow2"/>
    <dgm:cxn modelId="{FA615D83-B55F-4B2E-B44D-54FEEB12688D}" srcId="{255A0ACE-B579-4E7A-9760-E8060CB96DEC}" destId="{05525BBB-B723-4E05-A5B6-DCC821325B5B}" srcOrd="1" destOrd="0" parTransId="{6A5883E7-490F-43BD-8237-2AC83FCDC1F3}" sibTransId="{2FBFFE27-8AA6-4D0F-93CF-136F56E4ED92}"/>
    <dgm:cxn modelId="{13DB17A4-ABE4-42FE-9A1E-23D926E76AA4}" srcId="{255A0ACE-B579-4E7A-9760-E8060CB96DEC}" destId="{8343F439-20ED-42BC-A9D0-3FC79AAC98F5}" srcOrd="2" destOrd="0" parTransId="{0D93DA8B-CA14-4482-9B28-114ECC068183}" sibTransId="{F11CE688-EBE8-4B7E-8652-379949926A1D}"/>
    <dgm:cxn modelId="{CA094377-AD29-47B5-AF93-44CE61B0B629}" type="presOf" srcId="{05525BBB-B723-4E05-A5B6-DCC821325B5B}" destId="{904132A1-6149-4413-8B96-619202B42C3C}" srcOrd="0" destOrd="0" presId="urn:microsoft.com/office/officeart/2005/8/layout/arrow2"/>
    <dgm:cxn modelId="{21D26320-80C3-4DEB-ACCF-9B83054901FC}" type="presParOf" srcId="{04201E19-44E7-458F-989C-5926E5059786}" destId="{41BD6C6A-1BEA-4C99-9C66-C799ADF51831}" srcOrd="0" destOrd="0" presId="urn:microsoft.com/office/officeart/2005/8/layout/arrow2"/>
    <dgm:cxn modelId="{D157F4C7-EDF1-4630-93C9-202788943324}" type="presParOf" srcId="{04201E19-44E7-458F-989C-5926E5059786}" destId="{754651F7-BF6F-44A1-A88A-41BF7DA26050}" srcOrd="1" destOrd="0" presId="urn:microsoft.com/office/officeart/2005/8/layout/arrow2"/>
    <dgm:cxn modelId="{AC9D2CB2-4DED-47B2-BC27-0344FD2CC49C}" type="presParOf" srcId="{754651F7-BF6F-44A1-A88A-41BF7DA26050}" destId="{F9BBBBE5-C80D-4929-AC62-DC3657C36974}" srcOrd="0" destOrd="0" presId="urn:microsoft.com/office/officeart/2005/8/layout/arrow2"/>
    <dgm:cxn modelId="{9DA0AAA7-AB7D-4E26-8B7B-40FDB8EFD3F4}" type="presParOf" srcId="{754651F7-BF6F-44A1-A88A-41BF7DA26050}" destId="{26659946-51B9-4229-9AB1-8EDC02FCDD21}" srcOrd="1" destOrd="0" presId="urn:microsoft.com/office/officeart/2005/8/layout/arrow2"/>
    <dgm:cxn modelId="{C521CD61-348E-450B-AFCA-C8F3C782E436}" type="presParOf" srcId="{754651F7-BF6F-44A1-A88A-41BF7DA26050}" destId="{537F8484-0286-4491-8393-B60CF4A6DE33}" srcOrd="2" destOrd="0" presId="urn:microsoft.com/office/officeart/2005/8/layout/arrow2"/>
    <dgm:cxn modelId="{029E12F9-CFD2-40BA-B3BB-7D506FAC78DC}" type="presParOf" srcId="{754651F7-BF6F-44A1-A88A-41BF7DA26050}" destId="{904132A1-6149-4413-8B96-619202B42C3C}" srcOrd="3" destOrd="0" presId="urn:microsoft.com/office/officeart/2005/8/layout/arrow2"/>
    <dgm:cxn modelId="{F7D9C374-61AB-426F-B9F0-A0CFCFDEC38E}" type="presParOf" srcId="{754651F7-BF6F-44A1-A88A-41BF7DA26050}" destId="{A9E868CC-9CD4-4D0C-9BC0-EF7CF866AD40}" srcOrd="4" destOrd="0" presId="urn:microsoft.com/office/officeart/2005/8/layout/arrow2"/>
    <dgm:cxn modelId="{D8F81CB9-CB70-4F15-BC0D-C2FAF72D7642}" type="presParOf" srcId="{754651F7-BF6F-44A1-A88A-41BF7DA26050}" destId="{E7000393-3524-42EE-A751-DDE5238E1C9E}" srcOrd="5" destOrd="0" presId="urn:microsoft.com/office/officeart/2005/8/layout/arrow2"/>
  </dgm:cxnLst>
  <dgm:bg>
    <a:effectLst>
      <a:glow rad="228600">
        <a:schemeClr val="accent6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7D7CFAF-0A34-41A1-A537-68B9088CA2C4}" type="doc">
      <dgm:prSet loTypeId="urn:microsoft.com/office/officeart/2005/8/layout/hProcess3" loCatId="process" qsTypeId="urn:microsoft.com/office/officeart/2005/8/quickstyle/3d2" qsCatId="3D" csTypeId="urn:microsoft.com/office/officeart/2005/8/colors/colorful5" csCatId="colorful" phldr="1"/>
      <dgm:spPr/>
    </dgm:pt>
    <dgm:pt modelId="{B69D708F-EEF5-4746-BD5A-03A8FCDE4D2E}">
      <dgm:prSet phldrT="[Texto]" custT="1"/>
      <dgm:spPr/>
      <dgm:t>
        <a:bodyPr/>
        <a:lstStyle/>
        <a:p>
          <a:pPr algn="ctr"/>
          <a:r>
            <a:rPr lang="en-US" sz="2800" dirty="0" smtClean="0">
              <a:solidFill>
                <a:srgbClr val="FFFFFF"/>
              </a:solidFill>
              <a:latin typeface="Comic Sans MS" pitchFamily="66" charset="0"/>
            </a:rPr>
            <a:t>It is related to the skeletal as the androgens </a:t>
          </a:r>
          <a:r>
            <a:rPr lang="en-US" sz="2800" dirty="0" err="1" smtClean="0">
              <a:solidFill>
                <a:srgbClr val="FFFFFF"/>
              </a:solidFill>
              <a:latin typeface="Comic Sans MS" pitchFamily="66" charset="0"/>
            </a:rPr>
            <a:t>masculinize</a:t>
          </a:r>
          <a:r>
            <a:rPr lang="en-US" sz="2800" dirty="0" smtClean="0">
              <a:solidFill>
                <a:srgbClr val="FFFFFF"/>
              </a:solidFill>
              <a:latin typeface="Comic Sans MS" pitchFamily="66" charset="0"/>
            </a:rPr>
            <a:t> the skeleton and increased </a:t>
          </a:r>
          <a:r>
            <a:rPr lang="en-US" sz="2400" dirty="0" smtClean="0">
              <a:solidFill>
                <a:srgbClr val="FFFFFF"/>
              </a:solidFill>
              <a:latin typeface="Comic Sans MS" pitchFamily="66" charset="0"/>
            </a:rPr>
            <a:t>bone density</a:t>
          </a:r>
          <a:endParaRPr lang="es-ES" sz="2800" dirty="0">
            <a:solidFill>
              <a:srgbClr val="FFFFFF"/>
            </a:solidFill>
            <a:latin typeface="Comic Sans MS" pitchFamily="66" charset="0"/>
          </a:endParaRPr>
        </a:p>
      </dgm:t>
    </dgm:pt>
    <dgm:pt modelId="{839B0325-BDF8-4593-85EB-ACA622792F47}" type="parTrans" cxnId="{7994F318-F2A4-42F8-800E-A1F512400AF8}">
      <dgm:prSet/>
      <dgm:spPr/>
      <dgm:t>
        <a:bodyPr/>
        <a:lstStyle/>
        <a:p>
          <a:endParaRPr lang="es-ES" sz="3200">
            <a:solidFill>
              <a:srgbClr val="FFFFFF"/>
            </a:solidFill>
            <a:latin typeface="Comic Sans MS" pitchFamily="66" charset="0"/>
          </a:endParaRPr>
        </a:p>
      </dgm:t>
    </dgm:pt>
    <dgm:pt modelId="{C8AEB4A4-C107-46A0-8578-8409501F2726}" type="sibTrans" cxnId="{7994F318-F2A4-42F8-800E-A1F512400AF8}">
      <dgm:prSet/>
      <dgm:spPr/>
      <dgm:t>
        <a:bodyPr/>
        <a:lstStyle/>
        <a:p>
          <a:endParaRPr lang="es-ES" sz="3200">
            <a:solidFill>
              <a:srgbClr val="FFFFFF"/>
            </a:solidFill>
            <a:latin typeface="Comic Sans MS" pitchFamily="66" charset="0"/>
          </a:endParaRPr>
        </a:p>
      </dgm:t>
    </dgm:pt>
    <dgm:pt modelId="{8ABC2899-8A06-48A7-881B-BCD78AFF1757}" type="pres">
      <dgm:prSet presAssocID="{47D7CFAF-0A34-41A1-A537-68B9088CA2C4}" presName="Name0" presStyleCnt="0">
        <dgm:presLayoutVars>
          <dgm:dir/>
          <dgm:animLvl val="lvl"/>
          <dgm:resizeHandles val="exact"/>
        </dgm:presLayoutVars>
      </dgm:prSet>
      <dgm:spPr/>
    </dgm:pt>
    <dgm:pt modelId="{E26CA7E5-A3A6-4307-AB93-4869584F9FDB}" type="pres">
      <dgm:prSet presAssocID="{47D7CFAF-0A34-41A1-A537-68B9088CA2C4}" presName="dummy" presStyleCnt="0"/>
      <dgm:spPr/>
    </dgm:pt>
    <dgm:pt modelId="{E8B06662-4CCD-4C68-8D16-2EC179590464}" type="pres">
      <dgm:prSet presAssocID="{47D7CFAF-0A34-41A1-A537-68B9088CA2C4}" presName="linH" presStyleCnt="0"/>
      <dgm:spPr/>
    </dgm:pt>
    <dgm:pt modelId="{81916717-76A4-4A97-9866-77595A91C190}" type="pres">
      <dgm:prSet presAssocID="{47D7CFAF-0A34-41A1-A537-68B9088CA2C4}" presName="padding1" presStyleCnt="0"/>
      <dgm:spPr/>
    </dgm:pt>
    <dgm:pt modelId="{05094F58-B267-4220-BBC2-614090E13006}" type="pres">
      <dgm:prSet presAssocID="{B69D708F-EEF5-4746-BD5A-03A8FCDE4D2E}" presName="linV" presStyleCnt="0"/>
      <dgm:spPr/>
    </dgm:pt>
    <dgm:pt modelId="{18DD262E-FA1C-4DE8-BE71-2A63735A13EE}" type="pres">
      <dgm:prSet presAssocID="{B69D708F-EEF5-4746-BD5A-03A8FCDE4D2E}" presName="spVertical1" presStyleCnt="0"/>
      <dgm:spPr/>
    </dgm:pt>
    <dgm:pt modelId="{4F1EBE6C-FF81-4399-B4EA-9CD2E0D040A1}" type="pres">
      <dgm:prSet presAssocID="{B69D708F-EEF5-4746-BD5A-03A8FCDE4D2E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0F3935E-832E-483E-BA59-A2F91B8BAD99}" type="pres">
      <dgm:prSet presAssocID="{B69D708F-EEF5-4746-BD5A-03A8FCDE4D2E}" presName="spVertical2" presStyleCnt="0"/>
      <dgm:spPr/>
    </dgm:pt>
    <dgm:pt modelId="{061352C0-3CD1-4C84-81CC-FCA2B2AB25A8}" type="pres">
      <dgm:prSet presAssocID="{B69D708F-EEF5-4746-BD5A-03A8FCDE4D2E}" presName="spVertical3" presStyleCnt="0"/>
      <dgm:spPr/>
    </dgm:pt>
    <dgm:pt modelId="{2BC3C83E-46A6-46EA-BE62-1AE5577815F7}" type="pres">
      <dgm:prSet presAssocID="{47D7CFAF-0A34-41A1-A537-68B9088CA2C4}" presName="padding2" presStyleCnt="0"/>
      <dgm:spPr/>
    </dgm:pt>
    <dgm:pt modelId="{98E51075-F15B-4157-9FB9-1BDC29F0F8DA}" type="pres">
      <dgm:prSet presAssocID="{47D7CFAF-0A34-41A1-A537-68B9088CA2C4}" presName="negArrow" presStyleCnt="0"/>
      <dgm:spPr/>
    </dgm:pt>
    <dgm:pt modelId="{1BA25121-F249-4C44-BDED-6661B0C83241}" type="pres">
      <dgm:prSet presAssocID="{47D7CFAF-0A34-41A1-A537-68B9088CA2C4}" presName="backgroundArrow" presStyleLbl="node1" presStyleIdx="0" presStyleCn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</dgm:pt>
  </dgm:ptLst>
  <dgm:cxnLst>
    <dgm:cxn modelId="{8B298A81-4FC1-4834-AF25-45921E10EAF3}" type="presOf" srcId="{B69D708F-EEF5-4746-BD5A-03A8FCDE4D2E}" destId="{4F1EBE6C-FF81-4399-B4EA-9CD2E0D040A1}" srcOrd="0" destOrd="0" presId="urn:microsoft.com/office/officeart/2005/8/layout/hProcess3"/>
    <dgm:cxn modelId="{F53B0416-5208-4776-B16F-F636F1447731}" type="presOf" srcId="{47D7CFAF-0A34-41A1-A537-68B9088CA2C4}" destId="{8ABC2899-8A06-48A7-881B-BCD78AFF1757}" srcOrd="0" destOrd="0" presId="urn:microsoft.com/office/officeart/2005/8/layout/hProcess3"/>
    <dgm:cxn modelId="{7994F318-F2A4-42F8-800E-A1F512400AF8}" srcId="{47D7CFAF-0A34-41A1-A537-68B9088CA2C4}" destId="{B69D708F-EEF5-4746-BD5A-03A8FCDE4D2E}" srcOrd="0" destOrd="0" parTransId="{839B0325-BDF8-4593-85EB-ACA622792F47}" sibTransId="{C8AEB4A4-C107-46A0-8578-8409501F2726}"/>
    <dgm:cxn modelId="{641759C3-C583-4418-AF13-D389CFE415D0}" type="presParOf" srcId="{8ABC2899-8A06-48A7-881B-BCD78AFF1757}" destId="{E26CA7E5-A3A6-4307-AB93-4869584F9FDB}" srcOrd="0" destOrd="0" presId="urn:microsoft.com/office/officeart/2005/8/layout/hProcess3"/>
    <dgm:cxn modelId="{2E2D4033-8910-4310-A070-7E758D0DC5F2}" type="presParOf" srcId="{8ABC2899-8A06-48A7-881B-BCD78AFF1757}" destId="{E8B06662-4CCD-4C68-8D16-2EC179590464}" srcOrd="1" destOrd="0" presId="urn:microsoft.com/office/officeart/2005/8/layout/hProcess3"/>
    <dgm:cxn modelId="{B3F19916-5BAB-4A7C-96E8-C12B37B6305D}" type="presParOf" srcId="{E8B06662-4CCD-4C68-8D16-2EC179590464}" destId="{81916717-76A4-4A97-9866-77595A91C190}" srcOrd="0" destOrd="0" presId="urn:microsoft.com/office/officeart/2005/8/layout/hProcess3"/>
    <dgm:cxn modelId="{D455AD58-D72A-441C-AF06-F3B760F5AE32}" type="presParOf" srcId="{E8B06662-4CCD-4C68-8D16-2EC179590464}" destId="{05094F58-B267-4220-BBC2-614090E13006}" srcOrd="1" destOrd="0" presId="urn:microsoft.com/office/officeart/2005/8/layout/hProcess3"/>
    <dgm:cxn modelId="{1C025A14-C161-43FC-900C-3619D7B896F8}" type="presParOf" srcId="{05094F58-B267-4220-BBC2-614090E13006}" destId="{18DD262E-FA1C-4DE8-BE71-2A63735A13EE}" srcOrd="0" destOrd="0" presId="urn:microsoft.com/office/officeart/2005/8/layout/hProcess3"/>
    <dgm:cxn modelId="{02FAB745-F90D-43AA-89E2-DF842AD5BA84}" type="presParOf" srcId="{05094F58-B267-4220-BBC2-614090E13006}" destId="{4F1EBE6C-FF81-4399-B4EA-9CD2E0D040A1}" srcOrd="1" destOrd="0" presId="urn:microsoft.com/office/officeart/2005/8/layout/hProcess3"/>
    <dgm:cxn modelId="{AA7317E7-95FF-4DB6-8A6D-197E1C8293F3}" type="presParOf" srcId="{05094F58-B267-4220-BBC2-614090E13006}" destId="{20F3935E-832E-483E-BA59-A2F91B8BAD99}" srcOrd="2" destOrd="0" presId="urn:microsoft.com/office/officeart/2005/8/layout/hProcess3"/>
    <dgm:cxn modelId="{D5BDFCE0-E19E-4F53-9990-50B618A05371}" type="presParOf" srcId="{05094F58-B267-4220-BBC2-614090E13006}" destId="{061352C0-3CD1-4C84-81CC-FCA2B2AB25A8}" srcOrd="3" destOrd="0" presId="urn:microsoft.com/office/officeart/2005/8/layout/hProcess3"/>
    <dgm:cxn modelId="{1776618A-9ED4-4068-BD95-3B4EECA7A0B2}" type="presParOf" srcId="{E8B06662-4CCD-4C68-8D16-2EC179590464}" destId="{2BC3C83E-46A6-46EA-BE62-1AE5577815F7}" srcOrd="2" destOrd="0" presId="urn:microsoft.com/office/officeart/2005/8/layout/hProcess3"/>
    <dgm:cxn modelId="{BF3D4206-3A39-4983-BA8C-3A3008D1441D}" type="presParOf" srcId="{E8B06662-4CCD-4C68-8D16-2EC179590464}" destId="{98E51075-F15B-4157-9FB9-1BDC29F0F8DA}" srcOrd="3" destOrd="0" presId="urn:microsoft.com/office/officeart/2005/8/layout/hProcess3"/>
    <dgm:cxn modelId="{E14C8F66-CD0F-4A92-8463-B5D53E01EE7A}" type="presParOf" srcId="{E8B06662-4CCD-4C68-8D16-2EC179590464}" destId="{1BA25121-F249-4C44-BDED-6661B0C8324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7928617-00AC-4779-9CC1-D943D4503400}" type="doc">
      <dgm:prSet loTypeId="urn:microsoft.com/office/officeart/2005/8/layout/cycle2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9342EE6-5C08-419E-AE6B-A0A4C173CD60}">
      <dgm:prSet phldrT="[Texto]" custT="1"/>
      <dgm:spPr/>
      <dgm:t>
        <a:bodyPr/>
        <a:lstStyle/>
        <a:p>
          <a:r>
            <a:rPr lang="en-US" sz="1600" b="1" i="0" smtClean="0">
              <a:solidFill>
                <a:srgbClr val="FFFFFF"/>
              </a:solidFill>
              <a:latin typeface="Comic Sans MS" pitchFamily="66" charset="0"/>
            </a:rPr>
            <a:t>Produce oocytes</a:t>
          </a:r>
          <a:br>
            <a:rPr lang="en-US" sz="1600" b="1" i="0" smtClean="0">
              <a:solidFill>
                <a:srgbClr val="FFFFFF"/>
              </a:solidFill>
              <a:latin typeface="Comic Sans MS" pitchFamily="66" charset="0"/>
            </a:rPr>
          </a:br>
          <a:endParaRPr lang="es-ES" sz="1600" b="1" dirty="0">
            <a:solidFill>
              <a:srgbClr val="FFFFFF"/>
            </a:solidFill>
            <a:latin typeface="Comic Sans MS" pitchFamily="66" charset="0"/>
          </a:endParaRPr>
        </a:p>
      </dgm:t>
    </dgm:pt>
    <dgm:pt modelId="{CBF0BEE7-7759-4AEB-ABBE-C96D5A297AA7}" type="parTrans" cxnId="{37715875-D3D0-4712-BAC0-CBBF4989DE44}">
      <dgm:prSet/>
      <dgm:spPr/>
      <dgm:t>
        <a:bodyPr/>
        <a:lstStyle/>
        <a:p>
          <a:endParaRPr lang="es-ES" sz="1600" b="1">
            <a:solidFill>
              <a:srgbClr val="FFFFFF"/>
            </a:solidFill>
            <a:latin typeface="Comic Sans MS" pitchFamily="66" charset="0"/>
          </a:endParaRPr>
        </a:p>
      </dgm:t>
    </dgm:pt>
    <dgm:pt modelId="{E77B1987-4E9F-413B-9B73-AD73D2A43414}" type="sibTrans" cxnId="{37715875-D3D0-4712-BAC0-CBBF4989DE44}">
      <dgm:prSet custT="1"/>
      <dgm:spPr/>
      <dgm:t>
        <a:bodyPr/>
        <a:lstStyle/>
        <a:p>
          <a:endParaRPr lang="es-ES" sz="1600" b="1">
            <a:solidFill>
              <a:srgbClr val="FFFFFF"/>
            </a:solidFill>
            <a:latin typeface="Comic Sans MS" pitchFamily="66" charset="0"/>
          </a:endParaRPr>
        </a:p>
      </dgm:t>
    </dgm:pt>
    <dgm:pt modelId="{946AD1DB-4C5A-469C-81F3-46333EE65BE2}">
      <dgm:prSet phldrT="[Texto]" custT="1"/>
      <dgm:spPr/>
      <dgm:t>
        <a:bodyPr/>
        <a:lstStyle/>
        <a:p>
          <a:r>
            <a:rPr lang="en-US" sz="1600" b="1" i="0" dirty="0" smtClean="0">
              <a:solidFill>
                <a:srgbClr val="FFFFFF"/>
              </a:solidFill>
              <a:latin typeface="Comic Sans MS" pitchFamily="66" charset="0"/>
            </a:rPr>
            <a:t>Protect and nourish the fertilized egg until it is fully developed</a:t>
          </a:r>
          <a:br>
            <a:rPr lang="en-US" sz="1600" b="1" i="0" dirty="0" smtClean="0">
              <a:solidFill>
                <a:srgbClr val="FFFFFF"/>
              </a:solidFill>
              <a:latin typeface="Comic Sans MS" pitchFamily="66" charset="0"/>
            </a:rPr>
          </a:br>
          <a:endParaRPr lang="es-ES" sz="1600" b="1" dirty="0">
            <a:solidFill>
              <a:srgbClr val="FFFFFF"/>
            </a:solidFill>
            <a:latin typeface="Comic Sans MS" pitchFamily="66" charset="0"/>
          </a:endParaRPr>
        </a:p>
      </dgm:t>
    </dgm:pt>
    <dgm:pt modelId="{94C23AF7-4B8F-459F-B03E-9A8E55CE083F}" type="parTrans" cxnId="{89B8127D-004F-4672-95BD-9906E7CACFD0}">
      <dgm:prSet/>
      <dgm:spPr/>
      <dgm:t>
        <a:bodyPr/>
        <a:lstStyle/>
        <a:p>
          <a:endParaRPr lang="es-ES" sz="1600" b="1">
            <a:solidFill>
              <a:srgbClr val="FFFFFF"/>
            </a:solidFill>
            <a:latin typeface="Comic Sans MS" pitchFamily="66" charset="0"/>
          </a:endParaRPr>
        </a:p>
      </dgm:t>
    </dgm:pt>
    <dgm:pt modelId="{1EBDF36D-6CFB-4505-8194-A529A75526B6}" type="sibTrans" cxnId="{89B8127D-004F-4672-95BD-9906E7CACFD0}">
      <dgm:prSet custT="1"/>
      <dgm:spPr/>
      <dgm:t>
        <a:bodyPr/>
        <a:lstStyle/>
        <a:p>
          <a:endParaRPr lang="es-ES" sz="1600" b="1">
            <a:solidFill>
              <a:srgbClr val="FFFFFF"/>
            </a:solidFill>
            <a:latin typeface="Comic Sans MS" pitchFamily="66" charset="0"/>
          </a:endParaRPr>
        </a:p>
      </dgm:t>
    </dgm:pt>
    <dgm:pt modelId="{F92AFD84-6B18-4635-9587-156F2A7C385C}">
      <dgm:prSet phldrT="[Texto]" custT="1"/>
      <dgm:spPr/>
      <dgm:t>
        <a:bodyPr/>
        <a:lstStyle/>
        <a:p>
          <a:r>
            <a:rPr lang="en-US" sz="1600" b="1" i="0" smtClean="0">
              <a:solidFill>
                <a:srgbClr val="FFFFFF"/>
              </a:solidFill>
              <a:latin typeface="Comic Sans MS" pitchFamily="66" charset="0"/>
            </a:rPr>
            <a:t>Procreate</a:t>
          </a:r>
          <a:endParaRPr lang="es-ES" sz="1600" b="1" dirty="0">
            <a:solidFill>
              <a:srgbClr val="FFFFFF"/>
            </a:solidFill>
            <a:latin typeface="Comic Sans MS" pitchFamily="66" charset="0"/>
          </a:endParaRPr>
        </a:p>
      </dgm:t>
    </dgm:pt>
    <dgm:pt modelId="{D6D012AA-C485-4245-9711-CF7804CF5DEF}" type="parTrans" cxnId="{2BCAB9D9-73F7-4942-AB19-81AABD79C198}">
      <dgm:prSet/>
      <dgm:spPr/>
      <dgm:t>
        <a:bodyPr/>
        <a:lstStyle/>
        <a:p>
          <a:endParaRPr lang="es-ES" sz="1600" b="1">
            <a:solidFill>
              <a:srgbClr val="FFFFFF"/>
            </a:solidFill>
            <a:latin typeface="Comic Sans MS" pitchFamily="66" charset="0"/>
          </a:endParaRPr>
        </a:p>
      </dgm:t>
    </dgm:pt>
    <dgm:pt modelId="{CB64FC4C-BA1C-413E-BD55-5C33442BF612}" type="sibTrans" cxnId="{2BCAB9D9-73F7-4942-AB19-81AABD79C198}">
      <dgm:prSet custT="1"/>
      <dgm:spPr/>
      <dgm:t>
        <a:bodyPr/>
        <a:lstStyle/>
        <a:p>
          <a:endParaRPr lang="es-ES" sz="1600" b="1">
            <a:solidFill>
              <a:srgbClr val="FFFFFF"/>
            </a:solidFill>
            <a:latin typeface="Comic Sans MS" pitchFamily="66" charset="0"/>
          </a:endParaRPr>
        </a:p>
      </dgm:t>
    </dgm:pt>
    <dgm:pt modelId="{54A464A8-013B-4A09-9025-71485A53D2F5}" type="pres">
      <dgm:prSet presAssocID="{67928617-00AC-4779-9CC1-D943D450340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236C665C-6E87-489B-8B56-739A6FD37227}" type="pres">
      <dgm:prSet presAssocID="{89342EE6-5C08-419E-AE6B-A0A4C173CD60}" presName="node" presStyleLbl="node1" presStyleIdx="0" presStyleCnt="3" custScaleX="123436" custRadScaleRad="103948" custRadScaleInc="-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AAA83B-7E6F-4B25-82EB-C4C0E592F5B9}" type="pres">
      <dgm:prSet presAssocID="{E77B1987-4E9F-413B-9B73-AD73D2A43414}" presName="sibTrans" presStyleLbl="sibTrans2D1" presStyleIdx="0" presStyleCnt="3"/>
      <dgm:spPr/>
      <dgm:t>
        <a:bodyPr/>
        <a:lstStyle/>
        <a:p>
          <a:endParaRPr lang="es-PA"/>
        </a:p>
      </dgm:t>
    </dgm:pt>
    <dgm:pt modelId="{A01FD084-D46A-499E-BBFF-EF0D9B91D175}" type="pres">
      <dgm:prSet presAssocID="{E77B1987-4E9F-413B-9B73-AD73D2A43414}" presName="connectorText" presStyleLbl="sibTrans2D1" presStyleIdx="0" presStyleCnt="3"/>
      <dgm:spPr/>
      <dgm:t>
        <a:bodyPr/>
        <a:lstStyle/>
        <a:p>
          <a:endParaRPr lang="es-PA"/>
        </a:p>
      </dgm:t>
    </dgm:pt>
    <dgm:pt modelId="{C09237E1-DEEE-4214-A3A2-31179134978D}" type="pres">
      <dgm:prSet presAssocID="{946AD1DB-4C5A-469C-81F3-46333EE65BE2}" presName="node" presStyleLbl="node1" presStyleIdx="1" presStyleCnt="3" custScaleX="12324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F3B1DAB-B431-4EFF-8E24-7646DEA14834}" type="pres">
      <dgm:prSet presAssocID="{1EBDF36D-6CFB-4505-8194-A529A75526B6}" presName="sibTrans" presStyleLbl="sibTrans2D1" presStyleIdx="1" presStyleCnt="3"/>
      <dgm:spPr/>
      <dgm:t>
        <a:bodyPr/>
        <a:lstStyle/>
        <a:p>
          <a:endParaRPr lang="es-PA"/>
        </a:p>
      </dgm:t>
    </dgm:pt>
    <dgm:pt modelId="{D6FD162A-D365-4DD9-9866-EFA5E283AA32}" type="pres">
      <dgm:prSet presAssocID="{1EBDF36D-6CFB-4505-8194-A529A75526B6}" presName="connectorText" presStyleLbl="sibTrans2D1" presStyleIdx="1" presStyleCnt="3"/>
      <dgm:spPr/>
      <dgm:t>
        <a:bodyPr/>
        <a:lstStyle/>
        <a:p>
          <a:endParaRPr lang="es-PA"/>
        </a:p>
      </dgm:t>
    </dgm:pt>
    <dgm:pt modelId="{86C168D2-0FC4-4C6C-AD3F-37F173A8809B}" type="pres">
      <dgm:prSet presAssocID="{F92AFD84-6B18-4635-9587-156F2A7C385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4D75763-7A28-438E-B15A-4609B2E83200}" type="pres">
      <dgm:prSet presAssocID="{CB64FC4C-BA1C-413E-BD55-5C33442BF612}" presName="sibTrans" presStyleLbl="sibTrans2D1" presStyleIdx="2" presStyleCnt="3"/>
      <dgm:spPr/>
      <dgm:t>
        <a:bodyPr/>
        <a:lstStyle/>
        <a:p>
          <a:endParaRPr lang="es-PA"/>
        </a:p>
      </dgm:t>
    </dgm:pt>
    <dgm:pt modelId="{020D5343-C7E2-41AD-9194-EF062A40AE35}" type="pres">
      <dgm:prSet presAssocID="{CB64FC4C-BA1C-413E-BD55-5C33442BF612}" presName="connectorText" presStyleLbl="sibTrans2D1" presStyleIdx="2" presStyleCnt="3"/>
      <dgm:spPr/>
      <dgm:t>
        <a:bodyPr/>
        <a:lstStyle/>
        <a:p>
          <a:endParaRPr lang="es-PA"/>
        </a:p>
      </dgm:t>
    </dgm:pt>
  </dgm:ptLst>
  <dgm:cxnLst>
    <dgm:cxn modelId="{2AE507FE-5B9C-4650-A2E5-9BB6545AC6F6}" type="presOf" srcId="{946AD1DB-4C5A-469C-81F3-46333EE65BE2}" destId="{C09237E1-DEEE-4214-A3A2-31179134978D}" srcOrd="0" destOrd="0" presId="urn:microsoft.com/office/officeart/2005/8/layout/cycle2"/>
    <dgm:cxn modelId="{5FEFDACC-A2C3-472D-94B9-97D4C063533B}" type="presOf" srcId="{E77B1987-4E9F-413B-9B73-AD73D2A43414}" destId="{A01FD084-D46A-499E-BBFF-EF0D9B91D175}" srcOrd="1" destOrd="0" presId="urn:microsoft.com/office/officeart/2005/8/layout/cycle2"/>
    <dgm:cxn modelId="{87B93DD5-D39E-4D80-9F37-1107897DFAFF}" type="presOf" srcId="{CB64FC4C-BA1C-413E-BD55-5C33442BF612}" destId="{24D75763-7A28-438E-B15A-4609B2E83200}" srcOrd="0" destOrd="0" presId="urn:microsoft.com/office/officeart/2005/8/layout/cycle2"/>
    <dgm:cxn modelId="{578781FB-B821-4842-9A38-D185B73127D3}" type="presOf" srcId="{CB64FC4C-BA1C-413E-BD55-5C33442BF612}" destId="{020D5343-C7E2-41AD-9194-EF062A40AE35}" srcOrd="1" destOrd="0" presId="urn:microsoft.com/office/officeart/2005/8/layout/cycle2"/>
    <dgm:cxn modelId="{2BCAB9D9-73F7-4942-AB19-81AABD79C198}" srcId="{67928617-00AC-4779-9CC1-D943D4503400}" destId="{F92AFD84-6B18-4635-9587-156F2A7C385C}" srcOrd="2" destOrd="0" parTransId="{D6D012AA-C485-4245-9711-CF7804CF5DEF}" sibTransId="{CB64FC4C-BA1C-413E-BD55-5C33442BF612}"/>
    <dgm:cxn modelId="{8DA7924C-D091-470D-87AC-A4B3B4D66B42}" type="presOf" srcId="{89342EE6-5C08-419E-AE6B-A0A4C173CD60}" destId="{236C665C-6E87-489B-8B56-739A6FD37227}" srcOrd="0" destOrd="0" presId="urn:microsoft.com/office/officeart/2005/8/layout/cycle2"/>
    <dgm:cxn modelId="{4DAC095A-5FC9-44D8-AC3F-D382C1FDDD31}" type="presOf" srcId="{E77B1987-4E9F-413B-9B73-AD73D2A43414}" destId="{84AAA83B-7E6F-4B25-82EB-C4C0E592F5B9}" srcOrd="0" destOrd="0" presId="urn:microsoft.com/office/officeart/2005/8/layout/cycle2"/>
    <dgm:cxn modelId="{F5DE7E3F-264D-4623-8BBE-CC9DDFCDE6A9}" type="presOf" srcId="{1EBDF36D-6CFB-4505-8194-A529A75526B6}" destId="{D6FD162A-D365-4DD9-9866-EFA5E283AA32}" srcOrd="1" destOrd="0" presId="urn:microsoft.com/office/officeart/2005/8/layout/cycle2"/>
    <dgm:cxn modelId="{89B8127D-004F-4672-95BD-9906E7CACFD0}" srcId="{67928617-00AC-4779-9CC1-D943D4503400}" destId="{946AD1DB-4C5A-469C-81F3-46333EE65BE2}" srcOrd="1" destOrd="0" parTransId="{94C23AF7-4B8F-459F-B03E-9A8E55CE083F}" sibTransId="{1EBDF36D-6CFB-4505-8194-A529A75526B6}"/>
    <dgm:cxn modelId="{42F15878-DFA9-4491-B782-F0BC336221C0}" type="presOf" srcId="{1EBDF36D-6CFB-4505-8194-A529A75526B6}" destId="{7F3B1DAB-B431-4EFF-8E24-7646DEA14834}" srcOrd="0" destOrd="0" presId="urn:microsoft.com/office/officeart/2005/8/layout/cycle2"/>
    <dgm:cxn modelId="{0A17615A-474A-4695-938F-C294BE494377}" type="presOf" srcId="{F92AFD84-6B18-4635-9587-156F2A7C385C}" destId="{86C168D2-0FC4-4C6C-AD3F-37F173A8809B}" srcOrd="0" destOrd="0" presId="urn:microsoft.com/office/officeart/2005/8/layout/cycle2"/>
    <dgm:cxn modelId="{37715875-D3D0-4712-BAC0-CBBF4989DE44}" srcId="{67928617-00AC-4779-9CC1-D943D4503400}" destId="{89342EE6-5C08-419E-AE6B-A0A4C173CD60}" srcOrd="0" destOrd="0" parTransId="{CBF0BEE7-7759-4AEB-ABBE-C96D5A297AA7}" sibTransId="{E77B1987-4E9F-413B-9B73-AD73D2A43414}"/>
    <dgm:cxn modelId="{C7766C81-29F5-45EF-AE97-472992C03389}" type="presOf" srcId="{67928617-00AC-4779-9CC1-D943D4503400}" destId="{54A464A8-013B-4A09-9025-71485A53D2F5}" srcOrd="0" destOrd="0" presId="urn:microsoft.com/office/officeart/2005/8/layout/cycle2"/>
    <dgm:cxn modelId="{D5421A4A-450D-42D6-99D0-03CE125F6EB0}" type="presParOf" srcId="{54A464A8-013B-4A09-9025-71485A53D2F5}" destId="{236C665C-6E87-489B-8B56-739A6FD37227}" srcOrd="0" destOrd="0" presId="urn:microsoft.com/office/officeart/2005/8/layout/cycle2"/>
    <dgm:cxn modelId="{BE80C38A-DA07-43E0-B95F-4FBAD9D13DEB}" type="presParOf" srcId="{54A464A8-013B-4A09-9025-71485A53D2F5}" destId="{84AAA83B-7E6F-4B25-82EB-C4C0E592F5B9}" srcOrd="1" destOrd="0" presId="urn:microsoft.com/office/officeart/2005/8/layout/cycle2"/>
    <dgm:cxn modelId="{9E04C3D8-3442-47E8-99B8-9D9CEBE7F81A}" type="presParOf" srcId="{84AAA83B-7E6F-4B25-82EB-C4C0E592F5B9}" destId="{A01FD084-D46A-499E-BBFF-EF0D9B91D175}" srcOrd="0" destOrd="0" presId="urn:microsoft.com/office/officeart/2005/8/layout/cycle2"/>
    <dgm:cxn modelId="{2671D9D3-74EE-4C2E-B598-58467BD55B0D}" type="presParOf" srcId="{54A464A8-013B-4A09-9025-71485A53D2F5}" destId="{C09237E1-DEEE-4214-A3A2-31179134978D}" srcOrd="2" destOrd="0" presId="urn:microsoft.com/office/officeart/2005/8/layout/cycle2"/>
    <dgm:cxn modelId="{BF0A179F-7C39-475F-A2E9-C2D165BF88D8}" type="presParOf" srcId="{54A464A8-013B-4A09-9025-71485A53D2F5}" destId="{7F3B1DAB-B431-4EFF-8E24-7646DEA14834}" srcOrd="3" destOrd="0" presId="urn:microsoft.com/office/officeart/2005/8/layout/cycle2"/>
    <dgm:cxn modelId="{E2455351-B09F-4BEC-96C3-4882C85A0025}" type="presParOf" srcId="{7F3B1DAB-B431-4EFF-8E24-7646DEA14834}" destId="{D6FD162A-D365-4DD9-9866-EFA5E283AA32}" srcOrd="0" destOrd="0" presId="urn:microsoft.com/office/officeart/2005/8/layout/cycle2"/>
    <dgm:cxn modelId="{81AE403F-1A21-4C80-A10C-26EADC93ABF8}" type="presParOf" srcId="{54A464A8-013B-4A09-9025-71485A53D2F5}" destId="{86C168D2-0FC4-4C6C-AD3F-37F173A8809B}" srcOrd="4" destOrd="0" presId="urn:microsoft.com/office/officeart/2005/8/layout/cycle2"/>
    <dgm:cxn modelId="{D4A71E39-4C8D-4556-B687-D98A0AC5DD18}" type="presParOf" srcId="{54A464A8-013B-4A09-9025-71485A53D2F5}" destId="{24D75763-7A28-438E-B15A-4609B2E83200}" srcOrd="5" destOrd="0" presId="urn:microsoft.com/office/officeart/2005/8/layout/cycle2"/>
    <dgm:cxn modelId="{25AA95B6-1BD9-486F-AB41-A30FB05B092B}" type="presParOf" srcId="{24D75763-7A28-438E-B15A-4609B2E83200}" destId="{020D5343-C7E2-41AD-9194-EF062A40AE35}" srcOrd="0" destOrd="0" presId="urn:microsoft.com/office/officeart/2005/8/layout/cycle2"/>
  </dgm:cxnLst>
  <dgm:bg>
    <a:effectLst>
      <a:glow rad="228600">
        <a:schemeClr val="accent6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06A6D-9F8C-4625-B999-96DE20C3F576}" type="doc">
      <dgm:prSet loTypeId="urn:microsoft.com/office/officeart/2005/8/layout/cycle2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6173087-AC04-4033-99DC-AA8A46672150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Support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4A0FBCA3-F061-4B30-A687-4EFEC87C6425}" type="parTrans" cxnId="{20A32159-D57E-4280-A7CD-2CC4A12BB201}">
      <dgm:prSet/>
      <dgm:spPr/>
      <dgm:t>
        <a:bodyPr/>
        <a:lstStyle/>
        <a:p>
          <a:endParaRPr lang="es-ES" sz="20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524D0E66-7C7C-41CB-BA7D-DC4A5CFDAA9F}" type="sibTrans" cxnId="{20A32159-D57E-4280-A7CD-2CC4A12BB201}">
      <dgm:prSet custT="1"/>
      <dgm:spPr/>
      <dgm:t>
        <a:bodyPr/>
        <a:lstStyle/>
        <a:p>
          <a:endParaRPr lang="es-ES" sz="14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55283016-ECC6-49EA-88F7-91250E9A242A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Storage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F2F8FB9E-681D-4E11-B808-D6974D48DC61}" type="parTrans" cxnId="{E8B07027-7955-4777-8557-3BC0F6CEFCB0}">
      <dgm:prSet/>
      <dgm:spPr/>
      <dgm:t>
        <a:bodyPr/>
        <a:lstStyle/>
        <a:p>
          <a:endParaRPr lang="es-ES" sz="20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8A0B003E-5AA2-458A-AECA-6E97B0820AC6}" type="sibTrans" cxnId="{E8B07027-7955-4777-8557-3BC0F6CEFCB0}">
      <dgm:prSet custT="1"/>
      <dgm:spPr/>
      <dgm:t>
        <a:bodyPr/>
        <a:lstStyle/>
        <a:p>
          <a:endParaRPr lang="es-ES" sz="14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67E90435-5DC7-4EF3-9B38-C898352273E2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Blood cell production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E1065647-8C0C-4BEB-A978-27BE6033B5F1}" type="parTrans" cxnId="{D0274ACB-603D-4BAC-A261-6D4699C97F46}">
      <dgm:prSet/>
      <dgm:spPr/>
      <dgm:t>
        <a:bodyPr/>
        <a:lstStyle/>
        <a:p>
          <a:endParaRPr lang="es-ES" sz="20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287B7E40-E2A4-45CC-9310-7A2C8E98E7A8}" type="sibTrans" cxnId="{D0274ACB-603D-4BAC-A261-6D4699C97F46}">
      <dgm:prSet custT="1"/>
      <dgm:spPr/>
      <dgm:t>
        <a:bodyPr/>
        <a:lstStyle/>
        <a:p>
          <a:endParaRPr lang="es-ES" sz="14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2C5A011F-D10D-424C-8FF9-FC2EE36B4128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Protection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9E4D63CD-26CA-4A7E-97F7-91D878A59725}" type="parTrans" cxnId="{E363E93F-5800-4293-98F0-102DCC53E45F}">
      <dgm:prSet/>
      <dgm:spPr/>
      <dgm:t>
        <a:bodyPr/>
        <a:lstStyle/>
        <a:p>
          <a:endParaRPr lang="es-ES" sz="20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0DBFFF95-B3E4-421E-9AD4-B781488064CF}" type="sibTrans" cxnId="{E363E93F-5800-4293-98F0-102DCC53E45F}">
      <dgm:prSet custT="1"/>
      <dgm:spPr/>
      <dgm:t>
        <a:bodyPr/>
        <a:lstStyle/>
        <a:p>
          <a:endParaRPr lang="es-ES" sz="14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FE2D0771-678A-4103-BE85-74E2C3D63A79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Movement</a:t>
          </a:r>
          <a:endParaRPr lang="es-ES" sz="16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9BCC2ACF-5103-4D52-9DEB-B2B3D498AA34}" type="parTrans" cxnId="{1493703F-E5C2-4284-A767-C2953F034385}">
      <dgm:prSet/>
      <dgm:spPr/>
      <dgm:t>
        <a:bodyPr/>
        <a:lstStyle/>
        <a:p>
          <a:endParaRPr lang="es-ES" sz="20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10BE2B9B-DE88-489F-91EC-CA2EB8F129D9}" type="sibTrans" cxnId="{1493703F-E5C2-4284-A767-C2953F034385}">
      <dgm:prSet custT="1"/>
      <dgm:spPr/>
      <dgm:t>
        <a:bodyPr/>
        <a:lstStyle/>
        <a:p>
          <a:endParaRPr lang="es-ES" sz="14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356AF071-A450-43BF-A924-7D24DF03927D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Endocrine regulation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9EA6BF07-FECE-47D8-B73F-FDCDB0B90F5D}" type="parTrans" cxnId="{43CC5CF7-B6D9-48D9-819D-F45B09A2C65E}">
      <dgm:prSet/>
      <dgm:spPr/>
      <dgm:t>
        <a:bodyPr/>
        <a:lstStyle/>
        <a:p>
          <a:endParaRPr lang="es-ES" sz="20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DEC8B64E-879C-430C-A40A-16F616403D68}" type="sibTrans" cxnId="{43CC5CF7-B6D9-48D9-819D-F45B09A2C65E}">
      <dgm:prSet custT="1"/>
      <dgm:spPr/>
      <dgm:t>
        <a:bodyPr/>
        <a:lstStyle/>
        <a:p>
          <a:endParaRPr lang="es-ES" sz="14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gm:t>
    </dgm:pt>
    <dgm:pt modelId="{8F431C1F-97D2-4D6F-A537-4E84840C7B6F}" type="pres">
      <dgm:prSet presAssocID="{09106A6D-9F8C-4625-B999-96DE20C3F5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1A915A5-CC34-4265-88CE-4D29C00B52D9}" type="pres">
      <dgm:prSet presAssocID="{46173087-AC04-4033-99DC-AA8A4667215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157118-9144-4E66-ACD0-A6876CCD1184}" type="pres">
      <dgm:prSet presAssocID="{524D0E66-7C7C-41CB-BA7D-DC4A5CFDAA9F}" presName="sibTrans" presStyleLbl="sibTrans2D1" presStyleIdx="0" presStyleCnt="6"/>
      <dgm:spPr/>
      <dgm:t>
        <a:bodyPr/>
        <a:lstStyle/>
        <a:p>
          <a:endParaRPr lang="es-ES"/>
        </a:p>
      </dgm:t>
    </dgm:pt>
    <dgm:pt modelId="{55D13FE4-65DA-41E8-B93A-6EFD27A68550}" type="pres">
      <dgm:prSet presAssocID="{524D0E66-7C7C-41CB-BA7D-DC4A5CFDAA9F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13C3D77F-997A-42A1-9F95-3BDCF2DE2295}" type="pres">
      <dgm:prSet presAssocID="{55283016-ECC6-49EA-88F7-91250E9A242A}" presName="node" presStyleLbl="node1" presStyleIdx="1" presStyleCnt="6" custScaleX="1049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90926D-8F00-47F6-9373-E0FE75B2D3AB}" type="pres">
      <dgm:prSet presAssocID="{8A0B003E-5AA2-458A-AECA-6E97B0820AC6}" presName="sibTrans" presStyleLbl="sibTrans2D1" presStyleIdx="1" presStyleCnt="6"/>
      <dgm:spPr/>
      <dgm:t>
        <a:bodyPr/>
        <a:lstStyle/>
        <a:p>
          <a:endParaRPr lang="es-ES"/>
        </a:p>
      </dgm:t>
    </dgm:pt>
    <dgm:pt modelId="{DB480FC2-80AE-4976-AF08-9F00DA078828}" type="pres">
      <dgm:prSet presAssocID="{8A0B003E-5AA2-458A-AECA-6E97B0820AC6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65DE94D5-73C8-4D87-9E28-647AC568D901}" type="pres">
      <dgm:prSet presAssocID="{67E90435-5DC7-4EF3-9B38-C898352273E2}" presName="node" presStyleLbl="node1" presStyleIdx="2" presStyleCnt="6" custScaleX="117584" custRadScaleRad="100255" custRadScaleInc="29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8A552A-E8B3-457D-8472-7E11AC4AC89B}" type="pres">
      <dgm:prSet presAssocID="{287B7E40-E2A4-45CC-9310-7A2C8E98E7A8}" presName="sibTrans" presStyleLbl="sibTrans2D1" presStyleIdx="2" presStyleCnt="6"/>
      <dgm:spPr/>
      <dgm:t>
        <a:bodyPr/>
        <a:lstStyle/>
        <a:p>
          <a:endParaRPr lang="es-ES"/>
        </a:p>
      </dgm:t>
    </dgm:pt>
    <dgm:pt modelId="{97AB8B15-9065-4A0B-A11E-7ED56C44B1C2}" type="pres">
      <dgm:prSet presAssocID="{287B7E40-E2A4-45CC-9310-7A2C8E98E7A8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FD4EA66B-F096-45B0-A0C6-87A8B4D2C454}" type="pres">
      <dgm:prSet presAssocID="{2C5A011F-D10D-424C-8FF9-FC2EE36B4128}" presName="node" presStyleLbl="node1" presStyleIdx="3" presStyleCnt="6" custScaleX="1076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3655B9-8FB4-4FC2-AC05-7A7DFF784239}" type="pres">
      <dgm:prSet presAssocID="{0DBFFF95-B3E4-421E-9AD4-B781488064CF}" presName="sibTrans" presStyleLbl="sibTrans2D1" presStyleIdx="3" presStyleCnt="6"/>
      <dgm:spPr/>
      <dgm:t>
        <a:bodyPr/>
        <a:lstStyle/>
        <a:p>
          <a:endParaRPr lang="es-ES"/>
        </a:p>
      </dgm:t>
    </dgm:pt>
    <dgm:pt modelId="{C06BC056-A2AD-4DBC-A788-C0AD0ADC5059}" type="pres">
      <dgm:prSet presAssocID="{0DBFFF95-B3E4-421E-9AD4-B781488064CF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082F9F12-6DB0-40C6-BF47-B653E2DFDFE3}" type="pres">
      <dgm:prSet presAssocID="{FE2D0771-678A-4103-BE85-74E2C3D63A7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307EEA-8DEA-4315-9088-08FB7E37319B}" type="pres">
      <dgm:prSet presAssocID="{10BE2B9B-DE88-489F-91EC-CA2EB8F129D9}" presName="sibTrans" presStyleLbl="sibTrans2D1" presStyleIdx="4" presStyleCnt="6"/>
      <dgm:spPr/>
      <dgm:t>
        <a:bodyPr/>
        <a:lstStyle/>
        <a:p>
          <a:endParaRPr lang="es-ES"/>
        </a:p>
      </dgm:t>
    </dgm:pt>
    <dgm:pt modelId="{583D20A3-91A7-4E26-9844-A39C4965356A}" type="pres">
      <dgm:prSet presAssocID="{10BE2B9B-DE88-489F-91EC-CA2EB8F129D9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0344FCF9-FBF3-4EB3-9F8A-201EB9B9F7C7}" type="pres">
      <dgm:prSet presAssocID="{356AF071-A450-43BF-A924-7D24DF03927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ED07E3-0BED-4D6F-ACB9-1E49EA1F2789}" type="pres">
      <dgm:prSet presAssocID="{DEC8B64E-879C-430C-A40A-16F616403D68}" presName="sibTrans" presStyleLbl="sibTrans2D1" presStyleIdx="5" presStyleCnt="6"/>
      <dgm:spPr/>
      <dgm:t>
        <a:bodyPr/>
        <a:lstStyle/>
        <a:p>
          <a:endParaRPr lang="es-ES"/>
        </a:p>
      </dgm:t>
    </dgm:pt>
    <dgm:pt modelId="{F4F8A0BD-29DD-4271-AB99-FB33D2314C33}" type="pres">
      <dgm:prSet presAssocID="{DEC8B64E-879C-430C-A40A-16F616403D68}" presName="connectorText" presStyleLbl="sibTrans2D1" presStyleIdx="5" presStyleCnt="6"/>
      <dgm:spPr/>
      <dgm:t>
        <a:bodyPr/>
        <a:lstStyle/>
        <a:p>
          <a:endParaRPr lang="es-ES"/>
        </a:p>
      </dgm:t>
    </dgm:pt>
  </dgm:ptLst>
  <dgm:cxnLst>
    <dgm:cxn modelId="{83FE4218-8F57-453C-8CF6-28229EC1BD7C}" type="presOf" srcId="{0DBFFF95-B3E4-421E-9AD4-B781488064CF}" destId="{C06BC056-A2AD-4DBC-A788-C0AD0ADC5059}" srcOrd="1" destOrd="0" presId="urn:microsoft.com/office/officeart/2005/8/layout/cycle2"/>
    <dgm:cxn modelId="{D895CB1E-01F5-4517-B560-2AEC9F5E2EBA}" type="presOf" srcId="{0DBFFF95-B3E4-421E-9AD4-B781488064CF}" destId="{763655B9-8FB4-4FC2-AC05-7A7DFF784239}" srcOrd="0" destOrd="0" presId="urn:microsoft.com/office/officeart/2005/8/layout/cycle2"/>
    <dgm:cxn modelId="{FEE431EC-D605-40F1-9DB7-2AAAE1ECE632}" type="presOf" srcId="{524D0E66-7C7C-41CB-BA7D-DC4A5CFDAA9F}" destId="{DF157118-9144-4E66-ACD0-A6876CCD1184}" srcOrd="0" destOrd="0" presId="urn:microsoft.com/office/officeart/2005/8/layout/cycle2"/>
    <dgm:cxn modelId="{7E5B0E89-548C-49BF-BA9E-D2673108BE4F}" type="presOf" srcId="{DEC8B64E-879C-430C-A40A-16F616403D68}" destId="{F4F8A0BD-29DD-4271-AB99-FB33D2314C33}" srcOrd="1" destOrd="0" presId="urn:microsoft.com/office/officeart/2005/8/layout/cycle2"/>
    <dgm:cxn modelId="{057C9911-3346-4A19-BB1F-46D4055053BF}" type="presOf" srcId="{8A0B003E-5AA2-458A-AECA-6E97B0820AC6}" destId="{6790926D-8F00-47F6-9373-E0FE75B2D3AB}" srcOrd="0" destOrd="0" presId="urn:microsoft.com/office/officeart/2005/8/layout/cycle2"/>
    <dgm:cxn modelId="{D0274ACB-603D-4BAC-A261-6D4699C97F46}" srcId="{09106A6D-9F8C-4625-B999-96DE20C3F576}" destId="{67E90435-5DC7-4EF3-9B38-C898352273E2}" srcOrd="2" destOrd="0" parTransId="{E1065647-8C0C-4BEB-A978-27BE6033B5F1}" sibTransId="{287B7E40-E2A4-45CC-9310-7A2C8E98E7A8}"/>
    <dgm:cxn modelId="{1493703F-E5C2-4284-A767-C2953F034385}" srcId="{09106A6D-9F8C-4625-B999-96DE20C3F576}" destId="{FE2D0771-678A-4103-BE85-74E2C3D63A79}" srcOrd="4" destOrd="0" parTransId="{9BCC2ACF-5103-4D52-9DEB-B2B3D498AA34}" sibTransId="{10BE2B9B-DE88-489F-91EC-CA2EB8F129D9}"/>
    <dgm:cxn modelId="{20A32159-D57E-4280-A7CD-2CC4A12BB201}" srcId="{09106A6D-9F8C-4625-B999-96DE20C3F576}" destId="{46173087-AC04-4033-99DC-AA8A46672150}" srcOrd="0" destOrd="0" parTransId="{4A0FBCA3-F061-4B30-A687-4EFEC87C6425}" sibTransId="{524D0E66-7C7C-41CB-BA7D-DC4A5CFDAA9F}"/>
    <dgm:cxn modelId="{EAD9D429-99B4-4692-8B93-C3A4FE870E8B}" type="presOf" srcId="{67E90435-5DC7-4EF3-9B38-C898352273E2}" destId="{65DE94D5-73C8-4D87-9E28-647AC568D901}" srcOrd="0" destOrd="0" presId="urn:microsoft.com/office/officeart/2005/8/layout/cycle2"/>
    <dgm:cxn modelId="{83278289-083F-4E30-A219-7851455518AE}" type="presOf" srcId="{46173087-AC04-4033-99DC-AA8A46672150}" destId="{C1A915A5-CC34-4265-88CE-4D29C00B52D9}" srcOrd="0" destOrd="0" presId="urn:microsoft.com/office/officeart/2005/8/layout/cycle2"/>
    <dgm:cxn modelId="{17012622-46EB-4060-AA55-59E90509EBAD}" type="presOf" srcId="{09106A6D-9F8C-4625-B999-96DE20C3F576}" destId="{8F431C1F-97D2-4D6F-A537-4E84840C7B6F}" srcOrd="0" destOrd="0" presId="urn:microsoft.com/office/officeart/2005/8/layout/cycle2"/>
    <dgm:cxn modelId="{E8B07027-7955-4777-8557-3BC0F6CEFCB0}" srcId="{09106A6D-9F8C-4625-B999-96DE20C3F576}" destId="{55283016-ECC6-49EA-88F7-91250E9A242A}" srcOrd="1" destOrd="0" parTransId="{F2F8FB9E-681D-4E11-B808-D6974D48DC61}" sibTransId="{8A0B003E-5AA2-458A-AECA-6E97B0820AC6}"/>
    <dgm:cxn modelId="{060F8B36-9CF2-4313-BAA6-D8EB26A1498D}" type="presOf" srcId="{10BE2B9B-DE88-489F-91EC-CA2EB8F129D9}" destId="{583D20A3-91A7-4E26-9844-A39C4965356A}" srcOrd="1" destOrd="0" presId="urn:microsoft.com/office/officeart/2005/8/layout/cycle2"/>
    <dgm:cxn modelId="{794AC8F0-FD4A-4AF5-A4D2-96BA7B87C2C2}" type="presOf" srcId="{10BE2B9B-DE88-489F-91EC-CA2EB8F129D9}" destId="{F4307EEA-8DEA-4315-9088-08FB7E37319B}" srcOrd="0" destOrd="0" presId="urn:microsoft.com/office/officeart/2005/8/layout/cycle2"/>
    <dgm:cxn modelId="{EC252916-91C3-4507-8658-F2C39176EB25}" type="presOf" srcId="{2C5A011F-D10D-424C-8FF9-FC2EE36B4128}" destId="{FD4EA66B-F096-45B0-A0C6-87A8B4D2C454}" srcOrd="0" destOrd="0" presId="urn:microsoft.com/office/officeart/2005/8/layout/cycle2"/>
    <dgm:cxn modelId="{902CCB95-EF49-4FBE-9682-2AA68CB93334}" type="presOf" srcId="{55283016-ECC6-49EA-88F7-91250E9A242A}" destId="{13C3D77F-997A-42A1-9F95-3BDCF2DE2295}" srcOrd="0" destOrd="0" presId="urn:microsoft.com/office/officeart/2005/8/layout/cycle2"/>
    <dgm:cxn modelId="{43CC5CF7-B6D9-48D9-819D-F45B09A2C65E}" srcId="{09106A6D-9F8C-4625-B999-96DE20C3F576}" destId="{356AF071-A450-43BF-A924-7D24DF03927D}" srcOrd="5" destOrd="0" parTransId="{9EA6BF07-FECE-47D8-B73F-FDCDB0B90F5D}" sibTransId="{DEC8B64E-879C-430C-A40A-16F616403D68}"/>
    <dgm:cxn modelId="{166704CB-C601-4007-AC1D-156BE2F3C2B8}" type="presOf" srcId="{287B7E40-E2A4-45CC-9310-7A2C8E98E7A8}" destId="{AF8A552A-E8B3-457D-8472-7E11AC4AC89B}" srcOrd="0" destOrd="0" presId="urn:microsoft.com/office/officeart/2005/8/layout/cycle2"/>
    <dgm:cxn modelId="{E363E93F-5800-4293-98F0-102DCC53E45F}" srcId="{09106A6D-9F8C-4625-B999-96DE20C3F576}" destId="{2C5A011F-D10D-424C-8FF9-FC2EE36B4128}" srcOrd="3" destOrd="0" parTransId="{9E4D63CD-26CA-4A7E-97F7-91D878A59725}" sibTransId="{0DBFFF95-B3E4-421E-9AD4-B781488064CF}"/>
    <dgm:cxn modelId="{A8BACBB7-59CF-46D4-9204-7D2EA4F0CBF3}" type="presOf" srcId="{356AF071-A450-43BF-A924-7D24DF03927D}" destId="{0344FCF9-FBF3-4EB3-9F8A-201EB9B9F7C7}" srcOrd="0" destOrd="0" presId="urn:microsoft.com/office/officeart/2005/8/layout/cycle2"/>
    <dgm:cxn modelId="{DFF878B3-37AC-445C-8CBF-1814893F925E}" type="presOf" srcId="{FE2D0771-678A-4103-BE85-74E2C3D63A79}" destId="{082F9F12-6DB0-40C6-BF47-B653E2DFDFE3}" srcOrd="0" destOrd="0" presId="urn:microsoft.com/office/officeart/2005/8/layout/cycle2"/>
    <dgm:cxn modelId="{4BF9762C-0E60-4BC5-93CE-853991E5B4CF}" type="presOf" srcId="{DEC8B64E-879C-430C-A40A-16F616403D68}" destId="{9FED07E3-0BED-4D6F-ACB9-1E49EA1F2789}" srcOrd="0" destOrd="0" presId="urn:microsoft.com/office/officeart/2005/8/layout/cycle2"/>
    <dgm:cxn modelId="{9298661F-5080-446A-B33A-1E00AB65C35A}" type="presOf" srcId="{287B7E40-E2A4-45CC-9310-7A2C8E98E7A8}" destId="{97AB8B15-9065-4A0B-A11E-7ED56C44B1C2}" srcOrd="1" destOrd="0" presId="urn:microsoft.com/office/officeart/2005/8/layout/cycle2"/>
    <dgm:cxn modelId="{BCF850F3-6335-431B-A34F-97CFF0ECA3FB}" type="presOf" srcId="{8A0B003E-5AA2-458A-AECA-6E97B0820AC6}" destId="{DB480FC2-80AE-4976-AF08-9F00DA078828}" srcOrd="1" destOrd="0" presId="urn:microsoft.com/office/officeart/2005/8/layout/cycle2"/>
    <dgm:cxn modelId="{734EBDA0-DB00-49A3-92C9-F59F733ADE2C}" type="presOf" srcId="{524D0E66-7C7C-41CB-BA7D-DC4A5CFDAA9F}" destId="{55D13FE4-65DA-41E8-B93A-6EFD27A68550}" srcOrd="1" destOrd="0" presId="urn:microsoft.com/office/officeart/2005/8/layout/cycle2"/>
    <dgm:cxn modelId="{AA1C12E9-A048-499D-B7FC-AA9DB1E18442}" type="presParOf" srcId="{8F431C1F-97D2-4D6F-A537-4E84840C7B6F}" destId="{C1A915A5-CC34-4265-88CE-4D29C00B52D9}" srcOrd="0" destOrd="0" presId="urn:microsoft.com/office/officeart/2005/8/layout/cycle2"/>
    <dgm:cxn modelId="{6907D30D-A75C-40EB-B8B4-AFC3E0A71CC6}" type="presParOf" srcId="{8F431C1F-97D2-4D6F-A537-4E84840C7B6F}" destId="{DF157118-9144-4E66-ACD0-A6876CCD1184}" srcOrd="1" destOrd="0" presId="urn:microsoft.com/office/officeart/2005/8/layout/cycle2"/>
    <dgm:cxn modelId="{7E95276C-3E74-4181-812A-1CEA2F9D4456}" type="presParOf" srcId="{DF157118-9144-4E66-ACD0-A6876CCD1184}" destId="{55D13FE4-65DA-41E8-B93A-6EFD27A68550}" srcOrd="0" destOrd="0" presId="urn:microsoft.com/office/officeart/2005/8/layout/cycle2"/>
    <dgm:cxn modelId="{24BCDD8F-C4D9-46DF-80C4-9AB124BEE3FE}" type="presParOf" srcId="{8F431C1F-97D2-4D6F-A537-4E84840C7B6F}" destId="{13C3D77F-997A-42A1-9F95-3BDCF2DE2295}" srcOrd="2" destOrd="0" presId="urn:microsoft.com/office/officeart/2005/8/layout/cycle2"/>
    <dgm:cxn modelId="{5BA993EA-580E-4783-9E55-396C1F000CCF}" type="presParOf" srcId="{8F431C1F-97D2-4D6F-A537-4E84840C7B6F}" destId="{6790926D-8F00-47F6-9373-E0FE75B2D3AB}" srcOrd="3" destOrd="0" presId="urn:microsoft.com/office/officeart/2005/8/layout/cycle2"/>
    <dgm:cxn modelId="{042ADD2E-ED5D-43D3-A586-7F2EA8534D04}" type="presParOf" srcId="{6790926D-8F00-47F6-9373-E0FE75B2D3AB}" destId="{DB480FC2-80AE-4976-AF08-9F00DA078828}" srcOrd="0" destOrd="0" presId="urn:microsoft.com/office/officeart/2005/8/layout/cycle2"/>
    <dgm:cxn modelId="{5A97F6B6-76D7-4FAD-BC0A-CE48761CABC1}" type="presParOf" srcId="{8F431C1F-97D2-4D6F-A537-4E84840C7B6F}" destId="{65DE94D5-73C8-4D87-9E28-647AC568D901}" srcOrd="4" destOrd="0" presId="urn:microsoft.com/office/officeart/2005/8/layout/cycle2"/>
    <dgm:cxn modelId="{B493DAF6-D6DE-4D1D-8BC8-A78FAE9126C2}" type="presParOf" srcId="{8F431C1F-97D2-4D6F-A537-4E84840C7B6F}" destId="{AF8A552A-E8B3-457D-8472-7E11AC4AC89B}" srcOrd="5" destOrd="0" presId="urn:microsoft.com/office/officeart/2005/8/layout/cycle2"/>
    <dgm:cxn modelId="{EA390CC1-A73B-4F9A-9086-17F42DC4AFB7}" type="presParOf" srcId="{AF8A552A-E8B3-457D-8472-7E11AC4AC89B}" destId="{97AB8B15-9065-4A0B-A11E-7ED56C44B1C2}" srcOrd="0" destOrd="0" presId="urn:microsoft.com/office/officeart/2005/8/layout/cycle2"/>
    <dgm:cxn modelId="{BED94354-A2F2-423B-8939-CF2C85A3D190}" type="presParOf" srcId="{8F431C1F-97D2-4D6F-A537-4E84840C7B6F}" destId="{FD4EA66B-F096-45B0-A0C6-87A8B4D2C454}" srcOrd="6" destOrd="0" presId="urn:microsoft.com/office/officeart/2005/8/layout/cycle2"/>
    <dgm:cxn modelId="{0244147D-2BA9-4E72-9597-D4CCE9041801}" type="presParOf" srcId="{8F431C1F-97D2-4D6F-A537-4E84840C7B6F}" destId="{763655B9-8FB4-4FC2-AC05-7A7DFF784239}" srcOrd="7" destOrd="0" presId="urn:microsoft.com/office/officeart/2005/8/layout/cycle2"/>
    <dgm:cxn modelId="{8D68782B-9A23-4FBD-9B72-1EA43C5AC810}" type="presParOf" srcId="{763655B9-8FB4-4FC2-AC05-7A7DFF784239}" destId="{C06BC056-A2AD-4DBC-A788-C0AD0ADC5059}" srcOrd="0" destOrd="0" presId="urn:microsoft.com/office/officeart/2005/8/layout/cycle2"/>
    <dgm:cxn modelId="{F96B0963-0873-476E-AD53-04DBA0B21838}" type="presParOf" srcId="{8F431C1F-97D2-4D6F-A537-4E84840C7B6F}" destId="{082F9F12-6DB0-40C6-BF47-B653E2DFDFE3}" srcOrd="8" destOrd="0" presId="urn:microsoft.com/office/officeart/2005/8/layout/cycle2"/>
    <dgm:cxn modelId="{32947CEB-D8B4-4DD1-917C-44A2E01FA631}" type="presParOf" srcId="{8F431C1F-97D2-4D6F-A537-4E84840C7B6F}" destId="{F4307EEA-8DEA-4315-9088-08FB7E37319B}" srcOrd="9" destOrd="0" presId="urn:microsoft.com/office/officeart/2005/8/layout/cycle2"/>
    <dgm:cxn modelId="{93828310-4A50-4743-9F4C-307970309AFB}" type="presParOf" srcId="{F4307EEA-8DEA-4315-9088-08FB7E37319B}" destId="{583D20A3-91A7-4E26-9844-A39C4965356A}" srcOrd="0" destOrd="0" presId="urn:microsoft.com/office/officeart/2005/8/layout/cycle2"/>
    <dgm:cxn modelId="{C58FC93C-D529-44C4-B727-AD6D458E791F}" type="presParOf" srcId="{8F431C1F-97D2-4D6F-A537-4E84840C7B6F}" destId="{0344FCF9-FBF3-4EB3-9F8A-201EB9B9F7C7}" srcOrd="10" destOrd="0" presId="urn:microsoft.com/office/officeart/2005/8/layout/cycle2"/>
    <dgm:cxn modelId="{94EBEFCD-12FE-4A87-9246-87251B698C90}" type="presParOf" srcId="{8F431C1F-97D2-4D6F-A537-4E84840C7B6F}" destId="{9FED07E3-0BED-4D6F-ACB9-1E49EA1F2789}" srcOrd="11" destOrd="0" presId="urn:microsoft.com/office/officeart/2005/8/layout/cycle2"/>
    <dgm:cxn modelId="{48FA49A1-4B24-4EE9-9C3D-745AB88DE285}" type="presParOf" srcId="{9FED07E3-0BED-4D6F-ACB9-1E49EA1F2789}" destId="{F4F8A0BD-29DD-4271-AB99-FB33D2314C3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C4A87E-1DCA-46D1-A779-702FDC240248}" type="doc">
      <dgm:prSet loTypeId="urn:microsoft.com/office/officeart/2005/8/layout/bProcess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B93FDA6-AE64-4207-9F54-443CE06AC4B2}">
      <dgm:prSet phldrT="[Texto]" custT="1"/>
      <dgm:spPr/>
      <dgm:t>
        <a:bodyPr/>
        <a:lstStyle/>
        <a:p>
          <a:pPr rtl="0"/>
          <a: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Locomotio</a:t>
          </a:r>
          <a:b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</a:br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D9D30F18-0615-48EB-93D8-864F9377A340}" type="parTrans" cxnId="{98E51E30-66A5-451B-A7D6-906236868070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4BC5193A-EF5E-4068-BCF8-FC8DCF4EE7A5}" type="sibTrans" cxnId="{98E51E30-66A5-451B-A7D6-906236868070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351642DD-3AD3-4237-AA79-288C1BEE5C2D}">
      <dgm:prSet phldrT="[Texto]" custT="1"/>
      <dgm:spPr/>
      <dgm:t>
        <a:bodyPr/>
        <a:lstStyle/>
        <a:p>
          <a:pPr rtl="0"/>
          <a: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Motor activity of internal organs</a:t>
          </a:r>
          <a:b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</a:br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4EDBBD04-D52F-4D5A-925D-32DCFCE323B9}" type="parTrans" cxnId="{027C4B4D-9486-443C-8A82-F2AB9A09B380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451BF336-FC0E-4BA1-B77E-53CD1A4D6DF8}" type="sibTrans" cxnId="{027C4B4D-9486-443C-8A82-F2AB9A09B380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01C4B69B-D835-4EC7-9EC8-95274622532D}">
      <dgm:prSet phldrT="[Texto]" custT="1"/>
      <dgm:spPr/>
      <dgm:t>
        <a:bodyPr/>
        <a:lstStyle/>
        <a:p>
          <a:pPr rtl="0"/>
          <a:r>
            <a:rPr kumimoji="0" lang="es-PA" sz="16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Information</a:t>
          </a:r>
          <a:r>
            <a:rPr kumimoji="0" lang="es-PA" sz="16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 </a:t>
          </a:r>
          <a:r>
            <a:rPr kumimoji="0" lang="es-PA" sz="16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on</a:t>
          </a:r>
          <a:r>
            <a:rPr kumimoji="0" lang="es-PA" sz="16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 </a:t>
          </a:r>
          <a:r>
            <a:rPr kumimoji="0" lang="es-PA" sz="16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the</a:t>
          </a:r>
          <a:r>
            <a:rPr kumimoji="0" lang="es-PA" sz="16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 </a:t>
          </a:r>
          <a:r>
            <a:rPr kumimoji="0" lang="es-PA" sz="16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physiological</a:t>
          </a:r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003EEFFF-6483-4D48-A270-7BD6CB8EC197}" type="parTrans" cxnId="{999CC02A-5095-419A-88FF-FC9DC7D47B25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79B45B35-5D44-46BD-8EC6-4912B081164A}" type="sibTrans" cxnId="{999CC02A-5095-419A-88FF-FC9DC7D47B25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02A5885C-BEC1-463F-90BC-DBD6E8180AAE}">
      <dgm:prSet phldrT="[Texto]" custT="1"/>
      <dgm:spPr/>
      <dgm:t>
        <a:bodyPr/>
        <a:lstStyle/>
        <a:p>
          <a:pPr rtl="0"/>
          <a: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State</a:t>
          </a:r>
          <a:b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</a:br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F2F7E1A6-B108-4385-82DC-8AA6D9EF7348}" type="parTrans" cxnId="{D58794CA-6EED-4968-A4F6-120500EC205E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713D9B72-DFDA-460E-927F-4479C10F6390}" type="sibTrans" cxnId="{D58794CA-6EED-4968-A4F6-120500EC205E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EBF478B1-91B2-4191-9DC8-2A6882199620}">
      <dgm:prSet phldrT="[Texto]" custT="1"/>
      <dgm:spPr/>
      <dgm:t>
        <a:bodyPr/>
        <a:lstStyle/>
        <a:p>
          <a:pPr rtl="0"/>
          <a: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Mime or gestures</a:t>
          </a:r>
          <a:b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</a:br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C0816D77-3BEC-4394-80D0-662B44A55CDD}" type="parTrans" cxnId="{B751D327-E18F-4D40-8A85-8656612F01B3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F806AB61-D4C7-448A-AE2B-C01D2C6AAF70}" type="sibTrans" cxnId="{B751D327-E18F-4D40-8A85-8656612F01B3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E51F3ABA-E334-4CFC-8C26-BE19A7CCE99A}">
      <dgm:prSet phldrT="[Texto]" custT="1"/>
      <dgm:spPr/>
      <dgm:t>
        <a:bodyPr/>
        <a:lstStyle/>
        <a:p>
          <a:pPr rtl="0"/>
          <a: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Body stability</a:t>
          </a:r>
          <a:b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</a:br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7E7BDA3A-6490-43BE-A5EE-CACF29A776F9}" type="parTrans" cxnId="{089FA58D-7C29-4860-A35E-E3BFD653F2D8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DB2B9FD4-04F8-4A93-9BD8-3773C8ED8F9D}" type="sibTrans" cxnId="{089FA58D-7C29-4860-A35E-E3BFD653F2D8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6732D127-0EEE-4470-AB43-019E549383CE}">
      <dgm:prSet phldrT="[Texto]" custT="1"/>
      <dgm:spPr/>
      <dgm:t>
        <a:bodyPr/>
        <a:lstStyle/>
        <a:p>
          <a:pPr rtl="0"/>
          <a: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Stance</a:t>
          </a:r>
          <a:br>
            <a:rPr kumimoji="0" lang="es-PA" sz="1600" b="0" i="0" u="none" strike="noStrike" cap="none" normalizeH="0" baseline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</a:br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A6206F0E-472C-41CC-83AF-C4575D7DBB48}" type="parTrans" cxnId="{F805A08C-9493-4142-B5DA-F1B477CCA07E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CBC72E75-9551-4F52-B523-92D913FD11E4}" type="sibTrans" cxnId="{F805A08C-9493-4142-B5DA-F1B477CCA07E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90169883-D5DF-4AF7-A10C-A16AD6978B6D}">
      <dgm:prSet phldrT="[Texto]" custT="1"/>
      <dgm:spPr/>
      <dgm:t>
        <a:bodyPr/>
        <a:lstStyle/>
        <a:p>
          <a:pPr rtl="0"/>
          <a:r>
            <a:rPr kumimoji="0" lang="es-PA" sz="14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Heat</a:t>
          </a:r>
          <a:r>
            <a:rPr kumimoji="0" lang="es-PA" sz="14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 </a:t>
          </a:r>
          <a:r>
            <a:rPr kumimoji="0" lang="es-PA" sz="14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production</a:t>
          </a:r>
          <a:r>
            <a:rPr kumimoji="0" lang="es-PA" sz="14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/>
          </a:r>
          <a:br>
            <a:rPr kumimoji="0" lang="es-PA" sz="14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</a:br>
          <a:r>
            <a:rPr kumimoji="0" lang="es-PA" sz="14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form</a:t>
          </a:r>
          <a:r>
            <a:rPr kumimoji="0" lang="es-PA" sz="14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 </a:t>
          </a:r>
          <a:r>
            <a:rPr kumimoji="0" lang="es-PA" sz="14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the</a:t>
          </a:r>
          <a:r>
            <a:rPr kumimoji="0" lang="es-PA" sz="14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 </a:t>
          </a:r>
          <a:r>
            <a:rPr kumimoji="0" lang="es-PA" sz="14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body</a:t>
          </a:r>
          <a:r>
            <a:rPr kumimoji="0" lang="es-PA" sz="14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.</a:t>
          </a:r>
          <a:br>
            <a:rPr kumimoji="0" lang="es-PA" sz="1400" b="0" i="0" u="none" strike="noStrike" cap="none" normalizeH="0" baseline="0" dirty="0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</a:br>
          <a:endParaRPr lang="es-ES" sz="1400" dirty="0">
            <a:solidFill>
              <a:srgbClr val="0C0500"/>
            </a:solidFill>
            <a:latin typeface="Comic Sans MS" pitchFamily="66" charset="0"/>
          </a:endParaRPr>
        </a:p>
      </dgm:t>
    </dgm:pt>
    <dgm:pt modelId="{D9A7447C-E89C-4D78-BA84-83E7EA547F09}" type="parTrans" cxnId="{1587AE8B-4CF0-4CCD-B57B-33751DA9F0E7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AD59BD18-0A28-40E8-98AE-9D3D9700CA02}" type="sibTrans" cxnId="{1587AE8B-4CF0-4CCD-B57B-33751DA9F0E7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53FF1671-2E83-43AD-9FE4-F8E340849507}">
      <dgm:prSet phldrT="[Texto]" custT="1"/>
      <dgm:spPr/>
      <dgm:t>
        <a:bodyPr/>
        <a:lstStyle/>
        <a:p>
          <a:pPr rtl="0"/>
          <a:r>
            <a:rPr kumimoji="0" lang="es-PA" sz="1600" b="0" i="0" u="none" strike="noStrike" cap="none" normalizeH="0" baseline="0" dirty="0" err="1" smtClean="0">
              <a:ln/>
              <a:solidFill>
                <a:srgbClr val="0C0500"/>
              </a:solidFill>
              <a:effectLst/>
              <a:latin typeface="Comic Sans MS" pitchFamily="66" charset="0"/>
              <a:cs typeface="Arial" pitchFamily="34" charset="0"/>
            </a:rPr>
            <a:t>Protection</a:t>
          </a:r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94C86292-9179-4315-A1F7-BCE1ACB86474}" type="parTrans" cxnId="{DC2EE4F4-2C89-47BC-A7F4-43F4ACE7A0B7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D4B6BED6-766E-4B6B-8E35-7E6800CAB3A1}" type="sibTrans" cxnId="{DC2EE4F4-2C89-47BC-A7F4-43F4ACE7A0B7}">
      <dgm:prSet/>
      <dgm:spPr/>
      <dgm:t>
        <a:bodyPr/>
        <a:lstStyle/>
        <a:p>
          <a:endParaRPr lang="es-ES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CC6018D5-106F-47F0-9F3A-CED117BCFF93}" type="pres">
      <dgm:prSet presAssocID="{EAC4A87E-1DCA-46D1-A779-702FDC240248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E5DF93C7-F3B3-4E2D-B528-2EEAA78AEF58}" type="pres">
      <dgm:prSet presAssocID="{0B93FDA6-AE64-4207-9F54-443CE06AC4B2}" presName="firstNode" presStyleLbl="node1" presStyleIdx="0" presStyleCnt="9" custScaleX="92224" custScaleY="58955" custLinFactNeighborX="1701" custLinFactNeighborY="-154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28EDD8-2788-42E7-8C6C-99A59E9D3B1A}" type="pres">
      <dgm:prSet presAssocID="{4BC5193A-EF5E-4068-BCF8-FC8DCF4EE7A5}" presName="sibTrans" presStyleLbl="sibTrans2D1" presStyleIdx="0" presStyleCnt="8"/>
      <dgm:spPr/>
      <dgm:t>
        <a:bodyPr/>
        <a:lstStyle/>
        <a:p>
          <a:endParaRPr lang="es-ES"/>
        </a:p>
      </dgm:t>
    </dgm:pt>
    <dgm:pt modelId="{391FD285-0CDA-4B8F-9312-7AC5CA573DA4}" type="pres">
      <dgm:prSet presAssocID="{351642DD-3AD3-4237-AA79-288C1BEE5C2D}" presName="middleNode" presStyleCnt="0"/>
      <dgm:spPr/>
      <dgm:t>
        <a:bodyPr/>
        <a:lstStyle/>
        <a:p>
          <a:endParaRPr lang="es-ES"/>
        </a:p>
      </dgm:t>
    </dgm:pt>
    <dgm:pt modelId="{BF436DFC-D493-45D5-815C-2FDBE42B0C2F}" type="pres">
      <dgm:prSet presAssocID="{351642DD-3AD3-4237-AA79-288C1BEE5C2D}" presName="padding" presStyleLbl="node1" presStyleIdx="0" presStyleCnt="9"/>
      <dgm:spPr/>
      <dgm:t>
        <a:bodyPr/>
        <a:lstStyle/>
        <a:p>
          <a:endParaRPr lang="es-ES"/>
        </a:p>
      </dgm:t>
    </dgm:pt>
    <dgm:pt modelId="{58C89CA3-EE7F-4133-A271-337E2CD0D8C8}" type="pres">
      <dgm:prSet presAssocID="{351642DD-3AD3-4237-AA79-288C1BEE5C2D}" presName="shape" presStyleLbl="node1" presStyleIdx="1" presStyleCnt="9" custScaleX="146646" custLinFactNeighborX="911" custLinFactNeighborY="-374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339B7E-927A-4C10-AFBE-4730C48B4918}" type="pres">
      <dgm:prSet presAssocID="{451BF336-FC0E-4BA1-B77E-53CD1A4D6DF8}" presName="sibTrans" presStyleLbl="sibTrans2D1" presStyleIdx="1" presStyleCnt="8"/>
      <dgm:spPr/>
      <dgm:t>
        <a:bodyPr/>
        <a:lstStyle/>
        <a:p>
          <a:endParaRPr lang="es-ES"/>
        </a:p>
      </dgm:t>
    </dgm:pt>
    <dgm:pt modelId="{541C9DEC-F290-4A8F-9164-4940A8EE525F}" type="pres">
      <dgm:prSet presAssocID="{01C4B69B-D835-4EC7-9EC8-95274622532D}" presName="middleNode" presStyleCnt="0"/>
      <dgm:spPr/>
      <dgm:t>
        <a:bodyPr/>
        <a:lstStyle/>
        <a:p>
          <a:endParaRPr lang="es-ES"/>
        </a:p>
      </dgm:t>
    </dgm:pt>
    <dgm:pt modelId="{08089781-01D8-4460-ACB3-A329A9E5382C}" type="pres">
      <dgm:prSet presAssocID="{01C4B69B-D835-4EC7-9EC8-95274622532D}" presName="padding" presStyleLbl="node1" presStyleIdx="1" presStyleCnt="9"/>
      <dgm:spPr/>
      <dgm:t>
        <a:bodyPr/>
        <a:lstStyle/>
        <a:p>
          <a:endParaRPr lang="es-ES"/>
        </a:p>
      </dgm:t>
    </dgm:pt>
    <dgm:pt modelId="{00AFD8AE-0835-44FE-9D6C-17F293251614}" type="pres">
      <dgm:prSet presAssocID="{01C4B69B-D835-4EC7-9EC8-95274622532D}" presName="shape" presStyleLbl="node1" presStyleIdx="2" presStyleCnt="9" custScaleX="168142" custLinFactNeighborX="5830" custLinFactNeighborY="-1249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0E2FB1-6EDF-41C0-826C-F634B7403286}" type="pres">
      <dgm:prSet presAssocID="{79B45B35-5D44-46BD-8EC6-4912B081164A}" presName="sibTrans" presStyleLbl="sibTrans2D1" presStyleIdx="2" presStyleCnt="8"/>
      <dgm:spPr/>
      <dgm:t>
        <a:bodyPr/>
        <a:lstStyle/>
        <a:p>
          <a:endParaRPr lang="es-ES"/>
        </a:p>
      </dgm:t>
    </dgm:pt>
    <dgm:pt modelId="{2D824D11-E35C-4633-AEFE-7D845FDB0806}" type="pres">
      <dgm:prSet presAssocID="{02A5885C-BEC1-463F-90BC-DBD6E8180AAE}" presName="middleNode" presStyleCnt="0"/>
      <dgm:spPr/>
      <dgm:t>
        <a:bodyPr/>
        <a:lstStyle/>
        <a:p>
          <a:endParaRPr lang="es-ES"/>
        </a:p>
      </dgm:t>
    </dgm:pt>
    <dgm:pt modelId="{C6B988F9-955D-4C1C-ADC0-374408FA1293}" type="pres">
      <dgm:prSet presAssocID="{02A5885C-BEC1-463F-90BC-DBD6E8180AAE}" presName="padding" presStyleLbl="node1" presStyleIdx="2" presStyleCnt="9"/>
      <dgm:spPr/>
      <dgm:t>
        <a:bodyPr/>
        <a:lstStyle/>
        <a:p>
          <a:endParaRPr lang="es-ES"/>
        </a:p>
      </dgm:t>
    </dgm:pt>
    <dgm:pt modelId="{6910BF18-B098-436D-86CE-90BB221CD18B}" type="pres">
      <dgm:prSet presAssocID="{02A5885C-BEC1-463F-90BC-DBD6E8180AAE}" presName="shape" presStyleLbl="node1" presStyleIdx="3" presStyleCnt="9" custScaleX="109859" custScaleY="74882" custLinFactNeighborX="10845" custLinFactNeighborY="40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0A26B4-4553-4E4E-88B0-64FD1F9ACBF1}" type="pres">
      <dgm:prSet presAssocID="{713D9B72-DFDA-460E-927F-4479C10F6390}" presName="sibTrans" presStyleLbl="sibTrans2D1" presStyleIdx="3" presStyleCnt="8"/>
      <dgm:spPr/>
      <dgm:t>
        <a:bodyPr/>
        <a:lstStyle/>
        <a:p>
          <a:endParaRPr lang="es-ES"/>
        </a:p>
      </dgm:t>
    </dgm:pt>
    <dgm:pt modelId="{88156807-56AB-45DB-BD1B-E432BBD69FEF}" type="pres">
      <dgm:prSet presAssocID="{EBF478B1-91B2-4191-9DC8-2A6882199620}" presName="middleNode" presStyleCnt="0"/>
      <dgm:spPr/>
      <dgm:t>
        <a:bodyPr/>
        <a:lstStyle/>
        <a:p>
          <a:endParaRPr lang="es-ES"/>
        </a:p>
      </dgm:t>
    </dgm:pt>
    <dgm:pt modelId="{2DB9D401-FF22-4673-879B-56C48CB033A7}" type="pres">
      <dgm:prSet presAssocID="{EBF478B1-91B2-4191-9DC8-2A6882199620}" presName="padding" presStyleLbl="node1" presStyleIdx="3" presStyleCnt="9"/>
      <dgm:spPr/>
      <dgm:t>
        <a:bodyPr/>
        <a:lstStyle/>
        <a:p>
          <a:endParaRPr lang="es-ES"/>
        </a:p>
      </dgm:t>
    </dgm:pt>
    <dgm:pt modelId="{E9E44E4D-44DA-4238-BF52-50DF418E6EB9}" type="pres">
      <dgm:prSet presAssocID="{EBF478B1-91B2-4191-9DC8-2A6882199620}" presName="shape" presStyleLbl="node1" presStyleIdx="4" presStyleCnt="9" custScaleX="134805" custLinFactNeighborX="11659" custLinFactNeighborY="674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B80469-7E17-4776-B7C8-020373EFEE21}" type="pres">
      <dgm:prSet presAssocID="{F806AB61-D4C7-448A-AE2B-C01D2C6AAF70}" presName="sibTrans" presStyleLbl="sibTrans2D1" presStyleIdx="4" presStyleCnt="8"/>
      <dgm:spPr/>
      <dgm:t>
        <a:bodyPr/>
        <a:lstStyle/>
        <a:p>
          <a:endParaRPr lang="es-ES"/>
        </a:p>
      </dgm:t>
    </dgm:pt>
    <dgm:pt modelId="{670506B0-98DE-4B8F-8018-7524E5497DBA}" type="pres">
      <dgm:prSet presAssocID="{E51F3ABA-E334-4CFC-8C26-BE19A7CCE99A}" presName="middleNode" presStyleCnt="0"/>
      <dgm:spPr/>
      <dgm:t>
        <a:bodyPr/>
        <a:lstStyle/>
        <a:p>
          <a:endParaRPr lang="es-ES"/>
        </a:p>
      </dgm:t>
    </dgm:pt>
    <dgm:pt modelId="{4E00E754-8C9A-43E2-9F41-B679D37D2148}" type="pres">
      <dgm:prSet presAssocID="{E51F3ABA-E334-4CFC-8C26-BE19A7CCE99A}" presName="padding" presStyleLbl="node1" presStyleIdx="4" presStyleCnt="9"/>
      <dgm:spPr/>
      <dgm:t>
        <a:bodyPr/>
        <a:lstStyle/>
        <a:p>
          <a:endParaRPr lang="es-ES"/>
        </a:p>
      </dgm:t>
    </dgm:pt>
    <dgm:pt modelId="{C78EE790-D6CB-41D8-8554-57211CA7B4DB}" type="pres">
      <dgm:prSet presAssocID="{E51F3ABA-E334-4CFC-8C26-BE19A7CCE99A}" presName="shape" presStyleLbl="node1" presStyleIdx="5" presStyleCnt="9" custScaleX="136626" custScaleY="78351" custLinFactY="30816" custLinFactNeighborX="125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9E64B5-F984-486A-88F5-49C4C89BE0C9}" type="pres">
      <dgm:prSet presAssocID="{DB2B9FD4-04F8-4A93-9BD8-3773C8ED8F9D}" presName="sibTrans" presStyleLbl="sibTrans2D1" presStyleIdx="5" presStyleCnt="8"/>
      <dgm:spPr/>
      <dgm:t>
        <a:bodyPr/>
        <a:lstStyle/>
        <a:p>
          <a:endParaRPr lang="es-ES"/>
        </a:p>
      </dgm:t>
    </dgm:pt>
    <dgm:pt modelId="{551CAF42-4B32-470D-9896-E9F2248B6631}" type="pres">
      <dgm:prSet presAssocID="{6732D127-0EEE-4470-AB43-019E549383CE}" presName="middleNode" presStyleCnt="0"/>
      <dgm:spPr/>
      <dgm:t>
        <a:bodyPr/>
        <a:lstStyle/>
        <a:p>
          <a:endParaRPr lang="es-ES"/>
        </a:p>
      </dgm:t>
    </dgm:pt>
    <dgm:pt modelId="{006D0761-F12A-4A10-BDD6-85ADE403D1AF}" type="pres">
      <dgm:prSet presAssocID="{6732D127-0EEE-4470-AB43-019E549383CE}" presName="padding" presStyleLbl="node1" presStyleIdx="5" presStyleCnt="9"/>
      <dgm:spPr/>
      <dgm:t>
        <a:bodyPr/>
        <a:lstStyle/>
        <a:p>
          <a:endParaRPr lang="es-ES"/>
        </a:p>
      </dgm:t>
    </dgm:pt>
    <dgm:pt modelId="{D3BA3EB3-1666-4E2C-B32A-82719BD7E3D7}" type="pres">
      <dgm:prSet presAssocID="{6732D127-0EEE-4470-AB43-019E549383CE}" presName="shape" presStyleLbl="node1" presStyleIdx="6" presStyleCnt="9" custScaleX="114949" custScaleY="66692" custLinFactY="19157" custLinFactNeighborX="-163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B1672F-BF3D-4A8B-9C44-53DBA5A83407}" type="pres">
      <dgm:prSet presAssocID="{CBC72E75-9551-4F52-B523-92D913FD11E4}" presName="sibTrans" presStyleLbl="sibTrans2D1" presStyleIdx="6" presStyleCnt="8"/>
      <dgm:spPr/>
      <dgm:t>
        <a:bodyPr/>
        <a:lstStyle/>
        <a:p>
          <a:endParaRPr lang="es-ES"/>
        </a:p>
      </dgm:t>
    </dgm:pt>
    <dgm:pt modelId="{769F362C-F0DF-492E-AAF5-4FE082FA87D1}" type="pres">
      <dgm:prSet presAssocID="{90169883-D5DF-4AF7-A10C-A16AD6978B6D}" presName="middleNode" presStyleCnt="0"/>
      <dgm:spPr/>
      <dgm:t>
        <a:bodyPr/>
        <a:lstStyle/>
        <a:p>
          <a:endParaRPr lang="es-ES"/>
        </a:p>
      </dgm:t>
    </dgm:pt>
    <dgm:pt modelId="{23547333-1BFF-4E90-908D-CBA9843461D4}" type="pres">
      <dgm:prSet presAssocID="{90169883-D5DF-4AF7-A10C-A16AD6978B6D}" presName="padding" presStyleLbl="node1" presStyleIdx="6" presStyleCnt="9"/>
      <dgm:spPr/>
      <dgm:t>
        <a:bodyPr/>
        <a:lstStyle/>
        <a:p>
          <a:endParaRPr lang="es-ES"/>
        </a:p>
      </dgm:t>
    </dgm:pt>
    <dgm:pt modelId="{479B90A2-F832-484C-B2BF-0211044AB8A4}" type="pres">
      <dgm:prSet presAssocID="{90169883-D5DF-4AF7-A10C-A16AD6978B6D}" presName="shape" presStyleLbl="node1" presStyleIdx="7" presStyleCnt="9" custScaleX="149925" custLinFactNeighborX="-1640" custLinFactNeighborY="674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C2E2E6-9C16-4AA7-8AC2-09D7433999F8}" type="pres">
      <dgm:prSet presAssocID="{AD59BD18-0A28-40E8-98AE-9D3D9700CA02}" presName="sibTrans" presStyleLbl="sibTrans2D1" presStyleIdx="7" presStyleCnt="8"/>
      <dgm:spPr/>
      <dgm:t>
        <a:bodyPr/>
        <a:lstStyle/>
        <a:p>
          <a:endParaRPr lang="es-ES"/>
        </a:p>
      </dgm:t>
    </dgm:pt>
    <dgm:pt modelId="{11ED6CD5-640E-4EA2-A4E5-4EE61C178486}" type="pres">
      <dgm:prSet presAssocID="{53FF1671-2E83-43AD-9FE4-F8E340849507}" presName="lastNode" presStyleLbl="node1" presStyleIdx="8" presStyleCnt="9" custScaleX="100000" custScaleY="56610" custLinFactNeighborX="0" custLinFactNeighborY="160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9D2C459-7F09-4590-9E5F-61198DEBF5EF}" type="presOf" srcId="{CBC72E75-9551-4F52-B523-92D913FD11E4}" destId="{89B1672F-BF3D-4A8B-9C44-53DBA5A83407}" srcOrd="0" destOrd="0" presId="urn:microsoft.com/office/officeart/2005/8/layout/bProcess2"/>
    <dgm:cxn modelId="{2D8E49DC-A209-4AC7-ADEE-02E331888659}" type="presOf" srcId="{4BC5193A-EF5E-4068-BCF8-FC8DCF4EE7A5}" destId="{CA28EDD8-2788-42E7-8C6C-99A59E9D3B1A}" srcOrd="0" destOrd="0" presId="urn:microsoft.com/office/officeart/2005/8/layout/bProcess2"/>
    <dgm:cxn modelId="{17D01A7C-4748-4777-AA08-1EE17263D50F}" type="presOf" srcId="{451BF336-FC0E-4BA1-B77E-53CD1A4D6DF8}" destId="{B4339B7E-927A-4C10-AFBE-4730C48B4918}" srcOrd="0" destOrd="0" presId="urn:microsoft.com/office/officeart/2005/8/layout/bProcess2"/>
    <dgm:cxn modelId="{92DA0FB5-EF5D-4A26-8AAB-A7A3FAFC9BF2}" type="presOf" srcId="{0B93FDA6-AE64-4207-9F54-443CE06AC4B2}" destId="{E5DF93C7-F3B3-4E2D-B528-2EEAA78AEF58}" srcOrd="0" destOrd="0" presId="urn:microsoft.com/office/officeart/2005/8/layout/bProcess2"/>
    <dgm:cxn modelId="{EA175142-9506-418F-A875-3C84C26925FF}" type="presOf" srcId="{02A5885C-BEC1-463F-90BC-DBD6E8180AAE}" destId="{6910BF18-B098-436D-86CE-90BB221CD18B}" srcOrd="0" destOrd="0" presId="urn:microsoft.com/office/officeart/2005/8/layout/bProcess2"/>
    <dgm:cxn modelId="{C0F0F22C-8A1B-41AF-A48B-A35C9D5C5B8E}" type="presOf" srcId="{E51F3ABA-E334-4CFC-8C26-BE19A7CCE99A}" destId="{C78EE790-D6CB-41D8-8554-57211CA7B4DB}" srcOrd="0" destOrd="0" presId="urn:microsoft.com/office/officeart/2005/8/layout/bProcess2"/>
    <dgm:cxn modelId="{089FA58D-7C29-4860-A35E-E3BFD653F2D8}" srcId="{EAC4A87E-1DCA-46D1-A779-702FDC240248}" destId="{E51F3ABA-E334-4CFC-8C26-BE19A7CCE99A}" srcOrd="5" destOrd="0" parTransId="{7E7BDA3A-6490-43BE-A5EE-CACF29A776F9}" sibTransId="{DB2B9FD4-04F8-4A93-9BD8-3773C8ED8F9D}"/>
    <dgm:cxn modelId="{DC2EE4F4-2C89-47BC-A7F4-43F4ACE7A0B7}" srcId="{EAC4A87E-1DCA-46D1-A779-702FDC240248}" destId="{53FF1671-2E83-43AD-9FE4-F8E340849507}" srcOrd="8" destOrd="0" parTransId="{94C86292-9179-4315-A1F7-BCE1ACB86474}" sibTransId="{D4B6BED6-766E-4B6B-8E35-7E6800CAB3A1}"/>
    <dgm:cxn modelId="{D58794CA-6EED-4968-A4F6-120500EC205E}" srcId="{EAC4A87E-1DCA-46D1-A779-702FDC240248}" destId="{02A5885C-BEC1-463F-90BC-DBD6E8180AAE}" srcOrd="3" destOrd="0" parTransId="{F2F7E1A6-B108-4385-82DC-8AA6D9EF7348}" sibTransId="{713D9B72-DFDA-460E-927F-4479C10F6390}"/>
    <dgm:cxn modelId="{1587AE8B-4CF0-4CCD-B57B-33751DA9F0E7}" srcId="{EAC4A87E-1DCA-46D1-A779-702FDC240248}" destId="{90169883-D5DF-4AF7-A10C-A16AD6978B6D}" srcOrd="7" destOrd="0" parTransId="{D9A7447C-E89C-4D78-BA84-83E7EA547F09}" sibTransId="{AD59BD18-0A28-40E8-98AE-9D3D9700CA02}"/>
    <dgm:cxn modelId="{700429C1-E73C-4703-9288-3D786E89CA4C}" type="presOf" srcId="{351642DD-3AD3-4237-AA79-288C1BEE5C2D}" destId="{58C89CA3-EE7F-4133-A271-337E2CD0D8C8}" srcOrd="0" destOrd="0" presId="urn:microsoft.com/office/officeart/2005/8/layout/bProcess2"/>
    <dgm:cxn modelId="{896850B0-12B3-493B-AF56-590AD932BF68}" type="presOf" srcId="{79B45B35-5D44-46BD-8EC6-4912B081164A}" destId="{AB0E2FB1-6EDF-41C0-826C-F634B7403286}" srcOrd="0" destOrd="0" presId="urn:microsoft.com/office/officeart/2005/8/layout/bProcess2"/>
    <dgm:cxn modelId="{B751D327-E18F-4D40-8A85-8656612F01B3}" srcId="{EAC4A87E-1DCA-46D1-A779-702FDC240248}" destId="{EBF478B1-91B2-4191-9DC8-2A6882199620}" srcOrd="4" destOrd="0" parTransId="{C0816D77-3BEC-4394-80D0-662B44A55CDD}" sibTransId="{F806AB61-D4C7-448A-AE2B-C01D2C6AAF70}"/>
    <dgm:cxn modelId="{BD4BF561-A228-4865-804B-1668795F79EB}" type="presOf" srcId="{AD59BD18-0A28-40E8-98AE-9D3D9700CA02}" destId="{1AC2E2E6-9C16-4AA7-8AC2-09D7433999F8}" srcOrd="0" destOrd="0" presId="urn:microsoft.com/office/officeart/2005/8/layout/bProcess2"/>
    <dgm:cxn modelId="{BF7D2A74-F005-42D5-9C25-1257728BBAAF}" type="presOf" srcId="{F806AB61-D4C7-448A-AE2B-C01D2C6AAF70}" destId="{1EB80469-7E17-4776-B7C8-020373EFEE21}" srcOrd="0" destOrd="0" presId="urn:microsoft.com/office/officeart/2005/8/layout/bProcess2"/>
    <dgm:cxn modelId="{027C4B4D-9486-443C-8A82-F2AB9A09B380}" srcId="{EAC4A87E-1DCA-46D1-A779-702FDC240248}" destId="{351642DD-3AD3-4237-AA79-288C1BEE5C2D}" srcOrd="1" destOrd="0" parTransId="{4EDBBD04-D52F-4D5A-925D-32DCFCE323B9}" sibTransId="{451BF336-FC0E-4BA1-B77E-53CD1A4D6DF8}"/>
    <dgm:cxn modelId="{692B3198-C2BF-43D5-B594-BD0C931A4590}" type="presOf" srcId="{01C4B69B-D835-4EC7-9EC8-95274622532D}" destId="{00AFD8AE-0835-44FE-9D6C-17F293251614}" srcOrd="0" destOrd="0" presId="urn:microsoft.com/office/officeart/2005/8/layout/bProcess2"/>
    <dgm:cxn modelId="{999CC02A-5095-419A-88FF-FC9DC7D47B25}" srcId="{EAC4A87E-1DCA-46D1-A779-702FDC240248}" destId="{01C4B69B-D835-4EC7-9EC8-95274622532D}" srcOrd="2" destOrd="0" parTransId="{003EEFFF-6483-4D48-A270-7BD6CB8EC197}" sibTransId="{79B45B35-5D44-46BD-8EC6-4912B081164A}"/>
    <dgm:cxn modelId="{AF9CBECD-635B-4FE8-B6F8-F863753EB67D}" type="presOf" srcId="{EBF478B1-91B2-4191-9DC8-2A6882199620}" destId="{E9E44E4D-44DA-4238-BF52-50DF418E6EB9}" srcOrd="0" destOrd="0" presId="urn:microsoft.com/office/officeart/2005/8/layout/bProcess2"/>
    <dgm:cxn modelId="{23C0BA16-2FE5-4396-ABCC-3743362A6BA8}" type="presOf" srcId="{EAC4A87E-1DCA-46D1-A779-702FDC240248}" destId="{CC6018D5-106F-47F0-9F3A-CED117BCFF93}" srcOrd="0" destOrd="0" presId="urn:microsoft.com/office/officeart/2005/8/layout/bProcess2"/>
    <dgm:cxn modelId="{F805A08C-9493-4142-B5DA-F1B477CCA07E}" srcId="{EAC4A87E-1DCA-46D1-A779-702FDC240248}" destId="{6732D127-0EEE-4470-AB43-019E549383CE}" srcOrd="6" destOrd="0" parTransId="{A6206F0E-472C-41CC-83AF-C4575D7DBB48}" sibTransId="{CBC72E75-9551-4F52-B523-92D913FD11E4}"/>
    <dgm:cxn modelId="{793703BF-3916-4562-B560-75E704441AF3}" type="presOf" srcId="{6732D127-0EEE-4470-AB43-019E549383CE}" destId="{D3BA3EB3-1666-4E2C-B32A-82719BD7E3D7}" srcOrd="0" destOrd="0" presId="urn:microsoft.com/office/officeart/2005/8/layout/bProcess2"/>
    <dgm:cxn modelId="{98E51E30-66A5-451B-A7D6-906236868070}" srcId="{EAC4A87E-1DCA-46D1-A779-702FDC240248}" destId="{0B93FDA6-AE64-4207-9F54-443CE06AC4B2}" srcOrd="0" destOrd="0" parTransId="{D9D30F18-0615-48EB-93D8-864F9377A340}" sibTransId="{4BC5193A-EF5E-4068-BCF8-FC8DCF4EE7A5}"/>
    <dgm:cxn modelId="{0C4FC0EA-2AED-4E09-9664-07FE0A7B8654}" type="presOf" srcId="{53FF1671-2E83-43AD-9FE4-F8E340849507}" destId="{11ED6CD5-640E-4EA2-A4E5-4EE61C178486}" srcOrd="0" destOrd="0" presId="urn:microsoft.com/office/officeart/2005/8/layout/bProcess2"/>
    <dgm:cxn modelId="{5A0A345C-7F31-4A16-AC62-73CB923C344D}" type="presOf" srcId="{DB2B9FD4-04F8-4A93-9BD8-3773C8ED8F9D}" destId="{1D9E64B5-F984-486A-88F5-49C4C89BE0C9}" srcOrd="0" destOrd="0" presId="urn:microsoft.com/office/officeart/2005/8/layout/bProcess2"/>
    <dgm:cxn modelId="{59A3FAC3-3A1F-4637-9996-528FCB258213}" type="presOf" srcId="{713D9B72-DFDA-460E-927F-4479C10F6390}" destId="{9E0A26B4-4553-4E4E-88B0-64FD1F9ACBF1}" srcOrd="0" destOrd="0" presId="urn:microsoft.com/office/officeart/2005/8/layout/bProcess2"/>
    <dgm:cxn modelId="{BA154FE6-ADF2-4D66-A296-E35BACFFA940}" type="presOf" srcId="{90169883-D5DF-4AF7-A10C-A16AD6978B6D}" destId="{479B90A2-F832-484C-B2BF-0211044AB8A4}" srcOrd="0" destOrd="0" presId="urn:microsoft.com/office/officeart/2005/8/layout/bProcess2"/>
    <dgm:cxn modelId="{3B6EF2E2-625F-492F-8FBD-54F41E74152D}" type="presParOf" srcId="{CC6018D5-106F-47F0-9F3A-CED117BCFF93}" destId="{E5DF93C7-F3B3-4E2D-B528-2EEAA78AEF58}" srcOrd="0" destOrd="0" presId="urn:microsoft.com/office/officeart/2005/8/layout/bProcess2"/>
    <dgm:cxn modelId="{209703C8-7923-43C8-B48F-C8B1C5F2CA73}" type="presParOf" srcId="{CC6018D5-106F-47F0-9F3A-CED117BCFF93}" destId="{CA28EDD8-2788-42E7-8C6C-99A59E9D3B1A}" srcOrd="1" destOrd="0" presId="urn:microsoft.com/office/officeart/2005/8/layout/bProcess2"/>
    <dgm:cxn modelId="{00317831-20A6-4644-89E1-2E551701EB9D}" type="presParOf" srcId="{CC6018D5-106F-47F0-9F3A-CED117BCFF93}" destId="{391FD285-0CDA-4B8F-9312-7AC5CA573DA4}" srcOrd="2" destOrd="0" presId="urn:microsoft.com/office/officeart/2005/8/layout/bProcess2"/>
    <dgm:cxn modelId="{BF09D85D-5D16-4000-9EB9-61F9D72113D5}" type="presParOf" srcId="{391FD285-0CDA-4B8F-9312-7AC5CA573DA4}" destId="{BF436DFC-D493-45D5-815C-2FDBE42B0C2F}" srcOrd="0" destOrd="0" presId="urn:microsoft.com/office/officeart/2005/8/layout/bProcess2"/>
    <dgm:cxn modelId="{436E7AA1-B992-417E-A4DF-50283E8B3A27}" type="presParOf" srcId="{391FD285-0CDA-4B8F-9312-7AC5CA573DA4}" destId="{58C89CA3-EE7F-4133-A271-337E2CD0D8C8}" srcOrd="1" destOrd="0" presId="urn:microsoft.com/office/officeart/2005/8/layout/bProcess2"/>
    <dgm:cxn modelId="{3E5C30BF-18F1-4D35-86BC-F72BF5167FF8}" type="presParOf" srcId="{CC6018D5-106F-47F0-9F3A-CED117BCFF93}" destId="{B4339B7E-927A-4C10-AFBE-4730C48B4918}" srcOrd="3" destOrd="0" presId="urn:microsoft.com/office/officeart/2005/8/layout/bProcess2"/>
    <dgm:cxn modelId="{8D6418A1-A6A6-46EC-B940-967D08662BBA}" type="presParOf" srcId="{CC6018D5-106F-47F0-9F3A-CED117BCFF93}" destId="{541C9DEC-F290-4A8F-9164-4940A8EE525F}" srcOrd="4" destOrd="0" presId="urn:microsoft.com/office/officeart/2005/8/layout/bProcess2"/>
    <dgm:cxn modelId="{EC6D3CF0-7EB2-4D4A-95B0-490A46034E9B}" type="presParOf" srcId="{541C9DEC-F290-4A8F-9164-4940A8EE525F}" destId="{08089781-01D8-4460-ACB3-A329A9E5382C}" srcOrd="0" destOrd="0" presId="urn:microsoft.com/office/officeart/2005/8/layout/bProcess2"/>
    <dgm:cxn modelId="{F970AF59-BB72-4E26-BBA9-B826F976FEAB}" type="presParOf" srcId="{541C9DEC-F290-4A8F-9164-4940A8EE525F}" destId="{00AFD8AE-0835-44FE-9D6C-17F293251614}" srcOrd="1" destOrd="0" presId="urn:microsoft.com/office/officeart/2005/8/layout/bProcess2"/>
    <dgm:cxn modelId="{D4EC1AF6-026C-449B-B772-289D13AC7DF2}" type="presParOf" srcId="{CC6018D5-106F-47F0-9F3A-CED117BCFF93}" destId="{AB0E2FB1-6EDF-41C0-826C-F634B7403286}" srcOrd="5" destOrd="0" presId="urn:microsoft.com/office/officeart/2005/8/layout/bProcess2"/>
    <dgm:cxn modelId="{57315824-8307-42B7-AB5C-F28C0C840B80}" type="presParOf" srcId="{CC6018D5-106F-47F0-9F3A-CED117BCFF93}" destId="{2D824D11-E35C-4633-AEFE-7D845FDB0806}" srcOrd="6" destOrd="0" presId="urn:microsoft.com/office/officeart/2005/8/layout/bProcess2"/>
    <dgm:cxn modelId="{2CE5EA9F-37E7-4744-85F7-9E27ACD707CB}" type="presParOf" srcId="{2D824D11-E35C-4633-AEFE-7D845FDB0806}" destId="{C6B988F9-955D-4C1C-ADC0-374408FA1293}" srcOrd="0" destOrd="0" presId="urn:microsoft.com/office/officeart/2005/8/layout/bProcess2"/>
    <dgm:cxn modelId="{6A5588B3-D627-4546-9F47-EAB006A19C4E}" type="presParOf" srcId="{2D824D11-E35C-4633-AEFE-7D845FDB0806}" destId="{6910BF18-B098-436D-86CE-90BB221CD18B}" srcOrd="1" destOrd="0" presId="urn:microsoft.com/office/officeart/2005/8/layout/bProcess2"/>
    <dgm:cxn modelId="{FECC8563-5721-46CD-AE77-D3F5253D935F}" type="presParOf" srcId="{CC6018D5-106F-47F0-9F3A-CED117BCFF93}" destId="{9E0A26B4-4553-4E4E-88B0-64FD1F9ACBF1}" srcOrd="7" destOrd="0" presId="urn:microsoft.com/office/officeart/2005/8/layout/bProcess2"/>
    <dgm:cxn modelId="{48E994DA-A6AE-4EBF-82D7-00D702C8D67D}" type="presParOf" srcId="{CC6018D5-106F-47F0-9F3A-CED117BCFF93}" destId="{88156807-56AB-45DB-BD1B-E432BBD69FEF}" srcOrd="8" destOrd="0" presId="urn:microsoft.com/office/officeart/2005/8/layout/bProcess2"/>
    <dgm:cxn modelId="{CDEFFF41-8391-42EA-B7A9-D77C9274EB5C}" type="presParOf" srcId="{88156807-56AB-45DB-BD1B-E432BBD69FEF}" destId="{2DB9D401-FF22-4673-879B-56C48CB033A7}" srcOrd="0" destOrd="0" presId="urn:microsoft.com/office/officeart/2005/8/layout/bProcess2"/>
    <dgm:cxn modelId="{6C03B62C-8F4F-4002-BA43-FC667A9DA829}" type="presParOf" srcId="{88156807-56AB-45DB-BD1B-E432BBD69FEF}" destId="{E9E44E4D-44DA-4238-BF52-50DF418E6EB9}" srcOrd="1" destOrd="0" presId="urn:microsoft.com/office/officeart/2005/8/layout/bProcess2"/>
    <dgm:cxn modelId="{47A813EB-3954-4607-BD11-47261D99D569}" type="presParOf" srcId="{CC6018D5-106F-47F0-9F3A-CED117BCFF93}" destId="{1EB80469-7E17-4776-B7C8-020373EFEE21}" srcOrd="9" destOrd="0" presId="urn:microsoft.com/office/officeart/2005/8/layout/bProcess2"/>
    <dgm:cxn modelId="{52E824CC-81F9-4869-9A97-CB8EFF8CC253}" type="presParOf" srcId="{CC6018D5-106F-47F0-9F3A-CED117BCFF93}" destId="{670506B0-98DE-4B8F-8018-7524E5497DBA}" srcOrd="10" destOrd="0" presId="urn:microsoft.com/office/officeart/2005/8/layout/bProcess2"/>
    <dgm:cxn modelId="{88F229C9-9787-4E9B-B3BE-33794D786705}" type="presParOf" srcId="{670506B0-98DE-4B8F-8018-7524E5497DBA}" destId="{4E00E754-8C9A-43E2-9F41-B679D37D2148}" srcOrd="0" destOrd="0" presId="urn:microsoft.com/office/officeart/2005/8/layout/bProcess2"/>
    <dgm:cxn modelId="{7E6147A6-EEA3-4F89-AC5A-7D8880F4D838}" type="presParOf" srcId="{670506B0-98DE-4B8F-8018-7524E5497DBA}" destId="{C78EE790-D6CB-41D8-8554-57211CA7B4DB}" srcOrd="1" destOrd="0" presId="urn:microsoft.com/office/officeart/2005/8/layout/bProcess2"/>
    <dgm:cxn modelId="{B7769D44-D8E1-41B1-B6D1-F2F83B12B6FE}" type="presParOf" srcId="{CC6018D5-106F-47F0-9F3A-CED117BCFF93}" destId="{1D9E64B5-F984-486A-88F5-49C4C89BE0C9}" srcOrd="11" destOrd="0" presId="urn:microsoft.com/office/officeart/2005/8/layout/bProcess2"/>
    <dgm:cxn modelId="{4563AD6F-A602-4F26-829D-103DCF8363D4}" type="presParOf" srcId="{CC6018D5-106F-47F0-9F3A-CED117BCFF93}" destId="{551CAF42-4B32-470D-9896-E9F2248B6631}" srcOrd="12" destOrd="0" presId="urn:microsoft.com/office/officeart/2005/8/layout/bProcess2"/>
    <dgm:cxn modelId="{1099D472-1E62-41E8-BA35-7B778C2630BA}" type="presParOf" srcId="{551CAF42-4B32-470D-9896-E9F2248B6631}" destId="{006D0761-F12A-4A10-BDD6-85ADE403D1AF}" srcOrd="0" destOrd="0" presId="urn:microsoft.com/office/officeart/2005/8/layout/bProcess2"/>
    <dgm:cxn modelId="{D3FA88D3-60BD-461B-8367-505AA4F562D9}" type="presParOf" srcId="{551CAF42-4B32-470D-9896-E9F2248B6631}" destId="{D3BA3EB3-1666-4E2C-B32A-82719BD7E3D7}" srcOrd="1" destOrd="0" presId="urn:microsoft.com/office/officeart/2005/8/layout/bProcess2"/>
    <dgm:cxn modelId="{B64BFC36-1503-46D4-8981-FD1264FD61F7}" type="presParOf" srcId="{CC6018D5-106F-47F0-9F3A-CED117BCFF93}" destId="{89B1672F-BF3D-4A8B-9C44-53DBA5A83407}" srcOrd="13" destOrd="0" presId="urn:microsoft.com/office/officeart/2005/8/layout/bProcess2"/>
    <dgm:cxn modelId="{AE50DD30-AC92-4335-A259-6F83341D3EE0}" type="presParOf" srcId="{CC6018D5-106F-47F0-9F3A-CED117BCFF93}" destId="{769F362C-F0DF-492E-AAF5-4FE082FA87D1}" srcOrd="14" destOrd="0" presId="urn:microsoft.com/office/officeart/2005/8/layout/bProcess2"/>
    <dgm:cxn modelId="{7814BC4B-4469-4193-8260-760D95FC4ABE}" type="presParOf" srcId="{769F362C-F0DF-492E-AAF5-4FE082FA87D1}" destId="{23547333-1BFF-4E90-908D-CBA9843461D4}" srcOrd="0" destOrd="0" presId="urn:microsoft.com/office/officeart/2005/8/layout/bProcess2"/>
    <dgm:cxn modelId="{E55E29F7-3CE4-438D-9583-15FF6B1E73B9}" type="presParOf" srcId="{769F362C-F0DF-492E-AAF5-4FE082FA87D1}" destId="{479B90A2-F832-484C-B2BF-0211044AB8A4}" srcOrd="1" destOrd="0" presId="urn:microsoft.com/office/officeart/2005/8/layout/bProcess2"/>
    <dgm:cxn modelId="{1F86CD5D-2145-4956-B58A-1086057B74FA}" type="presParOf" srcId="{CC6018D5-106F-47F0-9F3A-CED117BCFF93}" destId="{1AC2E2E6-9C16-4AA7-8AC2-09D7433999F8}" srcOrd="15" destOrd="0" presId="urn:microsoft.com/office/officeart/2005/8/layout/bProcess2"/>
    <dgm:cxn modelId="{63072927-1772-4857-AF31-8DE4D0FA841F}" type="presParOf" srcId="{CC6018D5-106F-47F0-9F3A-CED117BCFF93}" destId="{11ED6CD5-640E-4EA2-A4E5-4EE61C178486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09DB5A-24EB-432D-9728-4C3FB428A3CE}" type="doc">
      <dgm:prSet loTypeId="urn:microsoft.com/office/officeart/2005/8/layout/cycle6" loCatId="cycle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s-PA"/>
        </a:p>
      </dgm:t>
    </dgm:pt>
    <dgm:pt modelId="{86F6DE5A-B40D-463C-9046-E3781A3A10C3}">
      <dgm:prSet phldrT="[Texto]" custT="1"/>
      <dgm:spPr/>
      <dgm:t>
        <a:bodyPr/>
        <a:lstStyle/>
        <a:p>
          <a:r>
            <a:rPr lang="en-US" sz="1800" b="0" cap="none" spc="0" dirty="0" smtClean="0">
              <a:ln w="18415" cmpd="sng">
                <a:prstDash val="solid"/>
              </a:ln>
              <a:solidFill>
                <a:srgbClr val="0C0500"/>
              </a:solidFill>
              <a:effectLst/>
              <a:latin typeface="Comic Sans MS" pitchFamily="66" charset="0"/>
            </a:rPr>
            <a:t>Sensory </a:t>
          </a:r>
        </a:p>
        <a:p>
          <a:r>
            <a:rPr lang="en-US" sz="1800" b="0" cap="none" spc="0" dirty="0" smtClean="0">
              <a:ln w="18415" cmpd="sng">
                <a:prstDash val="solid"/>
              </a:ln>
              <a:solidFill>
                <a:srgbClr val="0C0500"/>
              </a:solidFill>
              <a:effectLst/>
              <a:latin typeface="Comic Sans MS" pitchFamily="66" charset="0"/>
            </a:rPr>
            <a:t>Function</a:t>
          </a:r>
          <a:endParaRPr lang="es-PA" sz="1800" b="0" cap="none" spc="0" dirty="0">
            <a:ln w="18415" cmpd="sng"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A5A04B25-5A94-440F-9803-56EDE85935FA}" type="parTrans" cxnId="{CB16F489-ED6A-469F-BDD5-7861AF47C1C3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A1722FBA-6118-4025-A847-E17CA393F7DF}" type="sibTrans" cxnId="{CB16F489-ED6A-469F-BDD5-7861AF47C1C3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1EB1BBF2-082E-42F1-8E12-4EBCBEACABF9}">
      <dgm:prSet custT="1"/>
      <dgm:spPr/>
      <dgm:t>
        <a:bodyPr/>
        <a:lstStyle/>
        <a:p>
          <a:r>
            <a:rPr lang="en-US" sz="1800" b="0" cap="none" spc="0" dirty="0" smtClean="0">
              <a:ln w="18415" cmpd="sng">
                <a:prstDash val="solid"/>
              </a:ln>
              <a:solidFill>
                <a:srgbClr val="0C0500"/>
              </a:solidFill>
              <a:effectLst/>
              <a:latin typeface="Comic Sans MS" pitchFamily="66" charset="0"/>
            </a:rPr>
            <a:t>Integrative   Function</a:t>
          </a:r>
        </a:p>
      </dgm:t>
    </dgm:pt>
    <dgm:pt modelId="{89856F03-0CAC-4837-8E04-8CB02ADF54CD}" type="parTrans" cxnId="{748402BD-8CE1-43F2-9D01-300DDA836318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C7448CE7-D34A-405F-99F4-797BF43E954E}" type="sibTrans" cxnId="{748402BD-8CE1-43F2-9D01-300DDA836318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18046040-F83C-46E1-B3E4-770EF5E8DF86}">
      <dgm:prSet custT="1"/>
      <dgm:spPr/>
      <dgm:t>
        <a:bodyPr/>
        <a:lstStyle/>
        <a:p>
          <a:r>
            <a:rPr lang="en-US" sz="1800" b="0" cap="none" spc="0" dirty="0" smtClean="0">
              <a:ln w="18415" cmpd="sng">
                <a:prstDash val="solid"/>
              </a:ln>
              <a:solidFill>
                <a:srgbClr val="0C0500"/>
              </a:solidFill>
              <a:effectLst/>
              <a:latin typeface="Comic Sans MS" pitchFamily="66" charset="0"/>
            </a:rPr>
            <a:t>Motor Function</a:t>
          </a:r>
          <a:endParaRPr lang="es-PA" sz="1800" b="0" cap="none" spc="0" dirty="0" smtClean="0">
            <a:ln w="18415" cmpd="sng"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90B867E3-64C4-4568-8FE2-77DFCDBDAE23}" type="parTrans" cxnId="{0E0F5437-0A0D-4499-890F-1ABDC2858A4F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5EE545EE-29AC-42D1-B2ED-21CD9821A61A}" type="sibTrans" cxnId="{0E0F5437-0A0D-4499-890F-1ABDC2858A4F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D2AC2600-6E4A-42B1-9246-FCC4FC0A7253}">
      <dgm:prSet custT="1"/>
      <dgm:spPr/>
      <dgm:t>
        <a:bodyPr/>
        <a:lstStyle/>
        <a:p>
          <a:pPr rtl="0"/>
          <a:r>
            <a:rPr kumimoji="0" lang="en-US" sz="1800" b="0" i="0" u="none" strike="noStrike" cap="none" spc="0" normalizeH="0" baseline="0" dirty="0" smtClean="0">
              <a:ln w="18415" cmpd="sng">
                <a:prstDash val="solid"/>
              </a:ln>
              <a:solidFill>
                <a:srgbClr val="0C0500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rPr>
            <a:t>Coordination of different body organs</a:t>
          </a:r>
          <a:endParaRPr kumimoji="0" lang="es-PA" sz="1800" b="0" i="0" u="none" strike="noStrike" cap="none" spc="0" normalizeH="0" baseline="0" dirty="0" smtClean="0">
            <a:ln w="18415" cmpd="sng">
              <a:prstDash val="solid"/>
            </a:ln>
            <a:solidFill>
              <a:srgbClr val="0C0500"/>
            </a:solidFill>
            <a:effectLst/>
            <a:latin typeface="Comic Sans MS" pitchFamily="66" charset="0"/>
            <a:cs typeface="Arial" pitchFamily="34" charset="0"/>
          </a:endParaRPr>
        </a:p>
      </dgm:t>
    </dgm:pt>
    <dgm:pt modelId="{E4CAF75D-0EFE-4A89-8320-2B4DDF1EDBEA}" type="parTrans" cxnId="{BD934682-600B-43A6-A1E8-92B53D1CE7A9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0552F76B-3FC3-46EE-B629-3A8D190E621C}" type="sibTrans" cxnId="{BD934682-600B-43A6-A1E8-92B53D1CE7A9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EEFB1340-405D-412E-8335-D11C904F4C3E}">
      <dgm:prSet custT="1"/>
      <dgm:spPr/>
      <dgm:t>
        <a:bodyPr/>
        <a:lstStyle/>
        <a:p>
          <a:pPr rtl="0"/>
          <a:r>
            <a:rPr kumimoji="0" lang="en-US" sz="1800" b="0" i="0" u="none" strike="noStrike" cap="none" spc="0" normalizeH="0" baseline="0" dirty="0" smtClean="0">
              <a:ln w="18415" cmpd="sng">
                <a:prstDash val="solid"/>
              </a:ln>
              <a:solidFill>
                <a:srgbClr val="0C0500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rPr>
            <a:t>Control of all body functions</a:t>
          </a:r>
          <a:endParaRPr kumimoji="0" lang="en-US" sz="1800" b="0" i="0" u="none" strike="noStrike" cap="none" spc="0" normalizeH="0" baseline="0" dirty="0" smtClean="0">
            <a:ln w="18415" cmpd="sng">
              <a:prstDash val="solid"/>
            </a:ln>
            <a:solidFill>
              <a:srgbClr val="0C0500"/>
            </a:solidFill>
            <a:effectLst/>
            <a:latin typeface="Comic Sans MS" pitchFamily="66" charset="0"/>
            <a:cs typeface="Arial" pitchFamily="34" charset="0"/>
          </a:endParaRPr>
        </a:p>
      </dgm:t>
    </dgm:pt>
    <dgm:pt modelId="{2C0A9281-5210-4614-8C28-82861F83C35F}" type="parTrans" cxnId="{03A63B93-46A0-4291-BB44-2E337B6DAA96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608B89DD-9B63-4BD0-A657-370EB31D627D}" type="sibTrans" cxnId="{03A63B93-46A0-4291-BB44-2E337B6DAA96}">
      <dgm:prSet/>
      <dgm:spPr/>
      <dgm:t>
        <a:bodyPr/>
        <a:lstStyle/>
        <a:p>
          <a:endParaRPr lang="es-PA" sz="18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0C0500"/>
            </a:solidFill>
            <a:effectLst/>
            <a:latin typeface="Comic Sans MS" pitchFamily="66" charset="0"/>
          </a:endParaRPr>
        </a:p>
      </dgm:t>
    </dgm:pt>
    <dgm:pt modelId="{C15AD88D-8F0F-4B08-BBBE-CA6D8000EAF6}" type="pres">
      <dgm:prSet presAssocID="{DF09DB5A-24EB-432D-9728-4C3FB428A3C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02C69CDF-3427-4754-95C2-5EBBAE91B595}" type="pres">
      <dgm:prSet presAssocID="{86F6DE5A-B40D-463C-9046-E3781A3A10C3}" presName="node" presStyleLbl="node1" presStyleIdx="0" presStyleCnt="5" custScaleX="12557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12BA816-8D1D-4D06-9C57-A6BBD1E75D08}" type="pres">
      <dgm:prSet presAssocID="{86F6DE5A-B40D-463C-9046-E3781A3A10C3}" presName="spNode" presStyleCnt="0"/>
      <dgm:spPr/>
    </dgm:pt>
    <dgm:pt modelId="{E2F2A7E2-E424-421B-A69F-D733ECB08B15}" type="pres">
      <dgm:prSet presAssocID="{A1722FBA-6118-4025-A847-E17CA393F7DF}" presName="sibTrans" presStyleLbl="sibTrans1D1" presStyleIdx="0" presStyleCnt="5"/>
      <dgm:spPr/>
      <dgm:t>
        <a:bodyPr/>
        <a:lstStyle/>
        <a:p>
          <a:endParaRPr lang="es-PA"/>
        </a:p>
      </dgm:t>
    </dgm:pt>
    <dgm:pt modelId="{3F7DF083-0BC8-4976-9C34-C75127C41FE0}" type="pres">
      <dgm:prSet presAssocID="{1EB1BBF2-082E-42F1-8E12-4EBCBEACABF9}" presName="node" presStyleLbl="node1" presStyleIdx="1" presStyleCnt="5" custScaleX="122801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CF4D292-F636-4A14-89FB-40CBB1488A09}" type="pres">
      <dgm:prSet presAssocID="{1EB1BBF2-082E-42F1-8E12-4EBCBEACABF9}" presName="spNode" presStyleCnt="0"/>
      <dgm:spPr/>
    </dgm:pt>
    <dgm:pt modelId="{799F3EF4-B793-46BC-B889-D51AD1261D41}" type="pres">
      <dgm:prSet presAssocID="{C7448CE7-D34A-405F-99F4-797BF43E954E}" presName="sibTrans" presStyleLbl="sibTrans1D1" presStyleIdx="1" presStyleCnt="5"/>
      <dgm:spPr/>
      <dgm:t>
        <a:bodyPr/>
        <a:lstStyle/>
        <a:p>
          <a:endParaRPr lang="es-PA"/>
        </a:p>
      </dgm:t>
    </dgm:pt>
    <dgm:pt modelId="{F8ED75D4-240B-4870-86B5-FE6F7E03953F}" type="pres">
      <dgm:prSet presAssocID="{18046040-F83C-46E1-B3E4-770EF5E8DF86}" presName="node" presStyleLbl="node1" presStyleIdx="2" presStyleCnt="5" custScaleX="137788" custRadScaleRad="110148" custRadScaleInc="-30789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3DAD362-B078-4C85-8662-8AED205CA72C}" type="pres">
      <dgm:prSet presAssocID="{18046040-F83C-46E1-B3E4-770EF5E8DF86}" presName="spNode" presStyleCnt="0"/>
      <dgm:spPr/>
    </dgm:pt>
    <dgm:pt modelId="{F5AD844C-E6C2-4ACF-BDC1-E0B284943611}" type="pres">
      <dgm:prSet presAssocID="{5EE545EE-29AC-42D1-B2ED-21CD9821A61A}" presName="sibTrans" presStyleLbl="sibTrans1D1" presStyleIdx="2" presStyleCnt="5"/>
      <dgm:spPr/>
      <dgm:t>
        <a:bodyPr/>
        <a:lstStyle/>
        <a:p>
          <a:endParaRPr lang="es-PA"/>
        </a:p>
      </dgm:t>
    </dgm:pt>
    <dgm:pt modelId="{87B7807C-EDD9-4B81-A4A4-A08CEB465C21}" type="pres">
      <dgm:prSet presAssocID="{D2AC2600-6E4A-42B1-9246-FCC4FC0A7253}" presName="node" presStyleLbl="node1" presStyleIdx="3" presStyleCnt="5" custScaleX="151223" custRadScaleRad="107098" custRadScaleInc="1003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D09FC3F-BC62-4973-A18C-7C704D3597B2}" type="pres">
      <dgm:prSet presAssocID="{D2AC2600-6E4A-42B1-9246-FCC4FC0A7253}" presName="spNode" presStyleCnt="0"/>
      <dgm:spPr/>
    </dgm:pt>
    <dgm:pt modelId="{9FBCE6AD-03B1-41A8-81FE-2F68C850BDBE}" type="pres">
      <dgm:prSet presAssocID="{0552F76B-3FC3-46EE-B629-3A8D190E621C}" presName="sibTrans" presStyleLbl="sibTrans1D1" presStyleIdx="3" presStyleCnt="5"/>
      <dgm:spPr/>
      <dgm:t>
        <a:bodyPr/>
        <a:lstStyle/>
        <a:p>
          <a:endParaRPr lang="es-PA"/>
        </a:p>
      </dgm:t>
    </dgm:pt>
    <dgm:pt modelId="{406456DA-6BCA-439D-BE01-74E7DDC14C2B}" type="pres">
      <dgm:prSet presAssocID="{EEFB1340-405D-412E-8335-D11C904F4C3E}" presName="node" presStyleLbl="node1" presStyleIdx="4" presStyleCnt="5" custScaleX="110075" custRadScaleRad="99445" custRadScaleInc="429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713FB65-0597-412A-BD7D-CFE200D3315B}" type="pres">
      <dgm:prSet presAssocID="{EEFB1340-405D-412E-8335-D11C904F4C3E}" presName="spNode" presStyleCnt="0"/>
      <dgm:spPr/>
    </dgm:pt>
    <dgm:pt modelId="{EF0B756A-1FCE-47E0-AB23-2F55F9CD329C}" type="pres">
      <dgm:prSet presAssocID="{608B89DD-9B63-4BD0-A657-370EB31D627D}" presName="sibTrans" presStyleLbl="sibTrans1D1" presStyleIdx="4" presStyleCnt="5"/>
      <dgm:spPr/>
      <dgm:t>
        <a:bodyPr/>
        <a:lstStyle/>
        <a:p>
          <a:endParaRPr lang="es-PA"/>
        </a:p>
      </dgm:t>
    </dgm:pt>
  </dgm:ptLst>
  <dgm:cxnLst>
    <dgm:cxn modelId="{748402BD-8CE1-43F2-9D01-300DDA836318}" srcId="{DF09DB5A-24EB-432D-9728-4C3FB428A3CE}" destId="{1EB1BBF2-082E-42F1-8E12-4EBCBEACABF9}" srcOrd="1" destOrd="0" parTransId="{89856F03-0CAC-4837-8E04-8CB02ADF54CD}" sibTransId="{C7448CE7-D34A-405F-99F4-797BF43E954E}"/>
    <dgm:cxn modelId="{3508C334-4794-42D8-97D0-D80D723F193A}" type="presOf" srcId="{86F6DE5A-B40D-463C-9046-E3781A3A10C3}" destId="{02C69CDF-3427-4754-95C2-5EBBAE91B595}" srcOrd="0" destOrd="0" presId="urn:microsoft.com/office/officeart/2005/8/layout/cycle6"/>
    <dgm:cxn modelId="{3DE7FB9A-BBF5-4A8D-89E8-EBD9EDA27166}" type="presOf" srcId="{1EB1BBF2-082E-42F1-8E12-4EBCBEACABF9}" destId="{3F7DF083-0BC8-4976-9C34-C75127C41FE0}" srcOrd="0" destOrd="0" presId="urn:microsoft.com/office/officeart/2005/8/layout/cycle6"/>
    <dgm:cxn modelId="{CF1FE565-6AFF-46B6-AEC6-9DD12A43659B}" type="presOf" srcId="{A1722FBA-6118-4025-A847-E17CA393F7DF}" destId="{E2F2A7E2-E424-421B-A69F-D733ECB08B15}" srcOrd="0" destOrd="0" presId="urn:microsoft.com/office/officeart/2005/8/layout/cycle6"/>
    <dgm:cxn modelId="{CB16F489-ED6A-469F-BDD5-7861AF47C1C3}" srcId="{DF09DB5A-24EB-432D-9728-4C3FB428A3CE}" destId="{86F6DE5A-B40D-463C-9046-E3781A3A10C3}" srcOrd="0" destOrd="0" parTransId="{A5A04B25-5A94-440F-9803-56EDE85935FA}" sibTransId="{A1722FBA-6118-4025-A847-E17CA393F7DF}"/>
    <dgm:cxn modelId="{01290449-5A01-454B-8160-40450AB19D38}" type="presOf" srcId="{0552F76B-3FC3-46EE-B629-3A8D190E621C}" destId="{9FBCE6AD-03B1-41A8-81FE-2F68C850BDBE}" srcOrd="0" destOrd="0" presId="urn:microsoft.com/office/officeart/2005/8/layout/cycle6"/>
    <dgm:cxn modelId="{0E0F5437-0A0D-4499-890F-1ABDC2858A4F}" srcId="{DF09DB5A-24EB-432D-9728-4C3FB428A3CE}" destId="{18046040-F83C-46E1-B3E4-770EF5E8DF86}" srcOrd="2" destOrd="0" parTransId="{90B867E3-64C4-4568-8FE2-77DFCDBDAE23}" sibTransId="{5EE545EE-29AC-42D1-B2ED-21CD9821A61A}"/>
    <dgm:cxn modelId="{3B8046EC-FC2B-4084-A77A-F7B37E02FC38}" type="presOf" srcId="{608B89DD-9B63-4BD0-A657-370EB31D627D}" destId="{EF0B756A-1FCE-47E0-AB23-2F55F9CD329C}" srcOrd="0" destOrd="0" presId="urn:microsoft.com/office/officeart/2005/8/layout/cycle6"/>
    <dgm:cxn modelId="{1BC3C233-64DD-4915-A3C2-DFB693547128}" type="presOf" srcId="{D2AC2600-6E4A-42B1-9246-FCC4FC0A7253}" destId="{87B7807C-EDD9-4B81-A4A4-A08CEB465C21}" srcOrd="0" destOrd="0" presId="urn:microsoft.com/office/officeart/2005/8/layout/cycle6"/>
    <dgm:cxn modelId="{BD934682-600B-43A6-A1E8-92B53D1CE7A9}" srcId="{DF09DB5A-24EB-432D-9728-4C3FB428A3CE}" destId="{D2AC2600-6E4A-42B1-9246-FCC4FC0A7253}" srcOrd="3" destOrd="0" parTransId="{E4CAF75D-0EFE-4A89-8320-2B4DDF1EDBEA}" sibTransId="{0552F76B-3FC3-46EE-B629-3A8D190E621C}"/>
    <dgm:cxn modelId="{F35DCB0F-5866-47EA-BCA5-E089E5FCA1EE}" type="presOf" srcId="{5EE545EE-29AC-42D1-B2ED-21CD9821A61A}" destId="{F5AD844C-E6C2-4ACF-BDC1-E0B284943611}" srcOrd="0" destOrd="0" presId="urn:microsoft.com/office/officeart/2005/8/layout/cycle6"/>
    <dgm:cxn modelId="{03A63B93-46A0-4291-BB44-2E337B6DAA96}" srcId="{DF09DB5A-24EB-432D-9728-4C3FB428A3CE}" destId="{EEFB1340-405D-412E-8335-D11C904F4C3E}" srcOrd="4" destOrd="0" parTransId="{2C0A9281-5210-4614-8C28-82861F83C35F}" sibTransId="{608B89DD-9B63-4BD0-A657-370EB31D627D}"/>
    <dgm:cxn modelId="{B51DE93D-9F4B-4EA5-8C64-151D6E0CC127}" type="presOf" srcId="{18046040-F83C-46E1-B3E4-770EF5E8DF86}" destId="{F8ED75D4-240B-4870-86B5-FE6F7E03953F}" srcOrd="0" destOrd="0" presId="urn:microsoft.com/office/officeart/2005/8/layout/cycle6"/>
    <dgm:cxn modelId="{6EEB9158-1865-4488-B948-4688695E1628}" type="presOf" srcId="{C7448CE7-D34A-405F-99F4-797BF43E954E}" destId="{799F3EF4-B793-46BC-B889-D51AD1261D41}" srcOrd="0" destOrd="0" presId="urn:microsoft.com/office/officeart/2005/8/layout/cycle6"/>
    <dgm:cxn modelId="{6B6ACEBB-56B9-4002-A3BB-B870CB9672C0}" type="presOf" srcId="{EEFB1340-405D-412E-8335-D11C904F4C3E}" destId="{406456DA-6BCA-439D-BE01-74E7DDC14C2B}" srcOrd="0" destOrd="0" presId="urn:microsoft.com/office/officeart/2005/8/layout/cycle6"/>
    <dgm:cxn modelId="{548DD3E3-C541-42F6-BF30-4B9615D9E0CA}" type="presOf" srcId="{DF09DB5A-24EB-432D-9728-4C3FB428A3CE}" destId="{C15AD88D-8F0F-4B08-BBBE-CA6D8000EAF6}" srcOrd="0" destOrd="0" presId="urn:microsoft.com/office/officeart/2005/8/layout/cycle6"/>
    <dgm:cxn modelId="{0E92071E-8C15-4036-B7EB-C13904409724}" type="presParOf" srcId="{C15AD88D-8F0F-4B08-BBBE-CA6D8000EAF6}" destId="{02C69CDF-3427-4754-95C2-5EBBAE91B595}" srcOrd="0" destOrd="0" presId="urn:microsoft.com/office/officeart/2005/8/layout/cycle6"/>
    <dgm:cxn modelId="{499AF6AD-8B57-4DC9-9B7E-682F7A81DB1D}" type="presParOf" srcId="{C15AD88D-8F0F-4B08-BBBE-CA6D8000EAF6}" destId="{712BA816-8D1D-4D06-9C57-A6BBD1E75D08}" srcOrd="1" destOrd="0" presId="urn:microsoft.com/office/officeart/2005/8/layout/cycle6"/>
    <dgm:cxn modelId="{BB4E3F8E-5057-4F41-922D-3744948FD18F}" type="presParOf" srcId="{C15AD88D-8F0F-4B08-BBBE-CA6D8000EAF6}" destId="{E2F2A7E2-E424-421B-A69F-D733ECB08B15}" srcOrd="2" destOrd="0" presId="urn:microsoft.com/office/officeart/2005/8/layout/cycle6"/>
    <dgm:cxn modelId="{58B55A18-CAE3-49CA-B16F-2AD4A015E965}" type="presParOf" srcId="{C15AD88D-8F0F-4B08-BBBE-CA6D8000EAF6}" destId="{3F7DF083-0BC8-4976-9C34-C75127C41FE0}" srcOrd="3" destOrd="0" presId="urn:microsoft.com/office/officeart/2005/8/layout/cycle6"/>
    <dgm:cxn modelId="{E7B1E157-1EE6-45E9-A86D-2EFB1D0B777E}" type="presParOf" srcId="{C15AD88D-8F0F-4B08-BBBE-CA6D8000EAF6}" destId="{ACF4D292-F636-4A14-89FB-40CBB1488A09}" srcOrd="4" destOrd="0" presId="urn:microsoft.com/office/officeart/2005/8/layout/cycle6"/>
    <dgm:cxn modelId="{3944BAF3-DFC6-4A39-A919-3506472B5B03}" type="presParOf" srcId="{C15AD88D-8F0F-4B08-BBBE-CA6D8000EAF6}" destId="{799F3EF4-B793-46BC-B889-D51AD1261D41}" srcOrd="5" destOrd="0" presId="urn:microsoft.com/office/officeart/2005/8/layout/cycle6"/>
    <dgm:cxn modelId="{32D2A412-CE97-445A-8B64-345425847E06}" type="presParOf" srcId="{C15AD88D-8F0F-4B08-BBBE-CA6D8000EAF6}" destId="{F8ED75D4-240B-4870-86B5-FE6F7E03953F}" srcOrd="6" destOrd="0" presId="urn:microsoft.com/office/officeart/2005/8/layout/cycle6"/>
    <dgm:cxn modelId="{DF6173D9-A2ED-49F2-B8BB-2F2066C683C7}" type="presParOf" srcId="{C15AD88D-8F0F-4B08-BBBE-CA6D8000EAF6}" destId="{73DAD362-B078-4C85-8662-8AED205CA72C}" srcOrd="7" destOrd="0" presId="urn:microsoft.com/office/officeart/2005/8/layout/cycle6"/>
    <dgm:cxn modelId="{52003EDE-8601-4825-BB4F-9EFF870D01F8}" type="presParOf" srcId="{C15AD88D-8F0F-4B08-BBBE-CA6D8000EAF6}" destId="{F5AD844C-E6C2-4ACF-BDC1-E0B284943611}" srcOrd="8" destOrd="0" presId="urn:microsoft.com/office/officeart/2005/8/layout/cycle6"/>
    <dgm:cxn modelId="{48997E29-4276-43E6-881B-BF025CD660A0}" type="presParOf" srcId="{C15AD88D-8F0F-4B08-BBBE-CA6D8000EAF6}" destId="{87B7807C-EDD9-4B81-A4A4-A08CEB465C21}" srcOrd="9" destOrd="0" presId="urn:microsoft.com/office/officeart/2005/8/layout/cycle6"/>
    <dgm:cxn modelId="{658E1FE7-BFFD-46DD-969D-1593866CFCB0}" type="presParOf" srcId="{C15AD88D-8F0F-4B08-BBBE-CA6D8000EAF6}" destId="{6D09FC3F-BC62-4973-A18C-7C704D3597B2}" srcOrd="10" destOrd="0" presId="urn:microsoft.com/office/officeart/2005/8/layout/cycle6"/>
    <dgm:cxn modelId="{344ED030-F4CC-4BC5-A6A1-FBBF236B695E}" type="presParOf" srcId="{C15AD88D-8F0F-4B08-BBBE-CA6D8000EAF6}" destId="{9FBCE6AD-03B1-41A8-81FE-2F68C850BDBE}" srcOrd="11" destOrd="0" presId="urn:microsoft.com/office/officeart/2005/8/layout/cycle6"/>
    <dgm:cxn modelId="{D49B2BD7-BA89-4A4D-B57F-95732D540122}" type="presParOf" srcId="{C15AD88D-8F0F-4B08-BBBE-CA6D8000EAF6}" destId="{406456DA-6BCA-439D-BE01-74E7DDC14C2B}" srcOrd="12" destOrd="0" presId="urn:microsoft.com/office/officeart/2005/8/layout/cycle6"/>
    <dgm:cxn modelId="{122CE80D-105C-4C06-AD4C-C4CC0A7A21CC}" type="presParOf" srcId="{C15AD88D-8F0F-4B08-BBBE-CA6D8000EAF6}" destId="{0713FB65-0597-412A-BD7D-CFE200D3315B}" srcOrd="13" destOrd="0" presId="urn:microsoft.com/office/officeart/2005/8/layout/cycle6"/>
    <dgm:cxn modelId="{D790610F-DA59-4755-9278-A36A2B09485B}" type="presParOf" srcId="{C15AD88D-8F0F-4B08-BBBE-CA6D8000EAF6}" destId="{EF0B756A-1FCE-47E0-AB23-2F55F9CD329C}" srcOrd="14" destOrd="0" presId="urn:microsoft.com/office/officeart/2005/8/layout/cycle6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712129-95D6-464E-BD86-BB609BE7E3B0}" type="doc">
      <dgm:prSet loTypeId="urn:microsoft.com/office/officeart/2005/8/layout/cycle7" loCatId="cycle" qsTypeId="urn:microsoft.com/office/officeart/2005/8/quickstyle/3d2" qsCatId="3D" csTypeId="urn:microsoft.com/office/officeart/2005/8/colors/colorful3" csCatId="colorful" phldr="1"/>
      <dgm:spPr/>
    </dgm:pt>
    <dgm:pt modelId="{505CB3DC-2732-4B09-9016-1D78F5F7D186}">
      <dgm:prSet phldrT="[Texto]"/>
      <dgm:spPr/>
      <dgm:t>
        <a:bodyPr/>
        <a:lstStyle/>
        <a:p>
          <a:r>
            <a:rPr lang="en-US" dirty="0" smtClean="0">
              <a:solidFill>
                <a:srgbClr val="0C0500"/>
              </a:solidFill>
              <a:latin typeface="Comic Sans MS" pitchFamily="66" charset="0"/>
            </a:rPr>
            <a:t>Gas exchange in the lungs, between the outside air and the gases  from cellular activity</a:t>
          </a:r>
          <a:endParaRPr lang="es-PA" dirty="0">
            <a:solidFill>
              <a:srgbClr val="0C0500"/>
            </a:solidFill>
          </a:endParaRPr>
        </a:p>
      </dgm:t>
    </dgm:pt>
    <dgm:pt modelId="{3AB8799D-AEF8-4502-9556-7067A19B2B35}" type="parTrans" cxnId="{8255CBFE-55B5-4725-9D8F-F12E5106DE95}">
      <dgm:prSet/>
      <dgm:spPr/>
      <dgm:t>
        <a:bodyPr/>
        <a:lstStyle/>
        <a:p>
          <a:endParaRPr lang="es-PA">
            <a:solidFill>
              <a:srgbClr val="0C0500"/>
            </a:solidFill>
          </a:endParaRPr>
        </a:p>
      </dgm:t>
    </dgm:pt>
    <dgm:pt modelId="{AA0CA206-BA2F-4445-8B5C-0A0073B1C647}" type="sibTrans" cxnId="{8255CBFE-55B5-4725-9D8F-F12E5106DE95}">
      <dgm:prSet/>
      <dgm:spPr/>
      <dgm:t>
        <a:bodyPr/>
        <a:lstStyle/>
        <a:p>
          <a:endParaRPr lang="es-PA">
            <a:solidFill>
              <a:srgbClr val="0C0500"/>
            </a:solidFill>
          </a:endParaRPr>
        </a:p>
      </dgm:t>
    </dgm:pt>
    <dgm:pt modelId="{6ECA223E-9E2D-4652-9646-E2E66114191B}">
      <dgm:prSet phldrT="[Texto]" custT="1"/>
      <dgm:spPr/>
      <dgm:t>
        <a:bodyPr/>
        <a:lstStyle/>
        <a:p>
          <a:r>
            <a:rPr lang="en-US" sz="1600" dirty="0" smtClean="0">
              <a:solidFill>
                <a:srgbClr val="0C0500"/>
              </a:solidFill>
              <a:latin typeface="Comic Sans MS" pitchFamily="66" charset="0"/>
            </a:rPr>
            <a:t>Gas exchange occurred in the tissues</a:t>
          </a:r>
          <a:endParaRPr lang="es-PA" sz="1600" dirty="0">
            <a:solidFill>
              <a:srgbClr val="0C0500"/>
            </a:solidFill>
            <a:latin typeface="Comic Sans MS" pitchFamily="66" charset="0"/>
          </a:endParaRPr>
        </a:p>
      </dgm:t>
    </dgm:pt>
    <dgm:pt modelId="{BEB643D4-6135-4BFE-88D5-32CD47C1182F}" type="parTrans" cxnId="{5DE85282-E751-4E9C-A11B-BC02D357FF69}">
      <dgm:prSet/>
      <dgm:spPr/>
      <dgm:t>
        <a:bodyPr/>
        <a:lstStyle/>
        <a:p>
          <a:endParaRPr lang="es-PA">
            <a:solidFill>
              <a:srgbClr val="0C0500"/>
            </a:solidFill>
          </a:endParaRPr>
        </a:p>
      </dgm:t>
    </dgm:pt>
    <dgm:pt modelId="{D4836770-95D7-40B6-9563-1B6AEEE9777A}" type="sibTrans" cxnId="{5DE85282-E751-4E9C-A11B-BC02D357FF69}">
      <dgm:prSet/>
      <dgm:spPr/>
      <dgm:t>
        <a:bodyPr/>
        <a:lstStyle/>
        <a:p>
          <a:endParaRPr lang="es-PA">
            <a:solidFill>
              <a:srgbClr val="0C0500"/>
            </a:solidFill>
          </a:endParaRPr>
        </a:p>
      </dgm:t>
    </dgm:pt>
    <dgm:pt modelId="{6CB8F154-7940-49E8-B75A-AB320184C39A}" type="pres">
      <dgm:prSet presAssocID="{0C712129-95D6-464E-BD86-BB609BE7E3B0}" presName="Name0" presStyleCnt="0">
        <dgm:presLayoutVars>
          <dgm:dir/>
          <dgm:resizeHandles val="exact"/>
        </dgm:presLayoutVars>
      </dgm:prSet>
      <dgm:spPr/>
    </dgm:pt>
    <dgm:pt modelId="{0486A14B-0FCE-4F42-BF05-8B270BFCA426}" type="pres">
      <dgm:prSet presAssocID="{505CB3DC-2732-4B09-9016-1D78F5F7D186}" presName="node" presStyleLbl="node1" presStyleIdx="0" presStyleCnt="2" custRadScaleRad="56691" custRadScaleInc="805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1B0BD926-1874-4B25-AE5D-02E442FB51A5}" type="pres">
      <dgm:prSet presAssocID="{AA0CA206-BA2F-4445-8B5C-0A0073B1C647}" presName="sibTrans" presStyleLbl="sibTrans2D1" presStyleIdx="0" presStyleCnt="2"/>
      <dgm:spPr/>
      <dgm:t>
        <a:bodyPr/>
        <a:lstStyle/>
        <a:p>
          <a:endParaRPr lang="es-PA"/>
        </a:p>
      </dgm:t>
    </dgm:pt>
    <dgm:pt modelId="{8260A0C3-3F6D-4694-B47B-0E427F461C14}" type="pres">
      <dgm:prSet presAssocID="{AA0CA206-BA2F-4445-8B5C-0A0073B1C647}" presName="connectorText" presStyleLbl="sibTrans2D1" presStyleIdx="0" presStyleCnt="2"/>
      <dgm:spPr/>
      <dgm:t>
        <a:bodyPr/>
        <a:lstStyle/>
        <a:p>
          <a:endParaRPr lang="es-PA"/>
        </a:p>
      </dgm:t>
    </dgm:pt>
    <dgm:pt modelId="{454C7B16-8081-4C31-9DAA-01FA3046DA79}" type="pres">
      <dgm:prSet presAssocID="{6ECA223E-9E2D-4652-9646-E2E66114191B}" presName="node" presStyleLbl="node1" presStyleIdx="1" presStyleCnt="2" custRadScaleRad="91425" custRadScaleInc="-335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D66B3AB-4359-4B5E-8547-80ECE024C5D8}" type="pres">
      <dgm:prSet presAssocID="{D4836770-95D7-40B6-9563-1B6AEEE9777A}" presName="sibTrans" presStyleLbl="sibTrans2D1" presStyleIdx="1" presStyleCnt="2"/>
      <dgm:spPr/>
      <dgm:t>
        <a:bodyPr/>
        <a:lstStyle/>
        <a:p>
          <a:endParaRPr lang="es-PA"/>
        </a:p>
      </dgm:t>
    </dgm:pt>
    <dgm:pt modelId="{965699CE-99A6-4585-969C-FAD9943A2B38}" type="pres">
      <dgm:prSet presAssocID="{D4836770-95D7-40B6-9563-1B6AEEE9777A}" presName="connectorText" presStyleLbl="sibTrans2D1" presStyleIdx="1" presStyleCnt="2"/>
      <dgm:spPr/>
      <dgm:t>
        <a:bodyPr/>
        <a:lstStyle/>
        <a:p>
          <a:endParaRPr lang="es-PA"/>
        </a:p>
      </dgm:t>
    </dgm:pt>
  </dgm:ptLst>
  <dgm:cxnLst>
    <dgm:cxn modelId="{BED290EE-6C9E-4E02-88C4-21504628B3CD}" type="presOf" srcId="{AA0CA206-BA2F-4445-8B5C-0A0073B1C647}" destId="{8260A0C3-3F6D-4694-B47B-0E427F461C14}" srcOrd="1" destOrd="0" presId="urn:microsoft.com/office/officeart/2005/8/layout/cycle7"/>
    <dgm:cxn modelId="{8255CBFE-55B5-4725-9D8F-F12E5106DE95}" srcId="{0C712129-95D6-464E-BD86-BB609BE7E3B0}" destId="{505CB3DC-2732-4B09-9016-1D78F5F7D186}" srcOrd="0" destOrd="0" parTransId="{3AB8799D-AEF8-4502-9556-7067A19B2B35}" sibTransId="{AA0CA206-BA2F-4445-8B5C-0A0073B1C647}"/>
    <dgm:cxn modelId="{B72C160C-27A6-45EE-B514-E1BEE37E1035}" type="presOf" srcId="{D4836770-95D7-40B6-9563-1B6AEEE9777A}" destId="{965699CE-99A6-4585-969C-FAD9943A2B38}" srcOrd="1" destOrd="0" presId="urn:microsoft.com/office/officeart/2005/8/layout/cycle7"/>
    <dgm:cxn modelId="{AC6F178B-76E7-43E3-85FB-4001025982C1}" type="presOf" srcId="{D4836770-95D7-40B6-9563-1B6AEEE9777A}" destId="{3D66B3AB-4359-4B5E-8547-80ECE024C5D8}" srcOrd="0" destOrd="0" presId="urn:microsoft.com/office/officeart/2005/8/layout/cycle7"/>
    <dgm:cxn modelId="{5DE85282-E751-4E9C-A11B-BC02D357FF69}" srcId="{0C712129-95D6-464E-BD86-BB609BE7E3B0}" destId="{6ECA223E-9E2D-4652-9646-E2E66114191B}" srcOrd="1" destOrd="0" parTransId="{BEB643D4-6135-4BFE-88D5-32CD47C1182F}" sibTransId="{D4836770-95D7-40B6-9563-1B6AEEE9777A}"/>
    <dgm:cxn modelId="{0E0E4BB9-BCEC-4C55-A318-1B141E6CB590}" type="presOf" srcId="{AA0CA206-BA2F-4445-8B5C-0A0073B1C647}" destId="{1B0BD926-1874-4B25-AE5D-02E442FB51A5}" srcOrd="0" destOrd="0" presId="urn:microsoft.com/office/officeart/2005/8/layout/cycle7"/>
    <dgm:cxn modelId="{D1C2F21A-E6FD-4B80-AF11-A5C9EEBAAE86}" type="presOf" srcId="{0C712129-95D6-464E-BD86-BB609BE7E3B0}" destId="{6CB8F154-7940-49E8-B75A-AB320184C39A}" srcOrd="0" destOrd="0" presId="urn:microsoft.com/office/officeart/2005/8/layout/cycle7"/>
    <dgm:cxn modelId="{707D56A8-87F0-41DA-A636-70BB84BDAF47}" type="presOf" srcId="{505CB3DC-2732-4B09-9016-1D78F5F7D186}" destId="{0486A14B-0FCE-4F42-BF05-8B270BFCA426}" srcOrd="0" destOrd="0" presId="urn:microsoft.com/office/officeart/2005/8/layout/cycle7"/>
    <dgm:cxn modelId="{2FC4AE94-27ED-4F3E-86E7-C0F7B435BE57}" type="presOf" srcId="{6ECA223E-9E2D-4652-9646-E2E66114191B}" destId="{454C7B16-8081-4C31-9DAA-01FA3046DA79}" srcOrd="0" destOrd="0" presId="urn:microsoft.com/office/officeart/2005/8/layout/cycle7"/>
    <dgm:cxn modelId="{2F23A1C0-CB1A-4B67-A603-E69245FC7347}" type="presParOf" srcId="{6CB8F154-7940-49E8-B75A-AB320184C39A}" destId="{0486A14B-0FCE-4F42-BF05-8B270BFCA426}" srcOrd="0" destOrd="0" presId="urn:microsoft.com/office/officeart/2005/8/layout/cycle7"/>
    <dgm:cxn modelId="{52E2C361-0655-4FAB-903F-33EADCF55C40}" type="presParOf" srcId="{6CB8F154-7940-49E8-B75A-AB320184C39A}" destId="{1B0BD926-1874-4B25-AE5D-02E442FB51A5}" srcOrd="1" destOrd="0" presId="urn:microsoft.com/office/officeart/2005/8/layout/cycle7"/>
    <dgm:cxn modelId="{B3DC470C-C1CD-4C30-8B5A-CF9F13AA1DF9}" type="presParOf" srcId="{1B0BD926-1874-4B25-AE5D-02E442FB51A5}" destId="{8260A0C3-3F6D-4694-B47B-0E427F461C14}" srcOrd="0" destOrd="0" presId="urn:microsoft.com/office/officeart/2005/8/layout/cycle7"/>
    <dgm:cxn modelId="{7F965C94-C27D-4BB2-9383-2411CB3C764D}" type="presParOf" srcId="{6CB8F154-7940-49E8-B75A-AB320184C39A}" destId="{454C7B16-8081-4C31-9DAA-01FA3046DA79}" srcOrd="2" destOrd="0" presId="urn:microsoft.com/office/officeart/2005/8/layout/cycle7"/>
    <dgm:cxn modelId="{A09E801F-1C4F-4491-994A-28F116058F04}" type="presParOf" srcId="{6CB8F154-7940-49E8-B75A-AB320184C39A}" destId="{3D66B3AB-4359-4B5E-8547-80ECE024C5D8}" srcOrd="3" destOrd="0" presId="urn:microsoft.com/office/officeart/2005/8/layout/cycle7"/>
    <dgm:cxn modelId="{D7B87964-DA14-4DF3-81CF-6E6991CF4582}" type="presParOf" srcId="{3D66B3AB-4359-4B5E-8547-80ECE024C5D8}" destId="{965699CE-99A6-4585-969C-FAD9943A2B3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A9E39E-21D5-4C02-8BED-D491CD373AA7}" type="doc">
      <dgm:prSet loTypeId="urn:microsoft.com/office/officeart/2005/8/layout/cycle2" loCatId="cycle" qsTypeId="urn:microsoft.com/office/officeart/2005/8/quickstyle/3d1" qsCatId="3D" csTypeId="urn:microsoft.com/office/officeart/2005/8/colors/colorful3" csCatId="colorful" phldr="1"/>
      <dgm:spPr/>
    </dgm:pt>
    <dgm:pt modelId="{1EAE751F-420B-4BFF-8400-82F4B87A78CA}">
      <dgm:prSet phldrT="[Texto]" custT="1"/>
      <dgm:spPr/>
      <dgm:t>
        <a:bodyPr/>
        <a:lstStyle/>
        <a:p>
          <a:r>
            <a:rPr lang="en-US" sz="1800" b="0" i="0" dirty="0" smtClean="0">
              <a:solidFill>
                <a:srgbClr val="FFFFFF"/>
              </a:solidFill>
              <a:latin typeface="Comic Sans MS" pitchFamily="66" charset="0"/>
            </a:rPr>
            <a:t>Transport of nutrients, gases, hormones, blood cells, the cells of the body</a:t>
          </a:r>
          <a:endParaRPr lang="es-PA" sz="1800" dirty="0">
            <a:solidFill>
              <a:srgbClr val="FFFFFF"/>
            </a:solidFill>
            <a:latin typeface="Comic Sans MS" pitchFamily="66" charset="0"/>
          </a:endParaRPr>
        </a:p>
      </dgm:t>
    </dgm:pt>
    <dgm:pt modelId="{523D10CE-3A86-4854-B2AF-0E003E2C8CDE}" type="parTrans" cxnId="{E3D0DD87-4F10-4C4D-BF21-C2A8DC8ACC47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A885D7F0-D52F-43A6-8CC6-7309594BAD3E}" type="sibTrans" cxnId="{E3D0DD87-4F10-4C4D-BF21-C2A8DC8ACC47}">
      <dgm:prSet custT="1"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629A43C1-1DF0-4D89-8618-2486356CB86B}">
      <dgm:prSet phldrT="[Texto]" custT="1"/>
      <dgm:spPr/>
      <dgm:t>
        <a:bodyPr/>
        <a:lstStyle/>
        <a:p>
          <a:r>
            <a:rPr lang="en-US" sz="1800" b="0" i="0" dirty="0" smtClean="0">
              <a:solidFill>
                <a:srgbClr val="FFFFFF"/>
              </a:solidFill>
              <a:latin typeface="Comic Sans MS" pitchFamily="66" charset="0"/>
            </a:rPr>
            <a:t>Collect metabolic waste to be removed rich in carbon dioxide (CO2).</a:t>
          </a:r>
          <a:endParaRPr lang="es-PA" sz="1800" dirty="0">
            <a:solidFill>
              <a:srgbClr val="FFFFFF"/>
            </a:solidFill>
            <a:latin typeface="Comic Sans MS" pitchFamily="66" charset="0"/>
          </a:endParaRPr>
        </a:p>
      </dgm:t>
    </dgm:pt>
    <dgm:pt modelId="{BC758C3D-FD0C-4D40-A996-2C2895AA250F}" type="parTrans" cxnId="{D370D52D-C9C3-4ED6-8716-2D510B28C61B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9336FD43-D3C4-4902-8BFE-0465C169CAE5}" type="sibTrans" cxnId="{D370D52D-C9C3-4ED6-8716-2D510B28C61B}">
      <dgm:prSet custT="1"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9D425E08-97E2-4FE9-8749-1939679FCC96}">
      <dgm:prSet phldrT="[Texto]" custT="1"/>
      <dgm:spPr/>
      <dgm:t>
        <a:bodyPr/>
        <a:lstStyle/>
        <a:p>
          <a:r>
            <a:rPr lang="en-US" sz="1800" b="0" i="0" dirty="0" smtClean="0">
              <a:solidFill>
                <a:srgbClr val="FFFFFF"/>
              </a:solidFill>
              <a:latin typeface="Comic Sans MS" pitchFamily="66" charset="0"/>
            </a:rPr>
            <a:t>Defend the body against infection </a:t>
          </a:r>
          <a:endParaRPr lang="es-PA" sz="1800" dirty="0">
            <a:solidFill>
              <a:srgbClr val="FFFFFF"/>
            </a:solidFill>
            <a:latin typeface="Comic Sans MS" pitchFamily="66" charset="0"/>
          </a:endParaRPr>
        </a:p>
      </dgm:t>
    </dgm:pt>
    <dgm:pt modelId="{8A3BA6EB-A18C-4FC7-8448-E88481AAC6A2}" type="parTrans" cxnId="{911D30CE-7B6D-4796-8191-619C4C092CF8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179D18A8-3714-4F34-8746-7238C868850F}" type="sibTrans" cxnId="{911D30CE-7B6D-4796-8191-619C4C092CF8}">
      <dgm:prSet custT="1"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E4F89416-0F00-4920-8AAE-AC55F06D044B}">
      <dgm:prSet phldrT="[Texto]" custT="1"/>
      <dgm:spPr/>
      <dgm:t>
        <a:bodyPr/>
        <a:lstStyle/>
        <a:p>
          <a:r>
            <a:rPr lang="en-US" sz="1800" b="0" i="0" dirty="0" smtClean="0">
              <a:solidFill>
                <a:srgbClr val="FFFFFF"/>
              </a:solidFill>
              <a:latin typeface="Comic Sans MS" pitchFamily="66" charset="0"/>
            </a:rPr>
            <a:t>Helps stabilize the temperature and pH to maintain homeostasis.</a:t>
          </a:r>
          <a:endParaRPr lang="es-PA" sz="1800" dirty="0">
            <a:solidFill>
              <a:srgbClr val="FFFFFF"/>
            </a:solidFill>
            <a:latin typeface="Comic Sans MS" pitchFamily="66" charset="0"/>
          </a:endParaRPr>
        </a:p>
      </dgm:t>
    </dgm:pt>
    <dgm:pt modelId="{83CF7A02-2084-4D95-93F3-780E2C964478}" type="parTrans" cxnId="{DE2EB0D9-1DD1-46CC-A215-78826A15BC48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DC017988-FBA0-4890-8AF4-AB53429D0906}" type="sibTrans" cxnId="{DE2EB0D9-1DD1-46CC-A215-78826A15BC48}">
      <dgm:prSet custT="1"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7A72E319-AF0C-4022-B616-241FCFC6B166}" type="pres">
      <dgm:prSet presAssocID="{F0A9E39E-21D5-4C02-8BED-D491CD373AA7}" presName="cycle" presStyleCnt="0">
        <dgm:presLayoutVars>
          <dgm:dir/>
          <dgm:resizeHandles val="exact"/>
        </dgm:presLayoutVars>
      </dgm:prSet>
      <dgm:spPr/>
    </dgm:pt>
    <dgm:pt modelId="{CF4D3292-494E-4995-9A1F-0AE872C0FA44}" type="pres">
      <dgm:prSet presAssocID="{1EAE751F-420B-4BFF-8400-82F4B87A78CA}" presName="node" presStyleLbl="node1" presStyleIdx="0" presStyleCnt="4" custScaleX="11068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45562FDF-FE56-4BD0-A4BE-4497AABF63D3}" type="pres">
      <dgm:prSet presAssocID="{A885D7F0-D52F-43A6-8CC6-7309594BAD3E}" presName="sibTrans" presStyleLbl="sibTrans2D1" presStyleIdx="0" presStyleCnt="4"/>
      <dgm:spPr/>
      <dgm:t>
        <a:bodyPr/>
        <a:lstStyle/>
        <a:p>
          <a:endParaRPr lang="es-PA"/>
        </a:p>
      </dgm:t>
    </dgm:pt>
    <dgm:pt modelId="{03A44B60-E7A0-4442-8113-AF3F5FE21C7B}" type="pres">
      <dgm:prSet presAssocID="{A885D7F0-D52F-43A6-8CC6-7309594BAD3E}" presName="connectorText" presStyleLbl="sibTrans2D1" presStyleIdx="0" presStyleCnt="4"/>
      <dgm:spPr/>
      <dgm:t>
        <a:bodyPr/>
        <a:lstStyle/>
        <a:p>
          <a:endParaRPr lang="es-PA"/>
        </a:p>
      </dgm:t>
    </dgm:pt>
    <dgm:pt modelId="{C85BC28D-7004-4FEE-9876-1EEFA7170203}" type="pres">
      <dgm:prSet presAssocID="{629A43C1-1DF0-4D89-8618-2486356CB86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2DAEFF0-C7E9-41E0-B1D8-8D323021DA85}" type="pres">
      <dgm:prSet presAssocID="{9336FD43-D3C4-4902-8BFE-0465C169CAE5}" presName="sibTrans" presStyleLbl="sibTrans2D1" presStyleIdx="1" presStyleCnt="4"/>
      <dgm:spPr/>
      <dgm:t>
        <a:bodyPr/>
        <a:lstStyle/>
        <a:p>
          <a:endParaRPr lang="es-PA"/>
        </a:p>
      </dgm:t>
    </dgm:pt>
    <dgm:pt modelId="{346F1614-4871-4F21-B0F0-8E29BCFA1504}" type="pres">
      <dgm:prSet presAssocID="{9336FD43-D3C4-4902-8BFE-0465C169CAE5}" presName="connectorText" presStyleLbl="sibTrans2D1" presStyleIdx="1" presStyleCnt="4"/>
      <dgm:spPr/>
      <dgm:t>
        <a:bodyPr/>
        <a:lstStyle/>
        <a:p>
          <a:endParaRPr lang="es-PA"/>
        </a:p>
      </dgm:t>
    </dgm:pt>
    <dgm:pt modelId="{9018DABD-A754-4D35-9EF1-840AC833AD36}" type="pres">
      <dgm:prSet presAssocID="{9D425E08-97E2-4FE9-8749-1939679FCC9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070DDA3-9A72-49E5-B7EF-6B2E5B27817A}" type="pres">
      <dgm:prSet presAssocID="{179D18A8-3714-4F34-8746-7238C868850F}" presName="sibTrans" presStyleLbl="sibTrans2D1" presStyleIdx="2" presStyleCnt="4"/>
      <dgm:spPr/>
      <dgm:t>
        <a:bodyPr/>
        <a:lstStyle/>
        <a:p>
          <a:endParaRPr lang="es-PA"/>
        </a:p>
      </dgm:t>
    </dgm:pt>
    <dgm:pt modelId="{076A0EC8-5817-454B-8F25-0B319C02FEC5}" type="pres">
      <dgm:prSet presAssocID="{179D18A8-3714-4F34-8746-7238C868850F}" presName="connectorText" presStyleLbl="sibTrans2D1" presStyleIdx="2" presStyleCnt="4"/>
      <dgm:spPr/>
      <dgm:t>
        <a:bodyPr/>
        <a:lstStyle/>
        <a:p>
          <a:endParaRPr lang="es-PA"/>
        </a:p>
      </dgm:t>
    </dgm:pt>
    <dgm:pt modelId="{CA7E4764-761C-41DD-AEFE-88B93D19C991}" type="pres">
      <dgm:prSet presAssocID="{E4F89416-0F00-4920-8AAE-AC55F06D044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97E75A84-95C8-4F63-AE9F-5D9609814AF4}" type="pres">
      <dgm:prSet presAssocID="{DC017988-FBA0-4890-8AF4-AB53429D0906}" presName="sibTrans" presStyleLbl="sibTrans2D1" presStyleIdx="3" presStyleCnt="4"/>
      <dgm:spPr/>
      <dgm:t>
        <a:bodyPr/>
        <a:lstStyle/>
        <a:p>
          <a:endParaRPr lang="es-PA"/>
        </a:p>
      </dgm:t>
    </dgm:pt>
    <dgm:pt modelId="{2C5AD176-10ED-4E6C-82E2-090DD87349C6}" type="pres">
      <dgm:prSet presAssocID="{DC017988-FBA0-4890-8AF4-AB53429D0906}" presName="connectorText" presStyleLbl="sibTrans2D1" presStyleIdx="3" presStyleCnt="4"/>
      <dgm:spPr/>
      <dgm:t>
        <a:bodyPr/>
        <a:lstStyle/>
        <a:p>
          <a:endParaRPr lang="es-PA"/>
        </a:p>
      </dgm:t>
    </dgm:pt>
  </dgm:ptLst>
  <dgm:cxnLst>
    <dgm:cxn modelId="{E9C7246D-CB67-4094-BEAB-02BA260FC64B}" type="presOf" srcId="{E4F89416-0F00-4920-8AAE-AC55F06D044B}" destId="{CA7E4764-761C-41DD-AEFE-88B93D19C991}" srcOrd="0" destOrd="0" presId="urn:microsoft.com/office/officeart/2005/8/layout/cycle2"/>
    <dgm:cxn modelId="{6741784A-6FE9-425B-9807-B370277935C8}" type="presOf" srcId="{179D18A8-3714-4F34-8746-7238C868850F}" destId="{076A0EC8-5817-454B-8F25-0B319C02FEC5}" srcOrd="1" destOrd="0" presId="urn:microsoft.com/office/officeart/2005/8/layout/cycle2"/>
    <dgm:cxn modelId="{3C065924-4004-4FF0-AE28-593257B5F262}" type="presOf" srcId="{9336FD43-D3C4-4902-8BFE-0465C169CAE5}" destId="{32DAEFF0-C7E9-41E0-B1D8-8D323021DA85}" srcOrd="0" destOrd="0" presId="urn:microsoft.com/office/officeart/2005/8/layout/cycle2"/>
    <dgm:cxn modelId="{EF220C81-556B-429C-B7E0-04FD459D37D3}" type="presOf" srcId="{179D18A8-3714-4F34-8746-7238C868850F}" destId="{3070DDA3-9A72-49E5-B7EF-6B2E5B27817A}" srcOrd="0" destOrd="0" presId="urn:microsoft.com/office/officeart/2005/8/layout/cycle2"/>
    <dgm:cxn modelId="{E8727303-9972-45F7-AF4D-3CC42E57DCD0}" type="presOf" srcId="{DC017988-FBA0-4890-8AF4-AB53429D0906}" destId="{97E75A84-95C8-4F63-AE9F-5D9609814AF4}" srcOrd="0" destOrd="0" presId="urn:microsoft.com/office/officeart/2005/8/layout/cycle2"/>
    <dgm:cxn modelId="{B6F2EAEA-24A7-4F09-AEB5-7A3D604D3947}" type="presOf" srcId="{9D425E08-97E2-4FE9-8749-1939679FCC96}" destId="{9018DABD-A754-4D35-9EF1-840AC833AD36}" srcOrd="0" destOrd="0" presId="urn:microsoft.com/office/officeart/2005/8/layout/cycle2"/>
    <dgm:cxn modelId="{911D30CE-7B6D-4796-8191-619C4C092CF8}" srcId="{F0A9E39E-21D5-4C02-8BED-D491CD373AA7}" destId="{9D425E08-97E2-4FE9-8749-1939679FCC96}" srcOrd="2" destOrd="0" parTransId="{8A3BA6EB-A18C-4FC7-8448-E88481AAC6A2}" sibTransId="{179D18A8-3714-4F34-8746-7238C868850F}"/>
    <dgm:cxn modelId="{D370D52D-C9C3-4ED6-8716-2D510B28C61B}" srcId="{F0A9E39E-21D5-4C02-8BED-D491CD373AA7}" destId="{629A43C1-1DF0-4D89-8618-2486356CB86B}" srcOrd="1" destOrd="0" parTransId="{BC758C3D-FD0C-4D40-A996-2C2895AA250F}" sibTransId="{9336FD43-D3C4-4902-8BFE-0465C169CAE5}"/>
    <dgm:cxn modelId="{06212E17-13B3-45D5-8A2A-609AAAC133FB}" type="presOf" srcId="{A885D7F0-D52F-43A6-8CC6-7309594BAD3E}" destId="{45562FDF-FE56-4BD0-A4BE-4497AABF63D3}" srcOrd="0" destOrd="0" presId="urn:microsoft.com/office/officeart/2005/8/layout/cycle2"/>
    <dgm:cxn modelId="{FCE80988-CEF9-4582-81B9-22FE7024AAAF}" type="presOf" srcId="{A885D7F0-D52F-43A6-8CC6-7309594BAD3E}" destId="{03A44B60-E7A0-4442-8113-AF3F5FE21C7B}" srcOrd="1" destOrd="0" presId="urn:microsoft.com/office/officeart/2005/8/layout/cycle2"/>
    <dgm:cxn modelId="{B504CD92-6FB5-4D96-AA49-8F948AA2D45E}" type="presOf" srcId="{F0A9E39E-21D5-4C02-8BED-D491CD373AA7}" destId="{7A72E319-AF0C-4022-B616-241FCFC6B166}" srcOrd="0" destOrd="0" presId="urn:microsoft.com/office/officeart/2005/8/layout/cycle2"/>
    <dgm:cxn modelId="{25025536-C939-45BD-ABC1-8A84996B23C2}" type="presOf" srcId="{629A43C1-1DF0-4D89-8618-2486356CB86B}" destId="{C85BC28D-7004-4FEE-9876-1EEFA7170203}" srcOrd="0" destOrd="0" presId="urn:microsoft.com/office/officeart/2005/8/layout/cycle2"/>
    <dgm:cxn modelId="{179F4032-AA98-40AB-B950-D9609E5883E0}" type="presOf" srcId="{DC017988-FBA0-4890-8AF4-AB53429D0906}" destId="{2C5AD176-10ED-4E6C-82E2-090DD87349C6}" srcOrd="1" destOrd="0" presId="urn:microsoft.com/office/officeart/2005/8/layout/cycle2"/>
    <dgm:cxn modelId="{A8CE1880-AEA4-4AC9-93C5-34273377C535}" type="presOf" srcId="{1EAE751F-420B-4BFF-8400-82F4B87A78CA}" destId="{CF4D3292-494E-4995-9A1F-0AE872C0FA44}" srcOrd="0" destOrd="0" presId="urn:microsoft.com/office/officeart/2005/8/layout/cycle2"/>
    <dgm:cxn modelId="{5B24E1A7-FFB3-402F-AD9F-6B2C1207B3A7}" type="presOf" srcId="{9336FD43-D3C4-4902-8BFE-0465C169CAE5}" destId="{346F1614-4871-4F21-B0F0-8E29BCFA1504}" srcOrd="1" destOrd="0" presId="urn:microsoft.com/office/officeart/2005/8/layout/cycle2"/>
    <dgm:cxn modelId="{DE2EB0D9-1DD1-46CC-A215-78826A15BC48}" srcId="{F0A9E39E-21D5-4C02-8BED-D491CD373AA7}" destId="{E4F89416-0F00-4920-8AAE-AC55F06D044B}" srcOrd="3" destOrd="0" parTransId="{83CF7A02-2084-4D95-93F3-780E2C964478}" sibTransId="{DC017988-FBA0-4890-8AF4-AB53429D0906}"/>
    <dgm:cxn modelId="{E3D0DD87-4F10-4C4D-BF21-C2A8DC8ACC47}" srcId="{F0A9E39E-21D5-4C02-8BED-D491CD373AA7}" destId="{1EAE751F-420B-4BFF-8400-82F4B87A78CA}" srcOrd="0" destOrd="0" parTransId="{523D10CE-3A86-4854-B2AF-0E003E2C8CDE}" sibTransId="{A885D7F0-D52F-43A6-8CC6-7309594BAD3E}"/>
    <dgm:cxn modelId="{CFBEB5F8-54FD-4E21-9D07-C90F2E48D18C}" type="presParOf" srcId="{7A72E319-AF0C-4022-B616-241FCFC6B166}" destId="{CF4D3292-494E-4995-9A1F-0AE872C0FA44}" srcOrd="0" destOrd="0" presId="urn:microsoft.com/office/officeart/2005/8/layout/cycle2"/>
    <dgm:cxn modelId="{64ED6551-49CD-4886-9B7D-593DF5FA32BC}" type="presParOf" srcId="{7A72E319-AF0C-4022-B616-241FCFC6B166}" destId="{45562FDF-FE56-4BD0-A4BE-4497AABF63D3}" srcOrd="1" destOrd="0" presId="urn:microsoft.com/office/officeart/2005/8/layout/cycle2"/>
    <dgm:cxn modelId="{9F5B287C-4155-4A8B-9992-419F7218597D}" type="presParOf" srcId="{45562FDF-FE56-4BD0-A4BE-4497AABF63D3}" destId="{03A44B60-E7A0-4442-8113-AF3F5FE21C7B}" srcOrd="0" destOrd="0" presId="urn:microsoft.com/office/officeart/2005/8/layout/cycle2"/>
    <dgm:cxn modelId="{787D11E8-1C39-4CB4-9073-688556B2E36D}" type="presParOf" srcId="{7A72E319-AF0C-4022-B616-241FCFC6B166}" destId="{C85BC28D-7004-4FEE-9876-1EEFA7170203}" srcOrd="2" destOrd="0" presId="urn:microsoft.com/office/officeart/2005/8/layout/cycle2"/>
    <dgm:cxn modelId="{E97E8BB9-A195-407B-A50F-A505CA1372FD}" type="presParOf" srcId="{7A72E319-AF0C-4022-B616-241FCFC6B166}" destId="{32DAEFF0-C7E9-41E0-B1D8-8D323021DA85}" srcOrd="3" destOrd="0" presId="urn:microsoft.com/office/officeart/2005/8/layout/cycle2"/>
    <dgm:cxn modelId="{C309382F-654D-42DF-B60C-E2543E33D775}" type="presParOf" srcId="{32DAEFF0-C7E9-41E0-B1D8-8D323021DA85}" destId="{346F1614-4871-4F21-B0F0-8E29BCFA1504}" srcOrd="0" destOrd="0" presId="urn:microsoft.com/office/officeart/2005/8/layout/cycle2"/>
    <dgm:cxn modelId="{3033301D-4D79-4641-9C60-2497A523E48D}" type="presParOf" srcId="{7A72E319-AF0C-4022-B616-241FCFC6B166}" destId="{9018DABD-A754-4D35-9EF1-840AC833AD36}" srcOrd="4" destOrd="0" presId="urn:microsoft.com/office/officeart/2005/8/layout/cycle2"/>
    <dgm:cxn modelId="{329391D0-A735-491A-87A3-25795D07B062}" type="presParOf" srcId="{7A72E319-AF0C-4022-B616-241FCFC6B166}" destId="{3070DDA3-9A72-49E5-B7EF-6B2E5B27817A}" srcOrd="5" destOrd="0" presId="urn:microsoft.com/office/officeart/2005/8/layout/cycle2"/>
    <dgm:cxn modelId="{57279AD5-60EF-4FDC-AA1F-1123320D289C}" type="presParOf" srcId="{3070DDA3-9A72-49E5-B7EF-6B2E5B27817A}" destId="{076A0EC8-5817-454B-8F25-0B319C02FEC5}" srcOrd="0" destOrd="0" presId="urn:microsoft.com/office/officeart/2005/8/layout/cycle2"/>
    <dgm:cxn modelId="{DD115A5E-5FA8-4689-9A90-0A4646A16BA4}" type="presParOf" srcId="{7A72E319-AF0C-4022-B616-241FCFC6B166}" destId="{CA7E4764-761C-41DD-AEFE-88B93D19C991}" srcOrd="6" destOrd="0" presId="urn:microsoft.com/office/officeart/2005/8/layout/cycle2"/>
    <dgm:cxn modelId="{84757A82-B810-4242-ACAF-51D5533BA73B}" type="presParOf" srcId="{7A72E319-AF0C-4022-B616-241FCFC6B166}" destId="{97E75A84-95C8-4F63-AE9F-5D9609814AF4}" srcOrd="7" destOrd="0" presId="urn:microsoft.com/office/officeart/2005/8/layout/cycle2"/>
    <dgm:cxn modelId="{31864CDF-283F-4821-88F8-0E68DACADEE9}" type="presParOf" srcId="{97E75A84-95C8-4F63-AE9F-5D9609814AF4}" destId="{2C5AD176-10ED-4E6C-82E2-090DD87349C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956116-95E0-4945-B20D-C82E6D68987F}" type="doc">
      <dgm:prSet loTypeId="urn:microsoft.com/office/officeart/2005/8/layout/cycle6" loCatId="relationship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es-PA"/>
        </a:p>
      </dgm:t>
    </dgm:pt>
    <dgm:pt modelId="{8A6C56F2-91E9-4201-94E9-D502FFFB4BE5}">
      <dgm:prSet phldrT="[Texto]" custT="1"/>
      <dgm:spPr/>
      <dgm:t>
        <a:bodyPr/>
        <a:lstStyle/>
        <a:p>
          <a:r>
            <a:rPr lang="en-US" sz="1800" b="0" i="0" smtClean="0">
              <a:solidFill>
                <a:srgbClr val="FFFFFF"/>
              </a:solidFill>
              <a:latin typeface="Comic Sans MS" pitchFamily="66" charset="0"/>
            </a:rPr>
            <a:t>Filtering pathogenic microbes.</a:t>
          </a:r>
          <a:endParaRPr lang="es-PA" sz="1800" dirty="0">
            <a:solidFill>
              <a:srgbClr val="FFFFFF"/>
            </a:solidFill>
            <a:latin typeface="Comic Sans MS" pitchFamily="66" charset="0"/>
          </a:endParaRPr>
        </a:p>
      </dgm:t>
    </dgm:pt>
    <dgm:pt modelId="{9681852A-742D-41DE-9124-B403009B988A}" type="parTrans" cxnId="{6D1C328C-D635-4189-B0D8-F025807EC2DF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12228BEF-9DAE-4E2D-88F7-9B6C134F785B}" type="sibTrans" cxnId="{6D1C328C-D635-4189-B0D8-F025807EC2DF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4413D7EA-CCB3-493E-BA74-0EE93665995E}">
      <dgm:prSet phldrT="[Texto]" custT="1"/>
      <dgm:spPr/>
      <dgm:t>
        <a:bodyPr/>
        <a:lstStyle/>
        <a:p>
          <a:r>
            <a:rPr lang="en-US" sz="1800" b="0" i="0" smtClean="0">
              <a:solidFill>
                <a:srgbClr val="FFFFFF"/>
              </a:solidFill>
              <a:latin typeface="Comic Sans MS" pitchFamily="66" charset="0"/>
            </a:rPr>
            <a:t>Participate in the distribution of fluids and nutrients to reach the entire body.</a:t>
          </a:r>
          <a:endParaRPr lang="es-PA" sz="1800" dirty="0">
            <a:solidFill>
              <a:srgbClr val="FFFFFF"/>
            </a:solidFill>
            <a:latin typeface="Comic Sans MS" pitchFamily="66" charset="0"/>
          </a:endParaRPr>
        </a:p>
      </dgm:t>
    </dgm:pt>
    <dgm:pt modelId="{FAAE18C1-4682-49CE-9910-9A35E4BC92E9}" type="parTrans" cxnId="{97E865EF-A86A-4A51-A8E2-FD84DDAF18D9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132DDE76-557B-478A-94E6-162E3E7A3132}" type="sibTrans" cxnId="{97E865EF-A86A-4A51-A8E2-FD84DDAF18D9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8FA84B8F-D82A-4074-B0F8-0E89D05B069E}">
      <dgm:prSet phldrT="[Texto]" custT="1"/>
      <dgm:spPr/>
      <dgm:t>
        <a:bodyPr/>
        <a:lstStyle/>
        <a:p>
          <a:r>
            <a:rPr lang="en-US" sz="1800" b="0" i="0" smtClean="0">
              <a:solidFill>
                <a:srgbClr val="FFFFFF"/>
              </a:solidFill>
              <a:latin typeface="Comic Sans MS" pitchFamily="66" charset="0"/>
            </a:rPr>
            <a:t>Collect excess fluid and proteins from different tissues to prevent engorgement.</a:t>
          </a:r>
          <a:endParaRPr lang="es-PA" sz="1800" dirty="0">
            <a:solidFill>
              <a:srgbClr val="FFFFFF"/>
            </a:solidFill>
            <a:latin typeface="Comic Sans MS" pitchFamily="66" charset="0"/>
          </a:endParaRPr>
        </a:p>
      </dgm:t>
    </dgm:pt>
    <dgm:pt modelId="{6C54E09C-80CF-4B07-9D8F-FD0367A8EE15}" type="parTrans" cxnId="{FB8FFB2D-E46D-409C-A5BF-E39330B90EF9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E2EB9717-8886-4F44-89AD-9C28268E0304}" type="sibTrans" cxnId="{FB8FFB2D-E46D-409C-A5BF-E39330B90EF9}">
      <dgm:prSet/>
      <dgm:spPr/>
      <dgm:t>
        <a:bodyPr/>
        <a:lstStyle/>
        <a:p>
          <a:endParaRPr lang="es-PA" sz="1800">
            <a:solidFill>
              <a:srgbClr val="FFFFFF"/>
            </a:solidFill>
            <a:latin typeface="Comic Sans MS" pitchFamily="66" charset="0"/>
          </a:endParaRPr>
        </a:p>
      </dgm:t>
    </dgm:pt>
    <dgm:pt modelId="{D29404C6-2B59-4AE0-BD36-40EAD1B7197B}">
      <dgm:prSet phldrT="[Texto]" custT="1"/>
      <dgm:spPr/>
      <dgm:t>
        <a:bodyPr/>
        <a:lstStyle/>
        <a:p>
          <a:r>
            <a:rPr lang="en-US" sz="1800" b="0" i="0" smtClean="0">
              <a:solidFill>
                <a:srgbClr val="FFFFFF"/>
              </a:solidFill>
              <a:latin typeface="Comic Sans MS" pitchFamily="66" charset="0"/>
            </a:rPr>
            <a:t>Production of white blood cells and antibodies.</a:t>
          </a:r>
          <a:endParaRPr lang="es-PA" sz="1800" dirty="0">
            <a:solidFill>
              <a:srgbClr val="FFFFFF"/>
            </a:solidFill>
            <a:latin typeface="Comic Sans MS" pitchFamily="66" charset="0"/>
          </a:endParaRPr>
        </a:p>
      </dgm:t>
    </dgm:pt>
    <dgm:pt modelId="{1DE13267-4CFA-48BB-A757-98703137AFF4}" type="parTrans" cxnId="{D33BCB25-DC90-46CE-8324-3BF98F2373C3}">
      <dgm:prSet/>
      <dgm:spPr/>
      <dgm:t>
        <a:bodyPr/>
        <a:lstStyle/>
        <a:p>
          <a:endParaRPr lang="es-PA">
            <a:solidFill>
              <a:srgbClr val="FFFFFF"/>
            </a:solidFill>
          </a:endParaRPr>
        </a:p>
      </dgm:t>
    </dgm:pt>
    <dgm:pt modelId="{2231BDA1-668F-400E-A6F4-B042BBD9F501}" type="sibTrans" cxnId="{D33BCB25-DC90-46CE-8324-3BF98F2373C3}">
      <dgm:prSet/>
      <dgm:spPr/>
      <dgm:t>
        <a:bodyPr/>
        <a:lstStyle/>
        <a:p>
          <a:endParaRPr lang="es-PA">
            <a:solidFill>
              <a:srgbClr val="FFFFFF"/>
            </a:solidFill>
          </a:endParaRPr>
        </a:p>
      </dgm:t>
    </dgm:pt>
    <dgm:pt modelId="{819EABC9-0079-421B-B1EF-80CE57F0670F}" type="pres">
      <dgm:prSet presAssocID="{2C956116-95E0-4945-B20D-C82E6D68987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B83177D8-2D8E-47DB-BF33-9BA47962C4C2}" type="pres">
      <dgm:prSet presAssocID="{8A6C56F2-91E9-4201-94E9-D502FFFB4BE5}" presName="node" presStyleLbl="node1" presStyleIdx="0" presStyleCnt="4" custRadScaleRad="79936" custRadScaleInc="-658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9550DBE9-FC88-4A8A-8763-70C718BAF1BC}" type="pres">
      <dgm:prSet presAssocID="{8A6C56F2-91E9-4201-94E9-D502FFFB4BE5}" presName="spNode" presStyleCnt="0"/>
      <dgm:spPr/>
      <dgm:t>
        <a:bodyPr/>
        <a:lstStyle/>
        <a:p>
          <a:endParaRPr lang="es-ES"/>
        </a:p>
      </dgm:t>
    </dgm:pt>
    <dgm:pt modelId="{750B5ACC-9C2E-4130-9DC4-A61B33FCF0D2}" type="pres">
      <dgm:prSet presAssocID="{12228BEF-9DAE-4E2D-88F7-9B6C134F785B}" presName="sibTrans" presStyleLbl="sibTrans1D1" presStyleIdx="0" presStyleCnt="4"/>
      <dgm:spPr/>
      <dgm:t>
        <a:bodyPr/>
        <a:lstStyle/>
        <a:p>
          <a:endParaRPr lang="es-PA"/>
        </a:p>
      </dgm:t>
    </dgm:pt>
    <dgm:pt modelId="{56CBAC00-6758-4304-99A4-3F1CAEA96F54}" type="pres">
      <dgm:prSet presAssocID="{D29404C6-2B59-4AE0-BD36-40EAD1B7197B}" presName="node" presStyleLbl="node1" presStyleIdx="1" presStyleCnt="4" custScaleX="12774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949F470-6947-4493-9841-F711C31C26CC}" type="pres">
      <dgm:prSet presAssocID="{D29404C6-2B59-4AE0-BD36-40EAD1B7197B}" presName="spNode" presStyleCnt="0"/>
      <dgm:spPr/>
      <dgm:t>
        <a:bodyPr/>
        <a:lstStyle/>
        <a:p>
          <a:endParaRPr lang="es-ES"/>
        </a:p>
      </dgm:t>
    </dgm:pt>
    <dgm:pt modelId="{E904A0DD-9208-4250-AE30-20E4121BC596}" type="pres">
      <dgm:prSet presAssocID="{2231BDA1-668F-400E-A6F4-B042BBD9F501}" presName="sibTrans" presStyleLbl="sibTrans1D1" presStyleIdx="1" presStyleCnt="4"/>
      <dgm:spPr/>
      <dgm:t>
        <a:bodyPr/>
        <a:lstStyle/>
        <a:p>
          <a:endParaRPr lang="es-PA"/>
        </a:p>
      </dgm:t>
    </dgm:pt>
    <dgm:pt modelId="{2D986871-E6F3-40CF-BA41-E1416A9F0537}" type="pres">
      <dgm:prSet presAssocID="{4413D7EA-CCB3-493E-BA74-0EE93665995E}" presName="node" presStyleLbl="node1" presStyleIdx="2" presStyleCnt="4" custRadScaleRad="85700" custRadScaleInc="3131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6D80E6C-33E3-4A8C-955D-0372A8DEB6FE}" type="pres">
      <dgm:prSet presAssocID="{4413D7EA-CCB3-493E-BA74-0EE93665995E}" presName="spNode" presStyleCnt="0"/>
      <dgm:spPr/>
      <dgm:t>
        <a:bodyPr/>
        <a:lstStyle/>
        <a:p>
          <a:endParaRPr lang="es-ES"/>
        </a:p>
      </dgm:t>
    </dgm:pt>
    <dgm:pt modelId="{80D55E94-52E5-41E2-9071-188A6A1CFAD5}" type="pres">
      <dgm:prSet presAssocID="{132DDE76-557B-478A-94E6-162E3E7A3132}" presName="sibTrans" presStyleLbl="sibTrans1D1" presStyleIdx="2" presStyleCnt="4"/>
      <dgm:spPr/>
      <dgm:t>
        <a:bodyPr/>
        <a:lstStyle/>
        <a:p>
          <a:endParaRPr lang="es-PA"/>
        </a:p>
      </dgm:t>
    </dgm:pt>
    <dgm:pt modelId="{FB057730-FFD9-45E3-B986-E03BC2B15848}" type="pres">
      <dgm:prSet presAssocID="{8FA84B8F-D82A-4074-B0F8-0E89D05B069E}" presName="node" presStyleLbl="node1" presStyleIdx="3" presStyleCnt="4" custScaleX="118915" custRadScaleRad="103296" custRadScaleInc="224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BE39CD7-F69C-420F-B016-04C8087B8F3F}" type="pres">
      <dgm:prSet presAssocID="{8FA84B8F-D82A-4074-B0F8-0E89D05B069E}" presName="spNode" presStyleCnt="0"/>
      <dgm:spPr/>
      <dgm:t>
        <a:bodyPr/>
        <a:lstStyle/>
        <a:p>
          <a:endParaRPr lang="es-ES"/>
        </a:p>
      </dgm:t>
    </dgm:pt>
    <dgm:pt modelId="{FF593FEA-BC9F-41EB-9CD4-68AE6F0D4025}" type="pres">
      <dgm:prSet presAssocID="{E2EB9717-8886-4F44-89AD-9C28268E0304}" presName="sibTrans" presStyleLbl="sibTrans1D1" presStyleIdx="3" presStyleCnt="4"/>
      <dgm:spPr/>
      <dgm:t>
        <a:bodyPr/>
        <a:lstStyle/>
        <a:p>
          <a:endParaRPr lang="es-PA"/>
        </a:p>
      </dgm:t>
    </dgm:pt>
  </dgm:ptLst>
  <dgm:cxnLst>
    <dgm:cxn modelId="{F3EFFBC8-09E5-4E30-8C50-08E9D0DFBEF2}" type="presOf" srcId="{D29404C6-2B59-4AE0-BD36-40EAD1B7197B}" destId="{56CBAC00-6758-4304-99A4-3F1CAEA96F54}" srcOrd="0" destOrd="0" presId="urn:microsoft.com/office/officeart/2005/8/layout/cycle6"/>
    <dgm:cxn modelId="{6D1C328C-D635-4189-B0D8-F025807EC2DF}" srcId="{2C956116-95E0-4945-B20D-C82E6D68987F}" destId="{8A6C56F2-91E9-4201-94E9-D502FFFB4BE5}" srcOrd="0" destOrd="0" parTransId="{9681852A-742D-41DE-9124-B403009B988A}" sibTransId="{12228BEF-9DAE-4E2D-88F7-9B6C134F785B}"/>
    <dgm:cxn modelId="{97E865EF-A86A-4A51-A8E2-FD84DDAF18D9}" srcId="{2C956116-95E0-4945-B20D-C82E6D68987F}" destId="{4413D7EA-CCB3-493E-BA74-0EE93665995E}" srcOrd="2" destOrd="0" parTransId="{FAAE18C1-4682-49CE-9910-9A35E4BC92E9}" sibTransId="{132DDE76-557B-478A-94E6-162E3E7A3132}"/>
    <dgm:cxn modelId="{DCCE211F-988C-49E4-AD79-C67D505D37B3}" type="presOf" srcId="{132DDE76-557B-478A-94E6-162E3E7A3132}" destId="{80D55E94-52E5-41E2-9071-188A6A1CFAD5}" srcOrd="0" destOrd="0" presId="urn:microsoft.com/office/officeart/2005/8/layout/cycle6"/>
    <dgm:cxn modelId="{4D68E3F2-EE69-4A37-8ADB-2157F79B8744}" type="presOf" srcId="{12228BEF-9DAE-4E2D-88F7-9B6C134F785B}" destId="{750B5ACC-9C2E-4130-9DC4-A61B33FCF0D2}" srcOrd="0" destOrd="0" presId="urn:microsoft.com/office/officeart/2005/8/layout/cycle6"/>
    <dgm:cxn modelId="{E62830FE-D2E3-441C-A88F-B8FECB5EF604}" type="presOf" srcId="{2C956116-95E0-4945-B20D-C82E6D68987F}" destId="{819EABC9-0079-421B-B1EF-80CE57F0670F}" srcOrd="0" destOrd="0" presId="urn:microsoft.com/office/officeart/2005/8/layout/cycle6"/>
    <dgm:cxn modelId="{D33BCB25-DC90-46CE-8324-3BF98F2373C3}" srcId="{2C956116-95E0-4945-B20D-C82E6D68987F}" destId="{D29404C6-2B59-4AE0-BD36-40EAD1B7197B}" srcOrd="1" destOrd="0" parTransId="{1DE13267-4CFA-48BB-A757-98703137AFF4}" sibTransId="{2231BDA1-668F-400E-A6F4-B042BBD9F501}"/>
    <dgm:cxn modelId="{8EF43AB2-BF79-4A52-9829-F5A2B794B550}" type="presOf" srcId="{4413D7EA-CCB3-493E-BA74-0EE93665995E}" destId="{2D986871-E6F3-40CF-BA41-E1416A9F0537}" srcOrd="0" destOrd="0" presId="urn:microsoft.com/office/officeart/2005/8/layout/cycle6"/>
    <dgm:cxn modelId="{4AE6D179-2660-45E2-8E14-B6C0444159E1}" type="presOf" srcId="{E2EB9717-8886-4F44-89AD-9C28268E0304}" destId="{FF593FEA-BC9F-41EB-9CD4-68AE6F0D4025}" srcOrd="0" destOrd="0" presId="urn:microsoft.com/office/officeart/2005/8/layout/cycle6"/>
    <dgm:cxn modelId="{0C3CF5A3-7568-4AD7-9916-2FF92C8CA773}" type="presOf" srcId="{8FA84B8F-D82A-4074-B0F8-0E89D05B069E}" destId="{FB057730-FFD9-45E3-B986-E03BC2B15848}" srcOrd="0" destOrd="0" presId="urn:microsoft.com/office/officeart/2005/8/layout/cycle6"/>
    <dgm:cxn modelId="{C103BF8E-F3FF-4561-BFC2-2C36D232406A}" type="presOf" srcId="{8A6C56F2-91E9-4201-94E9-D502FFFB4BE5}" destId="{B83177D8-2D8E-47DB-BF33-9BA47962C4C2}" srcOrd="0" destOrd="0" presId="urn:microsoft.com/office/officeart/2005/8/layout/cycle6"/>
    <dgm:cxn modelId="{6F5FB9BD-8A8D-4F91-B969-536248BC521E}" type="presOf" srcId="{2231BDA1-668F-400E-A6F4-B042BBD9F501}" destId="{E904A0DD-9208-4250-AE30-20E4121BC596}" srcOrd="0" destOrd="0" presId="urn:microsoft.com/office/officeart/2005/8/layout/cycle6"/>
    <dgm:cxn modelId="{FB8FFB2D-E46D-409C-A5BF-E39330B90EF9}" srcId="{2C956116-95E0-4945-B20D-C82E6D68987F}" destId="{8FA84B8F-D82A-4074-B0F8-0E89D05B069E}" srcOrd="3" destOrd="0" parTransId="{6C54E09C-80CF-4B07-9D8F-FD0367A8EE15}" sibTransId="{E2EB9717-8886-4F44-89AD-9C28268E0304}"/>
    <dgm:cxn modelId="{98A7D192-EF7B-459B-9840-7C5BE21E429B}" type="presParOf" srcId="{819EABC9-0079-421B-B1EF-80CE57F0670F}" destId="{B83177D8-2D8E-47DB-BF33-9BA47962C4C2}" srcOrd="0" destOrd="0" presId="urn:microsoft.com/office/officeart/2005/8/layout/cycle6"/>
    <dgm:cxn modelId="{A7E235CD-5DF6-4318-8E99-B21F7152E1E7}" type="presParOf" srcId="{819EABC9-0079-421B-B1EF-80CE57F0670F}" destId="{9550DBE9-FC88-4A8A-8763-70C718BAF1BC}" srcOrd="1" destOrd="0" presId="urn:microsoft.com/office/officeart/2005/8/layout/cycle6"/>
    <dgm:cxn modelId="{182A3A7C-A0AE-4FA3-83F1-61B129E3AA5F}" type="presParOf" srcId="{819EABC9-0079-421B-B1EF-80CE57F0670F}" destId="{750B5ACC-9C2E-4130-9DC4-A61B33FCF0D2}" srcOrd="2" destOrd="0" presId="urn:microsoft.com/office/officeart/2005/8/layout/cycle6"/>
    <dgm:cxn modelId="{C270C8C1-7939-4ECA-AF81-E3A26A1757CF}" type="presParOf" srcId="{819EABC9-0079-421B-B1EF-80CE57F0670F}" destId="{56CBAC00-6758-4304-99A4-3F1CAEA96F54}" srcOrd="3" destOrd="0" presId="urn:microsoft.com/office/officeart/2005/8/layout/cycle6"/>
    <dgm:cxn modelId="{7C488EBA-7C7C-41E1-BE7E-EF40A03DC338}" type="presParOf" srcId="{819EABC9-0079-421B-B1EF-80CE57F0670F}" destId="{E949F470-6947-4493-9841-F711C31C26CC}" srcOrd="4" destOrd="0" presId="urn:microsoft.com/office/officeart/2005/8/layout/cycle6"/>
    <dgm:cxn modelId="{6766BAF1-A31D-47E6-BD02-7A956B6BD828}" type="presParOf" srcId="{819EABC9-0079-421B-B1EF-80CE57F0670F}" destId="{E904A0DD-9208-4250-AE30-20E4121BC596}" srcOrd="5" destOrd="0" presId="urn:microsoft.com/office/officeart/2005/8/layout/cycle6"/>
    <dgm:cxn modelId="{BD9235DC-E8B9-47AC-8902-16114F18CC92}" type="presParOf" srcId="{819EABC9-0079-421B-B1EF-80CE57F0670F}" destId="{2D986871-E6F3-40CF-BA41-E1416A9F0537}" srcOrd="6" destOrd="0" presId="urn:microsoft.com/office/officeart/2005/8/layout/cycle6"/>
    <dgm:cxn modelId="{3C68E618-2887-4A5D-961F-229E072D3DCC}" type="presParOf" srcId="{819EABC9-0079-421B-B1EF-80CE57F0670F}" destId="{E6D80E6C-33E3-4A8C-955D-0372A8DEB6FE}" srcOrd="7" destOrd="0" presId="urn:microsoft.com/office/officeart/2005/8/layout/cycle6"/>
    <dgm:cxn modelId="{36FB0382-0E95-4D53-97AF-D5CD4155E37D}" type="presParOf" srcId="{819EABC9-0079-421B-B1EF-80CE57F0670F}" destId="{80D55E94-52E5-41E2-9071-188A6A1CFAD5}" srcOrd="8" destOrd="0" presId="urn:microsoft.com/office/officeart/2005/8/layout/cycle6"/>
    <dgm:cxn modelId="{2A5D1CF9-3F07-4EBD-ACE4-1251F37BB553}" type="presParOf" srcId="{819EABC9-0079-421B-B1EF-80CE57F0670F}" destId="{FB057730-FFD9-45E3-B986-E03BC2B15848}" srcOrd="9" destOrd="0" presId="urn:microsoft.com/office/officeart/2005/8/layout/cycle6"/>
    <dgm:cxn modelId="{76EF57D4-B3AA-4C74-99B5-5911EC3D54AF}" type="presParOf" srcId="{819EABC9-0079-421B-B1EF-80CE57F0670F}" destId="{7BE39CD7-F69C-420F-B016-04C8087B8F3F}" srcOrd="10" destOrd="0" presId="urn:microsoft.com/office/officeart/2005/8/layout/cycle6"/>
    <dgm:cxn modelId="{1AA0CA4F-B287-4ACD-8862-AC0089F6918F}" type="presParOf" srcId="{819EABC9-0079-421B-B1EF-80CE57F0670F}" destId="{FF593FEA-BC9F-41EB-9CD4-68AE6F0D4025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38C32E-B26F-4A4E-867A-43CC8BF831C2}" type="doc">
      <dgm:prSet loTypeId="urn:microsoft.com/office/officeart/2005/8/layout/cycle2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PA"/>
        </a:p>
      </dgm:t>
    </dgm:pt>
    <dgm:pt modelId="{54DB1E11-907C-44A1-AAED-728853B44810}">
      <dgm:prSet phldrT="[Texto]" custT="1"/>
      <dgm:spPr/>
      <dgm:t>
        <a:bodyPr/>
        <a:lstStyle/>
        <a:p>
          <a:r>
            <a:rPr lang="en-US" sz="1800" dirty="0" smtClean="0">
              <a:solidFill>
                <a:srgbClr val="FFFFFF"/>
              </a:solidFill>
            </a:rPr>
            <a:t>Maintenance of homeostasis</a:t>
          </a:r>
          <a:endParaRPr lang="es-PA" sz="1800" dirty="0">
            <a:solidFill>
              <a:srgbClr val="FFFFFF"/>
            </a:solidFill>
          </a:endParaRPr>
        </a:p>
      </dgm:t>
    </dgm:pt>
    <dgm:pt modelId="{6F8ED222-9CC5-4F79-A779-B53516A6AECE}" type="parTrans" cxnId="{202210C1-C620-413F-88B4-3E66A47485B6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DB50B853-9FE0-4316-94EF-468301061098}" type="sibTrans" cxnId="{202210C1-C620-413F-88B4-3E66A47485B6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6A2F7087-8B1D-4FDA-A548-34F56CD5375C}">
      <dgm:prSet phldrT="[Texto]" custT="1"/>
      <dgm:spPr/>
      <dgm:t>
        <a:bodyPr/>
        <a:lstStyle/>
        <a:p>
          <a:r>
            <a:rPr lang="en-US" sz="1800" dirty="0" smtClean="0">
              <a:solidFill>
                <a:srgbClr val="FFFFFF"/>
              </a:solidFill>
            </a:rPr>
            <a:t>Stimulation of growth and maintenance of structures</a:t>
          </a:r>
          <a:br>
            <a:rPr lang="en-US" sz="1800" dirty="0" smtClean="0">
              <a:solidFill>
                <a:srgbClr val="FFFFFF"/>
              </a:solidFill>
            </a:rPr>
          </a:br>
          <a:endParaRPr lang="es-PA" sz="1800" dirty="0">
            <a:solidFill>
              <a:srgbClr val="FFFFFF"/>
            </a:solidFill>
          </a:endParaRPr>
        </a:p>
      </dgm:t>
    </dgm:pt>
    <dgm:pt modelId="{DDD90295-95BB-415E-8C29-C050657021E4}" type="parTrans" cxnId="{6F110A5D-2C1F-436B-9C95-6E1FD506D75B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A2E5FFDE-AB26-45B5-A3F8-822A0043A819}" type="sibTrans" cxnId="{6F110A5D-2C1F-436B-9C95-6E1FD506D75B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612171A1-A7ED-4942-A709-16D44422AF33}">
      <dgm:prSet phldrT="[Texto]" custT="1"/>
      <dgm:spPr/>
      <dgm:t>
        <a:bodyPr/>
        <a:lstStyle/>
        <a:p>
          <a:r>
            <a:rPr lang="en-US" sz="1800" dirty="0" smtClean="0">
              <a:solidFill>
                <a:srgbClr val="FFFFFF"/>
              </a:solidFill>
            </a:rPr>
            <a:t>Stimulation and control the functions of other systems, organs and tissues</a:t>
          </a:r>
          <a:br>
            <a:rPr lang="en-US" sz="1800" dirty="0" smtClean="0">
              <a:solidFill>
                <a:srgbClr val="FFFFFF"/>
              </a:solidFill>
            </a:rPr>
          </a:br>
          <a:endParaRPr lang="es-PA" sz="1800" dirty="0">
            <a:solidFill>
              <a:srgbClr val="FFFFFF"/>
            </a:solidFill>
          </a:endParaRPr>
        </a:p>
      </dgm:t>
    </dgm:pt>
    <dgm:pt modelId="{B7F68475-9309-4A1E-85AF-186565439A0A}" type="parTrans" cxnId="{9460D65F-FF76-4FB0-9DF3-06B540518C5D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668B967D-61BC-4CC9-B24A-952A61730071}" type="sibTrans" cxnId="{9460D65F-FF76-4FB0-9DF3-06B540518C5D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CAD9F0F4-1C9C-4D82-B248-6A8233115688}">
      <dgm:prSet phldrT="[Texto]" custT="1"/>
      <dgm:spPr/>
      <dgm:t>
        <a:bodyPr/>
        <a:lstStyle/>
        <a:p>
          <a:r>
            <a:rPr lang="en-US" sz="1800" dirty="0" smtClean="0">
              <a:solidFill>
                <a:srgbClr val="FFFFFF"/>
              </a:solidFill>
            </a:rPr>
            <a:t>Regulation of reproductive capacity and lactation</a:t>
          </a:r>
          <a:endParaRPr lang="es-PA" sz="1800" dirty="0">
            <a:solidFill>
              <a:srgbClr val="FFFFFF"/>
            </a:solidFill>
          </a:endParaRPr>
        </a:p>
      </dgm:t>
    </dgm:pt>
    <dgm:pt modelId="{911F6534-EDB0-41C5-BD03-D0C2DD81AA4C}" type="parTrans" cxnId="{99CFC1F8-410D-4F71-90AF-D2527153574A}">
      <dgm:prSet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2123B5F0-9C48-40F1-94AD-63C85FAC7C3A}" type="sibTrans" cxnId="{99CFC1F8-410D-4F71-90AF-D2527153574A}">
      <dgm:prSet custT="1"/>
      <dgm:spPr/>
      <dgm:t>
        <a:bodyPr/>
        <a:lstStyle/>
        <a:p>
          <a:endParaRPr lang="es-PA" sz="1800">
            <a:solidFill>
              <a:srgbClr val="FFFFFF"/>
            </a:solidFill>
          </a:endParaRPr>
        </a:p>
      </dgm:t>
    </dgm:pt>
    <dgm:pt modelId="{71757881-0395-49C6-ABEF-55E9F40D7D5D}" type="pres">
      <dgm:prSet presAssocID="{1538C32E-B26F-4A4E-867A-43CC8BF831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6071D09F-FAB7-4B55-A2A3-C64D17168F22}" type="pres">
      <dgm:prSet presAssocID="{54DB1E11-907C-44A1-AAED-728853B44810}" presName="node" presStyleLbl="node1" presStyleIdx="0" presStyleCnt="4" custScaleX="125836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318CBAF-49C0-4A46-B26C-6A77DBDEC509}" type="pres">
      <dgm:prSet presAssocID="{DB50B853-9FE0-4316-94EF-468301061098}" presName="sibTrans" presStyleLbl="sibTrans2D1" presStyleIdx="0" presStyleCnt="4"/>
      <dgm:spPr/>
      <dgm:t>
        <a:bodyPr/>
        <a:lstStyle/>
        <a:p>
          <a:endParaRPr lang="es-PA"/>
        </a:p>
      </dgm:t>
    </dgm:pt>
    <dgm:pt modelId="{16246AAA-AEB1-433E-894F-C61FF4F02B9A}" type="pres">
      <dgm:prSet presAssocID="{DB50B853-9FE0-4316-94EF-468301061098}" presName="connectorText" presStyleLbl="sibTrans2D1" presStyleIdx="0" presStyleCnt="4"/>
      <dgm:spPr/>
      <dgm:t>
        <a:bodyPr/>
        <a:lstStyle/>
        <a:p>
          <a:endParaRPr lang="es-PA"/>
        </a:p>
      </dgm:t>
    </dgm:pt>
    <dgm:pt modelId="{667B4DD2-8BF9-480B-8850-FDB80A3F40F5}" type="pres">
      <dgm:prSet presAssocID="{6A2F7087-8B1D-4FDA-A548-34F56CD5375C}" presName="node" presStyleLbl="node1" presStyleIdx="1" presStyleCnt="4" custScaleX="12729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C06A315-F073-4F21-B083-45A5519D0DA9}" type="pres">
      <dgm:prSet presAssocID="{A2E5FFDE-AB26-45B5-A3F8-822A0043A819}" presName="sibTrans" presStyleLbl="sibTrans2D1" presStyleIdx="1" presStyleCnt="4"/>
      <dgm:spPr/>
      <dgm:t>
        <a:bodyPr/>
        <a:lstStyle/>
        <a:p>
          <a:endParaRPr lang="es-PA"/>
        </a:p>
      </dgm:t>
    </dgm:pt>
    <dgm:pt modelId="{F4DBC256-2416-4D86-9E98-CB2C344FC2EA}" type="pres">
      <dgm:prSet presAssocID="{A2E5FFDE-AB26-45B5-A3F8-822A0043A819}" presName="connectorText" presStyleLbl="sibTrans2D1" presStyleIdx="1" presStyleCnt="4"/>
      <dgm:spPr/>
      <dgm:t>
        <a:bodyPr/>
        <a:lstStyle/>
        <a:p>
          <a:endParaRPr lang="es-PA"/>
        </a:p>
      </dgm:t>
    </dgm:pt>
    <dgm:pt modelId="{8B12D11D-6F61-4A22-BD35-53D8D11C19E2}" type="pres">
      <dgm:prSet presAssocID="{612171A1-A7ED-4942-A709-16D44422AF33}" presName="node" presStyleLbl="node1" presStyleIdx="2" presStyleCnt="4" custScaleX="13654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88F43D5-7031-4170-AAF1-4C628F0F1839}" type="pres">
      <dgm:prSet presAssocID="{668B967D-61BC-4CC9-B24A-952A61730071}" presName="sibTrans" presStyleLbl="sibTrans2D1" presStyleIdx="2" presStyleCnt="4"/>
      <dgm:spPr/>
      <dgm:t>
        <a:bodyPr/>
        <a:lstStyle/>
        <a:p>
          <a:endParaRPr lang="es-PA"/>
        </a:p>
      </dgm:t>
    </dgm:pt>
    <dgm:pt modelId="{055823B6-3999-49BA-9654-C3DE01089336}" type="pres">
      <dgm:prSet presAssocID="{668B967D-61BC-4CC9-B24A-952A61730071}" presName="connectorText" presStyleLbl="sibTrans2D1" presStyleIdx="2" presStyleCnt="4"/>
      <dgm:spPr/>
      <dgm:t>
        <a:bodyPr/>
        <a:lstStyle/>
        <a:p>
          <a:endParaRPr lang="es-PA"/>
        </a:p>
      </dgm:t>
    </dgm:pt>
    <dgm:pt modelId="{320E773D-4644-43F2-81B0-2B869558A4D8}" type="pres">
      <dgm:prSet presAssocID="{CAD9F0F4-1C9C-4D82-B248-6A8233115688}" presName="node" presStyleLbl="node1" presStyleIdx="3" presStyleCnt="4" custScaleX="13248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23E1893-CA37-4DC1-B427-44DCBF36E16C}" type="pres">
      <dgm:prSet presAssocID="{2123B5F0-9C48-40F1-94AD-63C85FAC7C3A}" presName="sibTrans" presStyleLbl="sibTrans2D1" presStyleIdx="3" presStyleCnt="4"/>
      <dgm:spPr/>
      <dgm:t>
        <a:bodyPr/>
        <a:lstStyle/>
        <a:p>
          <a:endParaRPr lang="es-PA"/>
        </a:p>
      </dgm:t>
    </dgm:pt>
    <dgm:pt modelId="{56123D97-B7DA-44BC-BD56-E1BC1686D4E3}" type="pres">
      <dgm:prSet presAssocID="{2123B5F0-9C48-40F1-94AD-63C85FAC7C3A}" presName="connectorText" presStyleLbl="sibTrans2D1" presStyleIdx="3" presStyleCnt="4"/>
      <dgm:spPr/>
      <dgm:t>
        <a:bodyPr/>
        <a:lstStyle/>
        <a:p>
          <a:endParaRPr lang="es-PA"/>
        </a:p>
      </dgm:t>
    </dgm:pt>
  </dgm:ptLst>
  <dgm:cxnLst>
    <dgm:cxn modelId="{09886E32-D331-468D-BA3C-5EA994A285E1}" type="presOf" srcId="{612171A1-A7ED-4942-A709-16D44422AF33}" destId="{8B12D11D-6F61-4A22-BD35-53D8D11C19E2}" srcOrd="0" destOrd="0" presId="urn:microsoft.com/office/officeart/2005/8/layout/cycle2"/>
    <dgm:cxn modelId="{D04146AD-F523-44F3-B9E2-82443C671090}" type="presOf" srcId="{DB50B853-9FE0-4316-94EF-468301061098}" destId="{16246AAA-AEB1-433E-894F-C61FF4F02B9A}" srcOrd="1" destOrd="0" presId="urn:microsoft.com/office/officeart/2005/8/layout/cycle2"/>
    <dgm:cxn modelId="{B3C51204-9B3A-4EF0-B193-A39B51C248A7}" type="presOf" srcId="{2123B5F0-9C48-40F1-94AD-63C85FAC7C3A}" destId="{023E1893-CA37-4DC1-B427-44DCBF36E16C}" srcOrd="0" destOrd="0" presId="urn:microsoft.com/office/officeart/2005/8/layout/cycle2"/>
    <dgm:cxn modelId="{A7FDCD3D-DB2C-4ACA-A243-20A40EF8D1D8}" type="presOf" srcId="{A2E5FFDE-AB26-45B5-A3F8-822A0043A819}" destId="{F4DBC256-2416-4D86-9E98-CB2C344FC2EA}" srcOrd="1" destOrd="0" presId="urn:microsoft.com/office/officeart/2005/8/layout/cycle2"/>
    <dgm:cxn modelId="{EA91F578-A2E9-4767-AC98-59E8C9B45E7C}" type="presOf" srcId="{668B967D-61BC-4CC9-B24A-952A61730071}" destId="{055823B6-3999-49BA-9654-C3DE01089336}" srcOrd="1" destOrd="0" presId="urn:microsoft.com/office/officeart/2005/8/layout/cycle2"/>
    <dgm:cxn modelId="{0FD90890-628C-4061-A928-9E4E9415AE1B}" type="presOf" srcId="{668B967D-61BC-4CC9-B24A-952A61730071}" destId="{888F43D5-7031-4170-AAF1-4C628F0F1839}" srcOrd="0" destOrd="0" presId="urn:microsoft.com/office/officeart/2005/8/layout/cycle2"/>
    <dgm:cxn modelId="{8BE71143-D89D-49FF-A95D-6EE6DE43C871}" type="presOf" srcId="{CAD9F0F4-1C9C-4D82-B248-6A8233115688}" destId="{320E773D-4644-43F2-81B0-2B869558A4D8}" srcOrd="0" destOrd="0" presId="urn:microsoft.com/office/officeart/2005/8/layout/cycle2"/>
    <dgm:cxn modelId="{F7E3F03C-0E69-407D-B791-302850FE319D}" type="presOf" srcId="{1538C32E-B26F-4A4E-867A-43CC8BF831C2}" destId="{71757881-0395-49C6-ABEF-55E9F40D7D5D}" srcOrd="0" destOrd="0" presId="urn:microsoft.com/office/officeart/2005/8/layout/cycle2"/>
    <dgm:cxn modelId="{A483FEEE-1F95-4636-988D-8BE734F480BB}" type="presOf" srcId="{54DB1E11-907C-44A1-AAED-728853B44810}" destId="{6071D09F-FAB7-4B55-A2A3-C64D17168F22}" srcOrd="0" destOrd="0" presId="urn:microsoft.com/office/officeart/2005/8/layout/cycle2"/>
    <dgm:cxn modelId="{CB05A5E8-07CA-4575-A921-928103D6BEBB}" type="presOf" srcId="{A2E5FFDE-AB26-45B5-A3F8-822A0043A819}" destId="{3C06A315-F073-4F21-B083-45A5519D0DA9}" srcOrd="0" destOrd="0" presId="urn:microsoft.com/office/officeart/2005/8/layout/cycle2"/>
    <dgm:cxn modelId="{9E51A6B0-2DB5-45B1-A5D7-D26786640C84}" type="presOf" srcId="{6A2F7087-8B1D-4FDA-A548-34F56CD5375C}" destId="{667B4DD2-8BF9-480B-8850-FDB80A3F40F5}" srcOrd="0" destOrd="0" presId="urn:microsoft.com/office/officeart/2005/8/layout/cycle2"/>
    <dgm:cxn modelId="{99CFC1F8-410D-4F71-90AF-D2527153574A}" srcId="{1538C32E-B26F-4A4E-867A-43CC8BF831C2}" destId="{CAD9F0F4-1C9C-4D82-B248-6A8233115688}" srcOrd="3" destOrd="0" parTransId="{911F6534-EDB0-41C5-BD03-D0C2DD81AA4C}" sibTransId="{2123B5F0-9C48-40F1-94AD-63C85FAC7C3A}"/>
    <dgm:cxn modelId="{0EA5F93E-A4F7-47F6-B612-580BF7BDFDF5}" type="presOf" srcId="{2123B5F0-9C48-40F1-94AD-63C85FAC7C3A}" destId="{56123D97-B7DA-44BC-BD56-E1BC1686D4E3}" srcOrd="1" destOrd="0" presId="urn:microsoft.com/office/officeart/2005/8/layout/cycle2"/>
    <dgm:cxn modelId="{4925C34E-78C8-4660-8244-BDF6B8AFA447}" type="presOf" srcId="{DB50B853-9FE0-4316-94EF-468301061098}" destId="{F318CBAF-49C0-4A46-B26C-6A77DBDEC509}" srcOrd="0" destOrd="0" presId="urn:microsoft.com/office/officeart/2005/8/layout/cycle2"/>
    <dgm:cxn modelId="{6F110A5D-2C1F-436B-9C95-6E1FD506D75B}" srcId="{1538C32E-B26F-4A4E-867A-43CC8BF831C2}" destId="{6A2F7087-8B1D-4FDA-A548-34F56CD5375C}" srcOrd="1" destOrd="0" parTransId="{DDD90295-95BB-415E-8C29-C050657021E4}" sibTransId="{A2E5FFDE-AB26-45B5-A3F8-822A0043A819}"/>
    <dgm:cxn modelId="{9460D65F-FF76-4FB0-9DF3-06B540518C5D}" srcId="{1538C32E-B26F-4A4E-867A-43CC8BF831C2}" destId="{612171A1-A7ED-4942-A709-16D44422AF33}" srcOrd="2" destOrd="0" parTransId="{B7F68475-9309-4A1E-85AF-186565439A0A}" sibTransId="{668B967D-61BC-4CC9-B24A-952A61730071}"/>
    <dgm:cxn modelId="{202210C1-C620-413F-88B4-3E66A47485B6}" srcId="{1538C32E-B26F-4A4E-867A-43CC8BF831C2}" destId="{54DB1E11-907C-44A1-AAED-728853B44810}" srcOrd="0" destOrd="0" parTransId="{6F8ED222-9CC5-4F79-A779-B53516A6AECE}" sibTransId="{DB50B853-9FE0-4316-94EF-468301061098}"/>
    <dgm:cxn modelId="{30C2F29B-A1A4-4F6C-A415-2B5E6B0C40A3}" type="presParOf" srcId="{71757881-0395-49C6-ABEF-55E9F40D7D5D}" destId="{6071D09F-FAB7-4B55-A2A3-C64D17168F22}" srcOrd="0" destOrd="0" presId="urn:microsoft.com/office/officeart/2005/8/layout/cycle2"/>
    <dgm:cxn modelId="{0534E0D4-9BC5-4D4D-B722-D339087F4A2C}" type="presParOf" srcId="{71757881-0395-49C6-ABEF-55E9F40D7D5D}" destId="{F318CBAF-49C0-4A46-B26C-6A77DBDEC509}" srcOrd="1" destOrd="0" presId="urn:microsoft.com/office/officeart/2005/8/layout/cycle2"/>
    <dgm:cxn modelId="{BD8E9021-D510-48A4-98C3-DD6594AC7382}" type="presParOf" srcId="{F318CBAF-49C0-4A46-B26C-6A77DBDEC509}" destId="{16246AAA-AEB1-433E-894F-C61FF4F02B9A}" srcOrd="0" destOrd="0" presId="urn:microsoft.com/office/officeart/2005/8/layout/cycle2"/>
    <dgm:cxn modelId="{197391B7-22C2-4507-8CEA-FD1F08E52AAC}" type="presParOf" srcId="{71757881-0395-49C6-ABEF-55E9F40D7D5D}" destId="{667B4DD2-8BF9-480B-8850-FDB80A3F40F5}" srcOrd="2" destOrd="0" presId="urn:microsoft.com/office/officeart/2005/8/layout/cycle2"/>
    <dgm:cxn modelId="{98EC56E3-38E2-419C-9665-5F30864DD19A}" type="presParOf" srcId="{71757881-0395-49C6-ABEF-55E9F40D7D5D}" destId="{3C06A315-F073-4F21-B083-45A5519D0DA9}" srcOrd="3" destOrd="0" presId="urn:microsoft.com/office/officeart/2005/8/layout/cycle2"/>
    <dgm:cxn modelId="{2933569A-DD98-4E3B-B150-1AE8007BCAC8}" type="presParOf" srcId="{3C06A315-F073-4F21-B083-45A5519D0DA9}" destId="{F4DBC256-2416-4D86-9E98-CB2C344FC2EA}" srcOrd="0" destOrd="0" presId="urn:microsoft.com/office/officeart/2005/8/layout/cycle2"/>
    <dgm:cxn modelId="{FE6D2E54-5606-4EAD-8F76-9C2E6250B04B}" type="presParOf" srcId="{71757881-0395-49C6-ABEF-55E9F40D7D5D}" destId="{8B12D11D-6F61-4A22-BD35-53D8D11C19E2}" srcOrd="4" destOrd="0" presId="urn:microsoft.com/office/officeart/2005/8/layout/cycle2"/>
    <dgm:cxn modelId="{5D2EF9BE-EBD1-4AEC-AA26-86B2E8B32290}" type="presParOf" srcId="{71757881-0395-49C6-ABEF-55E9F40D7D5D}" destId="{888F43D5-7031-4170-AAF1-4C628F0F1839}" srcOrd="5" destOrd="0" presId="urn:microsoft.com/office/officeart/2005/8/layout/cycle2"/>
    <dgm:cxn modelId="{4228CC2E-9278-4AB6-8AF0-872F309A0146}" type="presParOf" srcId="{888F43D5-7031-4170-AAF1-4C628F0F1839}" destId="{055823B6-3999-49BA-9654-C3DE01089336}" srcOrd="0" destOrd="0" presId="urn:microsoft.com/office/officeart/2005/8/layout/cycle2"/>
    <dgm:cxn modelId="{D1874F14-56C9-4B0D-A50F-CFC1DEB536B7}" type="presParOf" srcId="{71757881-0395-49C6-ABEF-55E9F40D7D5D}" destId="{320E773D-4644-43F2-81B0-2B869558A4D8}" srcOrd="6" destOrd="0" presId="urn:microsoft.com/office/officeart/2005/8/layout/cycle2"/>
    <dgm:cxn modelId="{DAE1070E-8BD5-4C48-8321-7AAE692F7604}" type="presParOf" srcId="{71757881-0395-49C6-ABEF-55E9F40D7D5D}" destId="{023E1893-CA37-4DC1-B427-44DCBF36E16C}" srcOrd="7" destOrd="0" presId="urn:microsoft.com/office/officeart/2005/8/layout/cycle2"/>
    <dgm:cxn modelId="{1C0789C0-1885-45CA-8BEC-302A3434D81D}" type="presParOf" srcId="{023E1893-CA37-4DC1-B427-44DCBF36E16C}" destId="{56123D97-B7DA-44BC-BD56-E1BC1686D4E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14D6ED-D255-44F5-AB8A-BE2CBD3A4421}" type="doc">
      <dgm:prSet loTypeId="urn:microsoft.com/office/officeart/2005/8/layout/pyramid4" loCatId="pyramid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9410A2C-3072-48FA-AEF3-2B3D159063A2}">
      <dgm:prSet phldrT="[Texto]" custT="1"/>
      <dgm:spPr/>
      <dgm:t>
        <a:bodyPr/>
        <a:lstStyle/>
        <a:p>
          <a: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  <a:t>Food intake</a:t>
          </a:r>
          <a:b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</a:br>
          <a:endParaRPr lang="es-ES" sz="1400" dirty="0">
            <a:solidFill>
              <a:srgbClr val="0C0500"/>
            </a:solidFill>
            <a:latin typeface="Comic Sans MS" pitchFamily="66" charset="0"/>
          </a:endParaRPr>
        </a:p>
      </dgm:t>
    </dgm:pt>
    <dgm:pt modelId="{D8137AA1-9C6A-4F8C-B690-75B356A9A12A}" type="parTrans" cxnId="{A8B97697-44F8-4938-9F4E-26624EDA7035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F6626231-7EA8-4B8B-BDB1-E43BC1C69AE2}" type="sibTrans" cxnId="{A8B97697-44F8-4938-9F4E-26624EDA7035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738B5F7E-A3A0-46C9-BFA3-DBF45D26C6E6}">
      <dgm:prSet phldrT="[Texto]" custT="1"/>
      <dgm:spPr/>
      <dgm:t>
        <a:bodyPr/>
        <a:lstStyle/>
        <a:p>
          <a: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  <a:t>Transport of food along the digestive tract</a:t>
          </a:r>
          <a:b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</a:br>
          <a:endParaRPr lang="es-ES" sz="1400" dirty="0">
            <a:solidFill>
              <a:srgbClr val="0C0500"/>
            </a:solidFill>
            <a:latin typeface="Comic Sans MS" pitchFamily="66" charset="0"/>
          </a:endParaRPr>
        </a:p>
      </dgm:t>
    </dgm:pt>
    <dgm:pt modelId="{90A3923F-8BC8-401F-A0E3-B773294B6998}" type="parTrans" cxnId="{D46FA6C1-DC62-47DE-A9F1-BCCC91111BBC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8F625F08-AB05-404B-8954-7496E9892090}" type="sibTrans" cxnId="{D46FA6C1-DC62-47DE-A9F1-BCCC91111BBC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ACED912E-9713-47AD-A892-60381CDF10CB}">
      <dgm:prSet phldrT="[Texto]" custT="1"/>
      <dgm:spPr/>
      <dgm:t>
        <a:bodyPr/>
        <a:lstStyle/>
        <a:p>
          <a: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  <a:t>Secretion of fluids, salts and Digestive enzymes</a:t>
          </a:r>
          <a:b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</a:br>
          <a:endParaRPr lang="es-ES" sz="1400" dirty="0">
            <a:solidFill>
              <a:srgbClr val="0C0500"/>
            </a:solidFill>
            <a:latin typeface="Comic Sans MS" pitchFamily="66" charset="0"/>
          </a:endParaRPr>
        </a:p>
      </dgm:t>
    </dgm:pt>
    <dgm:pt modelId="{7247BC8E-81DC-45D9-B141-61DB449C2E4B}" type="parTrans" cxnId="{0A38BBD7-CE4A-4070-93EF-2D050C284835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0DB92E9E-9F29-4C17-B62E-4119CE29C33C}" type="sibTrans" cxnId="{0A38BBD7-CE4A-4070-93EF-2D050C284835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0D848B70-55C9-4868-B678-EB85C01368FF}">
      <dgm:prSet phldrT="[Texto]" custT="1"/>
      <dgm:spPr/>
      <dgm:t>
        <a:bodyPr/>
        <a:lstStyle/>
        <a:p>
          <a: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  <a:t>Digestion of food</a:t>
          </a:r>
          <a:b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</a:br>
          <a:endParaRPr lang="es-ES" sz="1400" dirty="0">
            <a:solidFill>
              <a:srgbClr val="0C0500"/>
            </a:solidFill>
            <a:latin typeface="Comic Sans MS" pitchFamily="66" charset="0"/>
          </a:endParaRPr>
        </a:p>
      </dgm:t>
    </dgm:pt>
    <dgm:pt modelId="{22D59807-DE1E-4348-B2CB-2F1C2F63BFDF}" type="parTrans" cxnId="{91BE45ED-5DE8-41EC-87B3-A44F7B1D8AAC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DE003B9F-8441-4F4E-B118-007383F1168D}" type="sibTrans" cxnId="{91BE45ED-5DE8-41EC-87B3-A44F7B1D8AAC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16A58AE7-9A36-49F0-A0B0-FC31BB70A3B6}">
      <dgm:prSet phldrT="[Texto]" custT="1"/>
      <dgm:spPr/>
      <dgm:t>
        <a:bodyPr/>
        <a:lstStyle/>
        <a:p>
          <a: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  <a:t>Absorption of the products of digestion</a:t>
          </a:r>
          <a:br>
            <a:rPr lang="en-US" sz="1400" b="0" i="0" dirty="0" smtClean="0">
              <a:solidFill>
                <a:srgbClr val="0C0500"/>
              </a:solidFill>
              <a:latin typeface="Comic Sans MS" pitchFamily="66" charset="0"/>
            </a:rPr>
          </a:br>
          <a:endParaRPr lang="es-ES" sz="1400" dirty="0">
            <a:solidFill>
              <a:srgbClr val="0C0500"/>
            </a:solidFill>
            <a:latin typeface="Comic Sans MS" pitchFamily="66" charset="0"/>
          </a:endParaRPr>
        </a:p>
      </dgm:t>
    </dgm:pt>
    <dgm:pt modelId="{89FBAD81-5CCF-406D-BD53-E26AC1FB2F33}" type="parTrans" cxnId="{9D824026-D846-4352-AA4B-664039369F2E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253D4D79-8BBF-44CB-ACF6-A7B531D8222C}" type="sibTrans" cxnId="{9D824026-D846-4352-AA4B-664039369F2E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951BB6B4-3333-4265-98D0-892048821881}">
      <dgm:prSet phldrT="[Texto]" custT="1"/>
      <dgm:spPr/>
      <dgm:t>
        <a:bodyPr/>
        <a:lstStyle/>
        <a:p>
          <a:r>
            <a:rPr lang="en-US" sz="1300" b="0" i="0" dirty="0" smtClean="0">
              <a:solidFill>
                <a:srgbClr val="0C0500"/>
              </a:solidFill>
              <a:latin typeface="Comic Sans MS" pitchFamily="66" charset="0"/>
            </a:rPr>
            <a:t>Defecation</a:t>
          </a:r>
          <a:endParaRPr lang="es-ES" sz="1300" dirty="0">
            <a:solidFill>
              <a:srgbClr val="0C0500"/>
            </a:solidFill>
            <a:latin typeface="Comic Sans MS" pitchFamily="66" charset="0"/>
          </a:endParaRPr>
        </a:p>
      </dgm:t>
    </dgm:pt>
    <dgm:pt modelId="{C73883DF-C034-49DA-A009-09519FDDF70D}" type="parTrans" cxnId="{205F709D-B092-45C8-AC2B-F340F4505392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85B83244-1A53-4626-A6E3-A8704BAAC4F5}" type="sibTrans" cxnId="{205F709D-B092-45C8-AC2B-F340F4505392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450E7ABD-B0AF-46F8-9E1C-5209D7BD786B}">
      <dgm:prSet phldrT="[Texto]" custT="1"/>
      <dgm:spPr/>
      <dgm:t>
        <a:bodyPr/>
        <a:lstStyle/>
        <a:p>
          <a:endParaRPr lang="es-ES" sz="1400" dirty="0">
            <a:solidFill>
              <a:srgbClr val="0C0500"/>
            </a:solidFill>
            <a:latin typeface="Comic Sans MS" pitchFamily="66" charset="0"/>
          </a:endParaRPr>
        </a:p>
      </dgm:t>
    </dgm:pt>
    <dgm:pt modelId="{34851F8C-C100-463E-8EBB-37E1DA22A70C}" type="parTrans" cxnId="{D3BF1486-0E02-4C74-9886-4140350D1DEA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D83F3746-8B6B-41B9-979B-054340EE4170}" type="sibTrans" cxnId="{D3BF1486-0E02-4C74-9886-4140350D1DEA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6D91BA23-5B9B-4BE2-BE8C-1E1BFE91DDBC}">
      <dgm:prSet phldrT="[Texto]" custT="1"/>
      <dgm:spPr/>
      <dgm:t>
        <a:bodyPr/>
        <a:lstStyle/>
        <a:p>
          <a:endParaRPr lang="es-ES" sz="1400" dirty="0">
            <a:solidFill>
              <a:srgbClr val="0C0500"/>
            </a:solidFill>
            <a:latin typeface="Comic Sans MS" pitchFamily="66" charset="0"/>
          </a:endParaRPr>
        </a:p>
      </dgm:t>
    </dgm:pt>
    <dgm:pt modelId="{B346BB72-7773-4D73-888F-E6779660E2AD}" type="parTrans" cxnId="{EADC073D-AC1C-47C8-BD98-0F657C570665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9E984382-0438-482A-88CB-349F0F025EBE}" type="sibTrans" cxnId="{EADC073D-AC1C-47C8-BD98-0F657C570665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C3889568-4AF2-4280-961C-4A5527802DA5}">
      <dgm:prSet phldrT="[Texto]" custT="1"/>
      <dgm:spPr/>
      <dgm:t>
        <a:bodyPr/>
        <a:lstStyle/>
        <a:p>
          <a:endParaRPr lang="es-ES" sz="1400" dirty="0">
            <a:solidFill>
              <a:srgbClr val="0C0500"/>
            </a:solidFill>
            <a:latin typeface="Comic Sans MS" pitchFamily="66" charset="0"/>
          </a:endParaRPr>
        </a:p>
      </dgm:t>
    </dgm:pt>
    <dgm:pt modelId="{D5BCCC49-DCD6-421B-8639-00BDDE8DB353}" type="sibTrans" cxnId="{9BD3424E-76E9-4372-A4D4-C0B900AB20B6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A81B896B-F3DB-4972-9731-96F24CA694A7}" type="parTrans" cxnId="{9BD3424E-76E9-4372-A4D4-C0B900AB20B6}">
      <dgm:prSet/>
      <dgm:spPr/>
      <dgm:t>
        <a:bodyPr/>
        <a:lstStyle/>
        <a:p>
          <a:endParaRPr lang="es-ES" sz="1400">
            <a:solidFill>
              <a:srgbClr val="0C0500"/>
            </a:solidFill>
          </a:endParaRPr>
        </a:p>
      </dgm:t>
    </dgm:pt>
    <dgm:pt modelId="{8458E633-389E-45D9-8617-B67AF9BB738A}" type="pres">
      <dgm:prSet presAssocID="{0B14D6ED-D255-44F5-AB8A-BE2CBD3A4421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34CEB849-2AD4-4579-BC8F-C5F21F0DA4D0}" type="pres">
      <dgm:prSet presAssocID="{0B14D6ED-D255-44F5-AB8A-BE2CBD3A4421}" presName="triangle1" presStyleLbl="node1" presStyleIdx="0" presStyleCnt="9" custScaleX="90724" custScaleY="87934" custLinFactNeighborX="485" custLinFactNeighborY="-151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56FCAFB-F3F5-4C08-93A9-271F32525138}" type="pres">
      <dgm:prSet presAssocID="{0B14D6ED-D255-44F5-AB8A-BE2CBD3A4421}" presName="triangle2" presStyleLbl="node1" presStyleIdx="1" presStyleCnt="9" custLinFactNeighborX="-8199" custLinFactNeighborY="-2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8DFC13-7B3D-4FCC-8337-D5543F6A075F}" type="pres">
      <dgm:prSet presAssocID="{0B14D6ED-D255-44F5-AB8A-BE2CBD3A4421}" presName="triangle3" presStyleLbl="node1" presStyleIdx="2" presStyleCnt="9" custScaleX="90598" custScaleY="9681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10263B7-8EEF-4A14-B6DF-06E588028C64}" type="pres">
      <dgm:prSet presAssocID="{0B14D6ED-D255-44F5-AB8A-BE2CBD3A4421}" presName="triangle4" presStyleLbl="node1" presStyleIdx="3" presStyleCnt="9" custLinFactNeighborX="9169" custLinFactNeighborY="-2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CB574D-684D-433C-9DB5-8F074406B4E3}" type="pres">
      <dgm:prSet presAssocID="{0B14D6ED-D255-44F5-AB8A-BE2CBD3A4421}" presName="triangle5" presStyleLbl="node1" presStyleIdx="4" presStyleCnt="9" custLinFactNeighborX="-9548" custLinFactNeighborY="354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5B3AF5F-8560-44E7-AD38-51FBE468F354}" type="pres">
      <dgm:prSet presAssocID="{0B14D6ED-D255-44F5-AB8A-BE2CBD3A4421}" presName="triangle6" presStyleLbl="node1" presStyleIdx="5" presStyleCnt="9" custScaleX="84819" custScaleY="79380" custLinFactNeighborX="-7248" custLinFactNeighborY="-36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729041-B5DE-4494-90A7-D97AFAAE0CA6}" type="pres">
      <dgm:prSet presAssocID="{0B14D6ED-D255-44F5-AB8A-BE2CBD3A4421}" presName="triangle7" presStyleLbl="node1" presStyleIdx="6" presStyleCnt="9" custLinFactNeighborX="485" custLinFactNeighborY="917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CC876F7-A6D5-41DE-BA02-1899C0EC141C}" type="pres">
      <dgm:prSet presAssocID="{0B14D6ED-D255-44F5-AB8A-BE2CBD3A4421}" presName="triangle8" presStyleLbl="node1" presStyleIdx="7" presStyleCnt="9" custScaleX="84820" custScaleY="79380" custLinFactNeighborX="5094" custLinFactNeighborY="-362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BFE4A3A-F95A-49AF-908A-0C98522444E1}" type="pres">
      <dgm:prSet presAssocID="{0B14D6ED-D255-44F5-AB8A-BE2CBD3A4421}" presName="triangle9" presStyleLbl="node1" presStyleIdx="8" presStyleCnt="9" custLinFactNeighborX="10518" custLinFactNeighborY="248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91BE45ED-5DE8-41EC-87B3-A44F7B1D8AAC}" srcId="{0B14D6ED-D255-44F5-AB8A-BE2CBD3A4421}" destId="{0D848B70-55C9-4868-B678-EB85C01368FF}" srcOrd="4" destOrd="0" parTransId="{22D59807-DE1E-4348-B2CB-2F1C2F63BFDF}" sibTransId="{DE003B9F-8441-4F4E-B118-007383F1168D}"/>
    <dgm:cxn modelId="{EADC073D-AC1C-47C8-BD98-0F657C570665}" srcId="{0B14D6ED-D255-44F5-AB8A-BE2CBD3A4421}" destId="{6D91BA23-5B9B-4BE2-BE8C-1E1BFE91DDBC}" srcOrd="7" destOrd="0" parTransId="{B346BB72-7773-4D73-888F-E6779660E2AD}" sibTransId="{9E984382-0438-482A-88CB-349F0F025EBE}"/>
    <dgm:cxn modelId="{2B7D04F1-7EB0-48E4-8AD8-BD05F40B4900}" type="presOf" srcId="{C3889568-4AF2-4280-961C-4A5527802DA5}" destId="{A5B3AF5F-8560-44E7-AD38-51FBE468F354}" srcOrd="0" destOrd="0" presId="urn:microsoft.com/office/officeart/2005/8/layout/pyramid4"/>
    <dgm:cxn modelId="{92D062C3-B8BC-411F-ADE5-A4DBC1611896}" type="presOf" srcId="{ACED912E-9713-47AD-A892-60381CDF10CB}" destId="{D10263B7-8EEF-4A14-B6DF-06E588028C64}" srcOrd="0" destOrd="0" presId="urn:microsoft.com/office/officeart/2005/8/layout/pyramid4"/>
    <dgm:cxn modelId="{29F35B14-2FC1-49BA-9BE5-3F919E392D06}" type="presOf" srcId="{16A58AE7-9A36-49F0-A0B0-FC31BB70A3B6}" destId="{A5729041-B5DE-4494-90A7-D97AFAAE0CA6}" srcOrd="0" destOrd="0" presId="urn:microsoft.com/office/officeart/2005/8/layout/pyramid4"/>
    <dgm:cxn modelId="{0175FE67-DB40-4A6B-B67E-914484EBBB42}" type="presOf" srcId="{738B5F7E-A3A0-46C9-BFA3-DBF45D26C6E6}" destId="{256FCAFB-F3F5-4C08-93A9-271F32525138}" srcOrd="0" destOrd="0" presId="urn:microsoft.com/office/officeart/2005/8/layout/pyramid4"/>
    <dgm:cxn modelId="{205F709D-B092-45C8-AC2B-F340F4505392}" srcId="{0B14D6ED-D255-44F5-AB8A-BE2CBD3A4421}" destId="{951BB6B4-3333-4265-98D0-892048821881}" srcOrd="8" destOrd="0" parTransId="{C73883DF-C034-49DA-A009-09519FDDF70D}" sibTransId="{85B83244-1A53-4626-A6E3-A8704BAAC4F5}"/>
    <dgm:cxn modelId="{93F5B43A-0FD9-4705-ACE1-0873C0C3A569}" type="presOf" srcId="{0D848B70-55C9-4868-B678-EB85C01368FF}" destId="{60CB574D-684D-433C-9DB5-8F074406B4E3}" srcOrd="0" destOrd="0" presId="urn:microsoft.com/office/officeart/2005/8/layout/pyramid4"/>
    <dgm:cxn modelId="{75DC69C9-4849-40EF-8889-7E13799F16E6}" type="presOf" srcId="{6D91BA23-5B9B-4BE2-BE8C-1E1BFE91DDBC}" destId="{3CC876F7-A6D5-41DE-BA02-1899C0EC141C}" srcOrd="0" destOrd="0" presId="urn:microsoft.com/office/officeart/2005/8/layout/pyramid4"/>
    <dgm:cxn modelId="{764A1920-99D9-4B43-92F9-8F71F9A16DF0}" type="presOf" srcId="{450E7ABD-B0AF-46F8-9E1C-5209D7BD786B}" destId="{848DFC13-7B3D-4FCC-8337-D5543F6A075F}" srcOrd="0" destOrd="0" presId="urn:microsoft.com/office/officeart/2005/8/layout/pyramid4"/>
    <dgm:cxn modelId="{9BD3424E-76E9-4372-A4D4-C0B900AB20B6}" srcId="{0B14D6ED-D255-44F5-AB8A-BE2CBD3A4421}" destId="{C3889568-4AF2-4280-961C-4A5527802DA5}" srcOrd="5" destOrd="0" parTransId="{A81B896B-F3DB-4972-9731-96F24CA694A7}" sibTransId="{D5BCCC49-DCD6-421B-8639-00BDDE8DB353}"/>
    <dgm:cxn modelId="{0A38BBD7-CE4A-4070-93EF-2D050C284835}" srcId="{0B14D6ED-D255-44F5-AB8A-BE2CBD3A4421}" destId="{ACED912E-9713-47AD-A892-60381CDF10CB}" srcOrd="3" destOrd="0" parTransId="{7247BC8E-81DC-45D9-B141-61DB449C2E4B}" sibTransId="{0DB92E9E-9F29-4C17-B62E-4119CE29C33C}"/>
    <dgm:cxn modelId="{D46FA6C1-DC62-47DE-A9F1-BCCC91111BBC}" srcId="{0B14D6ED-D255-44F5-AB8A-BE2CBD3A4421}" destId="{738B5F7E-A3A0-46C9-BFA3-DBF45D26C6E6}" srcOrd="1" destOrd="0" parTransId="{90A3923F-8BC8-401F-A0E3-B773294B6998}" sibTransId="{8F625F08-AB05-404B-8954-7496E9892090}"/>
    <dgm:cxn modelId="{AF82789F-C950-4EB4-AD17-51F58F014982}" type="presOf" srcId="{B9410A2C-3072-48FA-AEF3-2B3D159063A2}" destId="{34CEB849-2AD4-4579-BC8F-C5F21F0DA4D0}" srcOrd="0" destOrd="0" presId="urn:microsoft.com/office/officeart/2005/8/layout/pyramid4"/>
    <dgm:cxn modelId="{D3BF1486-0E02-4C74-9886-4140350D1DEA}" srcId="{0B14D6ED-D255-44F5-AB8A-BE2CBD3A4421}" destId="{450E7ABD-B0AF-46F8-9E1C-5209D7BD786B}" srcOrd="2" destOrd="0" parTransId="{34851F8C-C100-463E-8EBB-37E1DA22A70C}" sibTransId="{D83F3746-8B6B-41B9-979B-054340EE4170}"/>
    <dgm:cxn modelId="{9D824026-D846-4352-AA4B-664039369F2E}" srcId="{0B14D6ED-D255-44F5-AB8A-BE2CBD3A4421}" destId="{16A58AE7-9A36-49F0-A0B0-FC31BB70A3B6}" srcOrd="6" destOrd="0" parTransId="{89FBAD81-5CCF-406D-BD53-E26AC1FB2F33}" sibTransId="{253D4D79-8BBF-44CB-ACF6-A7B531D8222C}"/>
    <dgm:cxn modelId="{0AF926BC-8018-407E-A515-06A1E23DFDEF}" type="presOf" srcId="{951BB6B4-3333-4265-98D0-892048821881}" destId="{6BFE4A3A-F95A-49AF-908A-0C98522444E1}" srcOrd="0" destOrd="0" presId="urn:microsoft.com/office/officeart/2005/8/layout/pyramid4"/>
    <dgm:cxn modelId="{A8B97697-44F8-4938-9F4E-26624EDA7035}" srcId="{0B14D6ED-D255-44F5-AB8A-BE2CBD3A4421}" destId="{B9410A2C-3072-48FA-AEF3-2B3D159063A2}" srcOrd="0" destOrd="0" parTransId="{D8137AA1-9C6A-4F8C-B690-75B356A9A12A}" sibTransId="{F6626231-7EA8-4B8B-BDB1-E43BC1C69AE2}"/>
    <dgm:cxn modelId="{AEC9355B-D4BC-407F-B77D-B55F86EEA0D5}" type="presOf" srcId="{0B14D6ED-D255-44F5-AB8A-BE2CBD3A4421}" destId="{8458E633-389E-45D9-8617-B67AF9BB738A}" srcOrd="0" destOrd="0" presId="urn:microsoft.com/office/officeart/2005/8/layout/pyramid4"/>
    <dgm:cxn modelId="{521D0FFC-3600-41A7-B6FB-96929D7B3CF8}" type="presParOf" srcId="{8458E633-389E-45D9-8617-B67AF9BB738A}" destId="{34CEB849-2AD4-4579-BC8F-C5F21F0DA4D0}" srcOrd="0" destOrd="0" presId="urn:microsoft.com/office/officeart/2005/8/layout/pyramid4"/>
    <dgm:cxn modelId="{82B5EAE5-A3DE-4695-AC02-FB65111219DB}" type="presParOf" srcId="{8458E633-389E-45D9-8617-B67AF9BB738A}" destId="{256FCAFB-F3F5-4C08-93A9-271F32525138}" srcOrd="1" destOrd="0" presId="urn:microsoft.com/office/officeart/2005/8/layout/pyramid4"/>
    <dgm:cxn modelId="{62C7696D-B281-48FF-806D-675FCD2ED007}" type="presParOf" srcId="{8458E633-389E-45D9-8617-B67AF9BB738A}" destId="{848DFC13-7B3D-4FCC-8337-D5543F6A075F}" srcOrd="2" destOrd="0" presId="urn:microsoft.com/office/officeart/2005/8/layout/pyramid4"/>
    <dgm:cxn modelId="{2D4CB784-F2D0-4E12-A1B3-AA4729B43FFA}" type="presParOf" srcId="{8458E633-389E-45D9-8617-B67AF9BB738A}" destId="{D10263B7-8EEF-4A14-B6DF-06E588028C64}" srcOrd="3" destOrd="0" presId="urn:microsoft.com/office/officeart/2005/8/layout/pyramid4"/>
    <dgm:cxn modelId="{C6CD6AD3-B00A-45AE-B9CC-E5915D898A79}" type="presParOf" srcId="{8458E633-389E-45D9-8617-B67AF9BB738A}" destId="{60CB574D-684D-433C-9DB5-8F074406B4E3}" srcOrd="4" destOrd="0" presId="urn:microsoft.com/office/officeart/2005/8/layout/pyramid4"/>
    <dgm:cxn modelId="{3E1AF187-93DA-4C39-976A-F76E1CDA1BC6}" type="presParOf" srcId="{8458E633-389E-45D9-8617-B67AF9BB738A}" destId="{A5B3AF5F-8560-44E7-AD38-51FBE468F354}" srcOrd="5" destOrd="0" presId="urn:microsoft.com/office/officeart/2005/8/layout/pyramid4"/>
    <dgm:cxn modelId="{C85C2F34-2B93-4BBE-9E27-97F5FDEDF1BD}" type="presParOf" srcId="{8458E633-389E-45D9-8617-B67AF9BB738A}" destId="{A5729041-B5DE-4494-90A7-D97AFAAE0CA6}" srcOrd="6" destOrd="0" presId="urn:microsoft.com/office/officeart/2005/8/layout/pyramid4"/>
    <dgm:cxn modelId="{96C6796F-C8DE-4FD1-B535-C5665B0C3ACF}" type="presParOf" srcId="{8458E633-389E-45D9-8617-B67AF9BB738A}" destId="{3CC876F7-A6D5-41DE-BA02-1899C0EC141C}" srcOrd="7" destOrd="0" presId="urn:microsoft.com/office/officeart/2005/8/layout/pyramid4"/>
    <dgm:cxn modelId="{C08BF097-BBB3-417C-A885-E21155849A76}" type="presParOf" srcId="{8458E633-389E-45D9-8617-B67AF9BB738A}" destId="{6BFE4A3A-F95A-49AF-908A-0C98522444E1}" srcOrd="8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2C5BE-0EE5-4A2F-9E6B-2D2F496D2C7F}">
      <dsp:nvSpPr>
        <dsp:cNvPr id="0" name=""/>
        <dsp:cNvSpPr/>
      </dsp:nvSpPr>
      <dsp:spPr>
        <a:xfrm>
          <a:off x="4325" y="452306"/>
          <a:ext cx="1609023" cy="160902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Skeletal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PA" sz="1800" kern="1200" dirty="0"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</a:endParaRPr>
        </a:p>
      </dsp:txBody>
      <dsp:txXfrm>
        <a:off x="239961" y="687942"/>
        <a:ext cx="1137751" cy="1137751"/>
      </dsp:txXfrm>
    </dsp:sp>
    <dsp:sp modelId="{FB25F05A-B016-465E-B0B2-2048C18528C8}">
      <dsp:nvSpPr>
        <dsp:cNvPr id="0" name=""/>
        <dsp:cNvSpPr/>
      </dsp:nvSpPr>
      <dsp:spPr>
        <a:xfrm rot="10800000">
          <a:off x="527257" y="2242511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2D4039-1C54-4A80-8A84-0A3B6E17CECC}">
      <dsp:nvSpPr>
        <dsp:cNvPr id="0" name=""/>
        <dsp:cNvSpPr/>
      </dsp:nvSpPr>
      <dsp:spPr>
        <a:xfrm>
          <a:off x="117507" y="2786056"/>
          <a:ext cx="1382659" cy="1285887"/>
        </a:xfrm>
        <a:prstGeom prst="ellipse">
          <a:avLst/>
        </a:prstGeom>
        <a:gradFill rotWithShape="0">
          <a:gsLst>
            <a:gs pos="0">
              <a:schemeClr val="accent3">
                <a:hueOff val="1714620"/>
                <a:satOff val="-938"/>
                <a:lumOff val="-196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714620"/>
                <a:satOff val="-938"/>
                <a:lumOff val="-196"/>
                <a:alphaOff val="0"/>
                <a:tint val="86000"/>
                <a:satMod val="115000"/>
              </a:schemeClr>
            </a:gs>
            <a:gs pos="100000">
              <a:schemeClr val="accent3">
                <a:hueOff val="1714620"/>
                <a:satOff val="-938"/>
                <a:lumOff val="-196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714620"/>
              <a:satOff val="-938"/>
              <a:lumOff val="-196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Muscular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8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319993" y="2974370"/>
        <a:ext cx="977687" cy="909259"/>
      </dsp:txXfrm>
    </dsp:sp>
    <dsp:sp modelId="{9B70C336-27EE-48F0-9254-47CB1B88EBB2}">
      <dsp:nvSpPr>
        <dsp:cNvPr id="0" name=""/>
        <dsp:cNvSpPr/>
      </dsp:nvSpPr>
      <dsp:spPr>
        <a:xfrm rot="10800000">
          <a:off x="527257" y="4348429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1905133"/>
                <a:satOff val="-1042"/>
                <a:lumOff val="-218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905133"/>
                <a:satOff val="-1042"/>
                <a:lumOff val="-218"/>
                <a:alphaOff val="0"/>
                <a:tint val="86000"/>
                <a:satMod val="115000"/>
              </a:schemeClr>
            </a:gs>
            <a:gs pos="100000">
              <a:schemeClr val="accent3">
                <a:hueOff val="1905133"/>
                <a:satOff val="-1042"/>
                <a:lumOff val="-218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905133"/>
              <a:satOff val="-1042"/>
              <a:lumOff val="-21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87E113-2AA2-4663-9376-E45260C96516}">
      <dsp:nvSpPr>
        <dsp:cNvPr id="0" name=""/>
        <dsp:cNvSpPr/>
      </dsp:nvSpPr>
      <dsp:spPr>
        <a:xfrm>
          <a:off x="188945" y="4987279"/>
          <a:ext cx="1239782" cy="1227805"/>
        </a:xfrm>
        <a:prstGeom prst="ellipse">
          <a:avLst/>
        </a:prstGeom>
        <a:gradFill rotWithShape="0">
          <a:gsLst>
            <a:gs pos="0">
              <a:schemeClr val="accent3">
                <a:hueOff val="3429240"/>
                <a:satOff val="-1876"/>
                <a:lumOff val="-392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3429240"/>
                <a:satOff val="-1876"/>
                <a:lumOff val="-392"/>
                <a:alphaOff val="0"/>
                <a:tint val="86000"/>
                <a:satMod val="115000"/>
              </a:schemeClr>
            </a:gs>
            <a:gs pos="100000">
              <a:schemeClr val="accent3">
                <a:hueOff val="3429240"/>
                <a:satOff val="-1876"/>
                <a:lumOff val="-392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3429240"/>
              <a:satOff val="-1876"/>
              <a:lumOff val="-392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Nervo s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8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370507" y="5167087"/>
        <a:ext cx="876658" cy="868189"/>
      </dsp:txXfrm>
    </dsp:sp>
    <dsp:sp modelId="{85A7A28E-2B99-4ED2-A521-3C3DC66C1F1A}">
      <dsp:nvSpPr>
        <dsp:cNvPr id="0" name=""/>
        <dsp:cNvSpPr/>
      </dsp:nvSpPr>
      <dsp:spPr>
        <a:xfrm rot="5400000">
          <a:off x="1665778" y="5409129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3810267"/>
                <a:satOff val="-2084"/>
                <a:lumOff val="-436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3810267"/>
                <a:satOff val="-2084"/>
                <a:lumOff val="-436"/>
                <a:alphaOff val="0"/>
                <a:tint val="86000"/>
                <a:satMod val="115000"/>
              </a:schemeClr>
            </a:gs>
            <a:gs pos="100000">
              <a:schemeClr val="accent3">
                <a:hueOff val="3810267"/>
                <a:satOff val="-2084"/>
                <a:lumOff val="-436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3810267"/>
              <a:satOff val="-2084"/>
              <a:lumOff val="-436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AFE146-91A5-4CD8-8E68-414322A1DF86}">
      <dsp:nvSpPr>
        <dsp:cNvPr id="0" name=""/>
        <dsp:cNvSpPr/>
      </dsp:nvSpPr>
      <dsp:spPr>
        <a:xfrm>
          <a:off x="2444245" y="4915840"/>
          <a:ext cx="1556252" cy="1370682"/>
        </a:xfrm>
        <a:prstGeom prst="ellipse">
          <a:avLst/>
        </a:prstGeom>
        <a:gradFill rotWithShape="0">
          <a:gsLst>
            <a:gs pos="0">
              <a:schemeClr val="accent3">
                <a:hueOff val="5143860"/>
                <a:satOff val="-2813"/>
                <a:lumOff val="-589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5143860"/>
                <a:satOff val="-2813"/>
                <a:lumOff val="-589"/>
                <a:alphaOff val="0"/>
                <a:tint val="86000"/>
                <a:satMod val="115000"/>
              </a:schemeClr>
            </a:gs>
            <a:gs pos="100000">
              <a:schemeClr val="accent3">
                <a:hueOff val="5143860"/>
                <a:satOff val="-2813"/>
                <a:lumOff val="-589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5143860"/>
              <a:satOff val="-2813"/>
              <a:lumOff val="-589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Respiratory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8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2672153" y="5116572"/>
        <a:ext cx="1100436" cy="969218"/>
      </dsp:txXfrm>
    </dsp:sp>
    <dsp:sp modelId="{ACD06281-1C52-4831-976F-525FFF8CAF04}">
      <dsp:nvSpPr>
        <dsp:cNvPr id="0" name=""/>
        <dsp:cNvSpPr/>
      </dsp:nvSpPr>
      <dsp:spPr>
        <a:xfrm>
          <a:off x="2940793" y="4290968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5715400"/>
                <a:satOff val="-3126"/>
                <a:lumOff val="-654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5715400"/>
                <a:satOff val="-3126"/>
                <a:lumOff val="-654"/>
                <a:alphaOff val="0"/>
                <a:tint val="86000"/>
                <a:satMod val="115000"/>
              </a:schemeClr>
            </a:gs>
            <a:gs pos="100000">
              <a:schemeClr val="accent3">
                <a:hueOff val="5715400"/>
                <a:satOff val="-3126"/>
                <a:lumOff val="-654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5715400"/>
              <a:satOff val="-3126"/>
              <a:lumOff val="-654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2EAB4D-0125-48A4-BD8E-DD9778E9BAC0}">
      <dsp:nvSpPr>
        <dsp:cNvPr id="0" name=""/>
        <dsp:cNvSpPr/>
      </dsp:nvSpPr>
      <dsp:spPr>
        <a:xfrm>
          <a:off x="2444245" y="2786056"/>
          <a:ext cx="1556252" cy="1285887"/>
        </a:xfrm>
        <a:prstGeom prst="ellipse">
          <a:avLst/>
        </a:prstGeom>
        <a:gradFill rotWithShape="0">
          <a:gsLst>
            <a:gs pos="0">
              <a:schemeClr val="accent3">
                <a:hueOff val="6858480"/>
                <a:satOff val="-3751"/>
                <a:lumOff val="-785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6858480"/>
                <a:satOff val="-3751"/>
                <a:lumOff val="-785"/>
                <a:alphaOff val="0"/>
                <a:tint val="86000"/>
                <a:satMod val="115000"/>
              </a:schemeClr>
            </a:gs>
            <a:gs pos="100000">
              <a:schemeClr val="accent3">
                <a:hueOff val="6858480"/>
                <a:satOff val="-3751"/>
                <a:lumOff val="-785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6858480"/>
              <a:satOff val="-3751"/>
              <a:lumOff val="-78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Cardiovascular </a:t>
          </a:r>
          <a:r>
            <a:rPr lang="es-ES" sz="14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4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2672153" y="2974370"/>
        <a:ext cx="1100436" cy="909259"/>
      </dsp:txXfrm>
    </dsp:sp>
    <dsp:sp modelId="{88B54498-E642-4D4B-939C-E6EED400C42E}">
      <dsp:nvSpPr>
        <dsp:cNvPr id="0" name=""/>
        <dsp:cNvSpPr/>
      </dsp:nvSpPr>
      <dsp:spPr>
        <a:xfrm>
          <a:off x="2940793" y="2154506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7620533"/>
                <a:satOff val="-4168"/>
                <a:lumOff val="-872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7620533"/>
                <a:satOff val="-4168"/>
                <a:lumOff val="-872"/>
                <a:alphaOff val="0"/>
                <a:tint val="86000"/>
                <a:satMod val="115000"/>
              </a:schemeClr>
            </a:gs>
            <a:gs pos="100000">
              <a:schemeClr val="accent3">
                <a:hueOff val="7620533"/>
                <a:satOff val="-4168"/>
                <a:lumOff val="-872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7620533"/>
              <a:satOff val="-4168"/>
              <a:lumOff val="-872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9CD7A-511C-4E31-B87C-C20BC24A4EB5}">
      <dsp:nvSpPr>
        <dsp:cNvPr id="0" name=""/>
        <dsp:cNvSpPr/>
      </dsp:nvSpPr>
      <dsp:spPr>
        <a:xfrm>
          <a:off x="2444245" y="584833"/>
          <a:ext cx="1556252" cy="1343970"/>
        </a:xfrm>
        <a:prstGeom prst="ellipse">
          <a:avLst/>
        </a:prstGeom>
        <a:gradFill rotWithShape="0">
          <a:gsLst>
            <a:gs pos="0">
              <a:schemeClr val="accent3">
                <a:hueOff val="8573100"/>
                <a:satOff val="-4689"/>
                <a:lumOff val="-981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8573100"/>
                <a:satOff val="-4689"/>
                <a:lumOff val="-981"/>
                <a:alphaOff val="0"/>
                <a:tint val="86000"/>
                <a:satMod val="115000"/>
              </a:schemeClr>
            </a:gs>
            <a:gs pos="100000">
              <a:schemeClr val="accent3">
                <a:hueOff val="8573100"/>
                <a:satOff val="-4689"/>
                <a:lumOff val="-98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8573100"/>
              <a:satOff val="-4689"/>
              <a:lumOff val="-981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Lymphatic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8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2672153" y="781653"/>
        <a:ext cx="1100436" cy="950330"/>
      </dsp:txXfrm>
    </dsp:sp>
    <dsp:sp modelId="{695136CE-0088-49C6-8387-04C7871BB587}">
      <dsp:nvSpPr>
        <dsp:cNvPr id="0" name=""/>
        <dsp:cNvSpPr/>
      </dsp:nvSpPr>
      <dsp:spPr>
        <a:xfrm rot="5400000">
          <a:off x="4150755" y="1064765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9525667"/>
                <a:satOff val="-5210"/>
                <a:lumOff val="-109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9525667"/>
                <a:satOff val="-5210"/>
                <a:lumOff val="-1090"/>
                <a:alphaOff val="0"/>
                <a:tint val="86000"/>
                <a:satMod val="115000"/>
              </a:schemeClr>
            </a:gs>
            <a:gs pos="100000">
              <a:schemeClr val="accent3">
                <a:hueOff val="9525667"/>
                <a:satOff val="-5210"/>
                <a:lumOff val="-109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9525667"/>
              <a:satOff val="-5210"/>
              <a:lumOff val="-109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19D4B-A158-423C-A456-DF70DACA51C9}">
      <dsp:nvSpPr>
        <dsp:cNvPr id="0" name=""/>
        <dsp:cNvSpPr/>
      </dsp:nvSpPr>
      <dsp:spPr>
        <a:xfrm>
          <a:off x="4842428" y="584833"/>
          <a:ext cx="1586957" cy="1343970"/>
        </a:xfrm>
        <a:prstGeom prst="ellipse">
          <a:avLst/>
        </a:prstGeom>
        <a:gradFill rotWithShape="0">
          <a:gsLst>
            <a:gs pos="0">
              <a:schemeClr val="accent3">
                <a:hueOff val="10287720"/>
                <a:satOff val="-5627"/>
                <a:lumOff val="-1177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0287720"/>
                <a:satOff val="-5627"/>
                <a:lumOff val="-1177"/>
                <a:alphaOff val="0"/>
                <a:tint val="86000"/>
                <a:satMod val="115000"/>
              </a:schemeClr>
            </a:gs>
            <a:gs pos="100000">
              <a:schemeClr val="accent3">
                <a:hueOff val="10287720"/>
                <a:satOff val="-5627"/>
                <a:lumOff val="-1177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Endocrine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8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5074832" y="781653"/>
        <a:ext cx="1122149" cy="950330"/>
      </dsp:txXfrm>
    </dsp:sp>
    <dsp:sp modelId="{D0CA6160-AFF3-4C03-9F16-7AC97DC2AD8B}">
      <dsp:nvSpPr>
        <dsp:cNvPr id="0" name=""/>
        <dsp:cNvSpPr/>
      </dsp:nvSpPr>
      <dsp:spPr>
        <a:xfrm rot="10800000">
          <a:off x="5354328" y="2175384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11430800"/>
                <a:satOff val="-6252"/>
                <a:lumOff val="-1308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1430800"/>
                <a:satOff val="-6252"/>
                <a:lumOff val="-1308"/>
                <a:alphaOff val="0"/>
                <a:tint val="86000"/>
                <a:satMod val="115000"/>
              </a:schemeClr>
            </a:gs>
            <a:gs pos="100000">
              <a:schemeClr val="accent3">
                <a:hueOff val="11430800"/>
                <a:satOff val="-6252"/>
                <a:lumOff val="-1308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1430800"/>
              <a:satOff val="-6252"/>
              <a:lumOff val="-130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F205DE-4738-445B-8C6B-D72F60F436AD}">
      <dsp:nvSpPr>
        <dsp:cNvPr id="0" name=""/>
        <dsp:cNvSpPr/>
      </dsp:nvSpPr>
      <dsp:spPr>
        <a:xfrm>
          <a:off x="4837035" y="2784328"/>
          <a:ext cx="1597743" cy="1289343"/>
        </a:xfrm>
        <a:prstGeom prst="ellipse">
          <a:avLst/>
        </a:prstGeom>
        <a:gradFill rotWithShape="0">
          <a:gsLst>
            <a:gs pos="0">
              <a:schemeClr val="accent3">
                <a:hueOff val="12002339"/>
                <a:satOff val="-6565"/>
                <a:lumOff val="-1373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2002339"/>
                <a:satOff val="-6565"/>
                <a:lumOff val="-1373"/>
                <a:alphaOff val="0"/>
                <a:tint val="86000"/>
                <a:satMod val="115000"/>
              </a:schemeClr>
            </a:gs>
            <a:gs pos="100000">
              <a:schemeClr val="accent3">
                <a:hueOff val="12002339"/>
                <a:satOff val="-6565"/>
                <a:lumOff val="-1373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2002339"/>
              <a:satOff val="-6565"/>
              <a:lumOff val="-1373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Digestive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8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5071019" y="2973148"/>
        <a:ext cx="1129775" cy="911703"/>
      </dsp:txXfrm>
    </dsp:sp>
    <dsp:sp modelId="{292963B9-C2C7-4306-9689-6C193BED0931}">
      <dsp:nvSpPr>
        <dsp:cNvPr id="0" name=""/>
        <dsp:cNvSpPr/>
      </dsp:nvSpPr>
      <dsp:spPr>
        <a:xfrm rot="10800000">
          <a:off x="5354328" y="4313574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13335933"/>
                <a:satOff val="-7294"/>
                <a:lumOff val="-1526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3335933"/>
                <a:satOff val="-7294"/>
                <a:lumOff val="-1526"/>
                <a:alphaOff val="0"/>
                <a:tint val="86000"/>
                <a:satMod val="115000"/>
              </a:schemeClr>
            </a:gs>
            <a:gs pos="100000">
              <a:schemeClr val="accent3">
                <a:hueOff val="13335933"/>
                <a:satOff val="-7294"/>
                <a:lumOff val="-1526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3335933"/>
              <a:satOff val="-7294"/>
              <a:lumOff val="-1526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BADAAB-7D1C-47B3-BA0A-720536CED355}">
      <dsp:nvSpPr>
        <dsp:cNvPr id="0" name=""/>
        <dsp:cNvSpPr/>
      </dsp:nvSpPr>
      <dsp:spPr>
        <a:xfrm>
          <a:off x="4913862" y="4915840"/>
          <a:ext cx="1444090" cy="1370682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13716960"/>
              <a:satOff val="-7502"/>
              <a:lumOff val="-157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Urinary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8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5125344" y="5116572"/>
        <a:ext cx="1021126" cy="969218"/>
      </dsp:txXfrm>
    </dsp:sp>
    <dsp:sp modelId="{FA6CFCB2-8458-4B1D-A8F5-8890D2A07584}">
      <dsp:nvSpPr>
        <dsp:cNvPr id="0" name=""/>
        <dsp:cNvSpPr/>
      </dsp:nvSpPr>
      <dsp:spPr>
        <a:xfrm rot="5400000">
          <a:off x="6551591" y="5409129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15241067"/>
                <a:satOff val="-8336"/>
                <a:lumOff val="-1744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5241067"/>
                <a:satOff val="-8336"/>
                <a:lumOff val="-1744"/>
                <a:alphaOff val="0"/>
                <a:tint val="86000"/>
                <a:satMod val="115000"/>
              </a:schemeClr>
            </a:gs>
            <a:gs pos="100000">
              <a:schemeClr val="accent3">
                <a:hueOff val="15241067"/>
                <a:satOff val="-8336"/>
                <a:lumOff val="-1744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5241067"/>
              <a:satOff val="-8336"/>
              <a:lumOff val="-1744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28E5FB-CC05-4E41-8555-305E9FCC3478}">
      <dsp:nvSpPr>
        <dsp:cNvPr id="0" name=""/>
        <dsp:cNvSpPr/>
      </dsp:nvSpPr>
      <dsp:spPr>
        <a:xfrm>
          <a:off x="7286647" y="4915840"/>
          <a:ext cx="1525591" cy="1370682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15431580"/>
              <a:satOff val="-8440"/>
              <a:lumOff val="-1766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Male </a:t>
          </a:r>
          <a:r>
            <a:rPr lang="es-ES" sz="16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Reproductive</a:t>
          </a:r>
          <a:r>
            <a:rPr lang="es-ES" sz="16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 </a:t>
          </a:r>
          <a:r>
            <a:rPr lang="es-ES" sz="16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6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7510065" y="5116572"/>
        <a:ext cx="1078755" cy="969218"/>
      </dsp:txXfrm>
    </dsp:sp>
    <dsp:sp modelId="{17F5CAC0-1EEF-428D-86AE-9B10707F9BB7}">
      <dsp:nvSpPr>
        <dsp:cNvPr id="0" name=""/>
        <dsp:cNvSpPr/>
      </dsp:nvSpPr>
      <dsp:spPr>
        <a:xfrm>
          <a:off x="7767863" y="4290971"/>
          <a:ext cx="563158" cy="384104"/>
        </a:xfrm>
        <a:prstGeom prst="triangle">
          <a:avLst/>
        </a:prstGeom>
        <a:gradFill rotWithShape="0">
          <a:gsLst>
            <a:gs pos="0">
              <a:schemeClr val="accent3">
                <a:hueOff val="17146199"/>
                <a:satOff val="-9378"/>
                <a:lumOff val="-1962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7146199"/>
                <a:satOff val="-9378"/>
                <a:lumOff val="-1962"/>
                <a:alphaOff val="0"/>
                <a:tint val="86000"/>
                <a:satMod val="115000"/>
              </a:schemeClr>
            </a:gs>
            <a:gs pos="100000">
              <a:schemeClr val="accent3">
                <a:hueOff val="17146199"/>
                <a:satOff val="-9378"/>
                <a:lumOff val="-1962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7146199"/>
              <a:satOff val="-9378"/>
              <a:lumOff val="-1962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1B9AFB-7ECF-4C78-802E-A36D9DB77B41}">
      <dsp:nvSpPr>
        <dsp:cNvPr id="0" name=""/>
        <dsp:cNvSpPr/>
      </dsp:nvSpPr>
      <dsp:spPr>
        <a:xfrm>
          <a:off x="7286645" y="2786066"/>
          <a:ext cx="1525595" cy="1285883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17146199"/>
              <a:satOff val="-9378"/>
              <a:lumOff val="-1962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Female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Reproductive</a:t>
          </a:r>
          <a:r>
            <a:rPr lang="es-ES" sz="1800" b="1" kern="1200" dirty="0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 </a:t>
          </a:r>
          <a:r>
            <a:rPr lang="es-ES" sz="1800" b="1" kern="1200" dirty="0" err="1" smtClean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  <a:hlinkClick xmlns:r="http://schemas.openxmlformats.org/officeDocument/2006/relationships" r:id="" action="ppaction://hlinksldjump"/>
            </a:rPr>
            <a:t>System</a:t>
          </a:r>
          <a:endParaRPr lang="es-ES" sz="1800" b="1" kern="1200" dirty="0">
            <a:ln>
              <a:prstDash val="solid"/>
            </a:ln>
            <a:solidFill>
              <a:srgbClr val="FFFFFF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Poor Richard" pitchFamily="18" charset="0"/>
          </a:endParaRPr>
        </a:p>
      </dsp:txBody>
      <dsp:txXfrm>
        <a:off x="7510063" y="2974379"/>
        <a:ext cx="1078759" cy="9092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915A5-CC34-4265-88CE-4D29C00B52D9}">
      <dsp:nvSpPr>
        <dsp:cNvPr id="0" name=""/>
        <dsp:cNvSpPr/>
      </dsp:nvSpPr>
      <dsp:spPr>
        <a:xfrm>
          <a:off x="3168348" y="3201"/>
          <a:ext cx="1456157" cy="145615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Support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>
        <a:off x="3381597" y="216450"/>
        <a:ext cx="1029659" cy="1029659"/>
      </dsp:txXfrm>
    </dsp:sp>
    <dsp:sp modelId="{DF157118-9144-4E66-ACD0-A6876CCD1184}">
      <dsp:nvSpPr>
        <dsp:cNvPr id="0" name=""/>
        <dsp:cNvSpPr/>
      </dsp:nvSpPr>
      <dsp:spPr>
        <a:xfrm rot="1800000">
          <a:off x="4635855" y="1019934"/>
          <a:ext cx="372292" cy="4914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>
        <a:off x="4643337" y="1090303"/>
        <a:ext cx="260604" cy="294871"/>
      </dsp:txXfrm>
    </dsp:sp>
    <dsp:sp modelId="{13C3D77F-997A-42A1-9F95-3BDCF2DE2295}">
      <dsp:nvSpPr>
        <dsp:cNvPr id="0" name=""/>
        <dsp:cNvSpPr/>
      </dsp:nvSpPr>
      <dsp:spPr>
        <a:xfrm>
          <a:off x="5024728" y="1095723"/>
          <a:ext cx="1528004" cy="1456157"/>
        </a:xfrm>
        <a:prstGeom prst="ellipse">
          <a:avLst/>
        </a:prstGeom>
        <a:gradFill rotWithShape="0">
          <a:gsLst>
            <a:gs pos="0">
              <a:schemeClr val="accent3">
                <a:hueOff val="3429240"/>
                <a:satOff val="-1876"/>
                <a:lumOff val="-392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3429240"/>
                <a:satOff val="-1876"/>
                <a:lumOff val="-392"/>
                <a:alphaOff val="0"/>
                <a:tint val="86000"/>
                <a:satMod val="115000"/>
              </a:schemeClr>
            </a:gs>
            <a:gs pos="100000">
              <a:schemeClr val="accent3">
                <a:hueOff val="3429240"/>
                <a:satOff val="-1876"/>
                <a:lumOff val="-392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3429240"/>
              <a:satOff val="-1876"/>
              <a:lumOff val="-392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Storage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>
        <a:off x="5248499" y="1308972"/>
        <a:ext cx="1080462" cy="1029659"/>
      </dsp:txXfrm>
    </dsp:sp>
    <dsp:sp modelId="{6790926D-8F00-47F6-9373-E0FE75B2D3AB}">
      <dsp:nvSpPr>
        <dsp:cNvPr id="0" name=""/>
        <dsp:cNvSpPr/>
      </dsp:nvSpPr>
      <dsp:spPr>
        <a:xfrm rot="5418767">
          <a:off x="5581207" y="2674985"/>
          <a:ext cx="403069" cy="4914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429240"/>
                <a:satOff val="-1876"/>
                <a:lumOff val="-392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3429240"/>
                <a:satOff val="-1876"/>
                <a:lumOff val="-392"/>
                <a:alphaOff val="0"/>
                <a:tint val="86000"/>
                <a:satMod val="115000"/>
              </a:schemeClr>
            </a:gs>
            <a:gs pos="100000">
              <a:schemeClr val="accent3">
                <a:hueOff val="3429240"/>
                <a:satOff val="-1876"/>
                <a:lumOff val="-392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3429240"/>
              <a:satOff val="-1876"/>
              <a:lumOff val="-392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 rot="10800000">
        <a:off x="5641998" y="2712816"/>
        <a:ext cx="282148" cy="294871"/>
      </dsp:txXfrm>
    </dsp:sp>
    <dsp:sp modelId="{65DE94D5-73C8-4D87-9E28-647AC568D901}">
      <dsp:nvSpPr>
        <dsp:cNvPr id="0" name=""/>
        <dsp:cNvSpPr/>
      </dsp:nvSpPr>
      <dsp:spPr>
        <a:xfrm>
          <a:off x="4920525" y="3312359"/>
          <a:ext cx="1712208" cy="1456157"/>
        </a:xfrm>
        <a:prstGeom prst="ellipse">
          <a:avLst/>
        </a:prstGeom>
        <a:gradFill rotWithShape="0">
          <a:gsLst>
            <a:gs pos="0">
              <a:schemeClr val="accent3">
                <a:hueOff val="6858480"/>
                <a:satOff val="-3751"/>
                <a:lumOff val="-785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6858480"/>
                <a:satOff val="-3751"/>
                <a:lumOff val="-785"/>
                <a:alphaOff val="0"/>
                <a:tint val="86000"/>
                <a:satMod val="115000"/>
              </a:schemeClr>
            </a:gs>
            <a:gs pos="100000">
              <a:schemeClr val="accent3">
                <a:hueOff val="6858480"/>
                <a:satOff val="-3751"/>
                <a:lumOff val="-785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6858480"/>
              <a:satOff val="-3751"/>
              <a:lumOff val="-78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Blood cell production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>
        <a:off x="5171272" y="3525608"/>
        <a:ext cx="1210714" cy="1029659"/>
      </dsp:txXfrm>
    </dsp:sp>
    <dsp:sp modelId="{AF8A552A-E8B3-457D-8472-7E11AC4AC89B}">
      <dsp:nvSpPr>
        <dsp:cNvPr id="0" name=""/>
        <dsp:cNvSpPr/>
      </dsp:nvSpPr>
      <dsp:spPr>
        <a:xfrm rot="9033934">
          <a:off x="4671183" y="4333185"/>
          <a:ext cx="302302" cy="4914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6858480"/>
                <a:satOff val="-3751"/>
                <a:lumOff val="-785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6858480"/>
                <a:satOff val="-3751"/>
                <a:lumOff val="-785"/>
                <a:alphaOff val="0"/>
                <a:tint val="86000"/>
                <a:satMod val="115000"/>
              </a:schemeClr>
            </a:gs>
            <a:gs pos="100000">
              <a:schemeClr val="accent3">
                <a:hueOff val="6858480"/>
                <a:satOff val="-3751"/>
                <a:lumOff val="-785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6858480"/>
              <a:satOff val="-3751"/>
              <a:lumOff val="-78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 rot="10800000">
        <a:off x="4756021" y="4409192"/>
        <a:ext cx="211611" cy="294871"/>
      </dsp:txXfrm>
    </dsp:sp>
    <dsp:sp modelId="{FD4EA66B-F096-45B0-A0C6-87A8B4D2C454}">
      <dsp:nvSpPr>
        <dsp:cNvPr id="0" name=""/>
        <dsp:cNvSpPr/>
      </dsp:nvSpPr>
      <dsp:spPr>
        <a:xfrm>
          <a:off x="3112329" y="4373288"/>
          <a:ext cx="1568194" cy="1456157"/>
        </a:xfrm>
        <a:prstGeom prst="ellipse">
          <a:avLst/>
        </a:prstGeom>
        <a:gradFill rotWithShape="0">
          <a:gsLst>
            <a:gs pos="0">
              <a:schemeClr val="accent3">
                <a:hueOff val="10287720"/>
                <a:satOff val="-5627"/>
                <a:lumOff val="-1177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0287720"/>
                <a:satOff val="-5627"/>
                <a:lumOff val="-1177"/>
                <a:alphaOff val="0"/>
                <a:tint val="86000"/>
                <a:satMod val="115000"/>
              </a:schemeClr>
            </a:gs>
            <a:gs pos="100000">
              <a:schemeClr val="accent3">
                <a:hueOff val="10287720"/>
                <a:satOff val="-5627"/>
                <a:lumOff val="-1177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0287720"/>
              <a:satOff val="-5627"/>
              <a:lumOff val="-1177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Protection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>
        <a:off x="3341986" y="4586537"/>
        <a:ext cx="1108880" cy="1029659"/>
      </dsp:txXfrm>
    </dsp:sp>
    <dsp:sp modelId="{763655B9-8FB4-4FC2-AC05-7A7DFF784239}">
      <dsp:nvSpPr>
        <dsp:cNvPr id="0" name=""/>
        <dsp:cNvSpPr/>
      </dsp:nvSpPr>
      <dsp:spPr>
        <a:xfrm rot="12600000">
          <a:off x="2759202" y="4304337"/>
          <a:ext cx="364679" cy="4914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0287720"/>
                <a:satOff val="-5627"/>
                <a:lumOff val="-1177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0287720"/>
                <a:satOff val="-5627"/>
                <a:lumOff val="-1177"/>
                <a:alphaOff val="0"/>
                <a:tint val="86000"/>
                <a:satMod val="115000"/>
              </a:schemeClr>
            </a:gs>
            <a:gs pos="100000">
              <a:schemeClr val="accent3">
                <a:hueOff val="10287720"/>
                <a:satOff val="-5627"/>
                <a:lumOff val="-1177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0287720"/>
              <a:satOff val="-5627"/>
              <a:lumOff val="-1177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 rot="10800000">
        <a:off x="2861277" y="4429979"/>
        <a:ext cx="255275" cy="294871"/>
      </dsp:txXfrm>
    </dsp:sp>
    <dsp:sp modelId="{082F9F12-6DB0-40C6-BF47-B653E2DFDFE3}">
      <dsp:nvSpPr>
        <dsp:cNvPr id="0" name=""/>
        <dsp:cNvSpPr/>
      </dsp:nvSpPr>
      <dsp:spPr>
        <a:xfrm>
          <a:off x="1276045" y="3280766"/>
          <a:ext cx="1456157" cy="1456157"/>
        </a:xfrm>
        <a:prstGeom prst="ellipse">
          <a:avLst/>
        </a:prstGeom>
        <a:gradFill rotWithShape="0">
          <a:gsLst>
            <a:gs pos="0">
              <a:schemeClr val="accent3">
                <a:hueOff val="13716960"/>
                <a:satOff val="-7502"/>
                <a:lumOff val="-157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3716960"/>
                <a:satOff val="-7502"/>
                <a:lumOff val="-1570"/>
                <a:alphaOff val="0"/>
                <a:tint val="86000"/>
                <a:satMod val="115000"/>
              </a:schemeClr>
            </a:gs>
            <a:gs pos="100000">
              <a:schemeClr val="accent3">
                <a:hueOff val="13716960"/>
                <a:satOff val="-7502"/>
                <a:lumOff val="-157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3716960"/>
              <a:satOff val="-7502"/>
              <a:lumOff val="-157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Movement</a:t>
          </a:r>
          <a:endParaRPr lang="es-ES" sz="1600" kern="12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>
        <a:off x="1489294" y="3494015"/>
        <a:ext cx="1029659" cy="1029659"/>
      </dsp:txXfrm>
    </dsp:sp>
    <dsp:sp modelId="{F4307EEA-8DEA-4315-9088-08FB7E37319B}">
      <dsp:nvSpPr>
        <dsp:cNvPr id="0" name=""/>
        <dsp:cNvSpPr/>
      </dsp:nvSpPr>
      <dsp:spPr>
        <a:xfrm rot="16200000">
          <a:off x="1810969" y="2681530"/>
          <a:ext cx="386309" cy="4914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3716960"/>
                <a:satOff val="-7502"/>
                <a:lumOff val="-157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3716960"/>
                <a:satOff val="-7502"/>
                <a:lumOff val="-1570"/>
                <a:alphaOff val="0"/>
                <a:tint val="86000"/>
                <a:satMod val="115000"/>
              </a:schemeClr>
            </a:gs>
            <a:gs pos="100000">
              <a:schemeClr val="accent3">
                <a:hueOff val="13716960"/>
                <a:satOff val="-7502"/>
                <a:lumOff val="-157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3716960"/>
              <a:satOff val="-7502"/>
              <a:lumOff val="-157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>
        <a:off x="1868916" y="2837768"/>
        <a:ext cx="270416" cy="294871"/>
      </dsp:txXfrm>
    </dsp:sp>
    <dsp:sp modelId="{0344FCF9-FBF3-4EB3-9F8A-201EB9B9F7C7}">
      <dsp:nvSpPr>
        <dsp:cNvPr id="0" name=""/>
        <dsp:cNvSpPr/>
      </dsp:nvSpPr>
      <dsp:spPr>
        <a:xfrm>
          <a:off x="1276045" y="1095723"/>
          <a:ext cx="1456157" cy="1456157"/>
        </a:xfrm>
        <a:prstGeom prst="ellipse">
          <a:avLst/>
        </a:prstGeom>
        <a:gradFill rotWithShape="0">
          <a:gsLst>
            <a:gs pos="0">
              <a:schemeClr val="accent3">
                <a:hueOff val="17146199"/>
                <a:satOff val="-9378"/>
                <a:lumOff val="-1962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7146199"/>
                <a:satOff val="-9378"/>
                <a:lumOff val="-1962"/>
                <a:alphaOff val="0"/>
                <a:tint val="86000"/>
                <a:satMod val="115000"/>
              </a:schemeClr>
            </a:gs>
            <a:gs pos="100000">
              <a:schemeClr val="accent3">
                <a:hueOff val="17146199"/>
                <a:satOff val="-9378"/>
                <a:lumOff val="-1962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7146199"/>
              <a:satOff val="-9378"/>
              <a:lumOff val="-1962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rPr>
            <a:t>Endocrine regulation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>
        <a:off x="1489294" y="1308972"/>
        <a:ext cx="1029659" cy="1029659"/>
      </dsp:txXfrm>
    </dsp:sp>
    <dsp:sp modelId="{9FED07E3-0BED-4D6F-ACB9-1E49EA1F2789}">
      <dsp:nvSpPr>
        <dsp:cNvPr id="0" name=""/>
        <dsp:cNvSpPr/>
      </dsp:nvSpPr>
      <dsp:spPr>
        <a:xfrm rot="19800000">
          <a:off x="2747652" y="1037281"/>
          <a:ext cx="386309" cy="4914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7146199"/>
                <a:satOff val="-9378"/>
                <a:lumOff val="-1962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7146199"/>
                <a:satOff val="-9378"/>
                <a:lumOff val="-1962"/>
                <a:alphaOff val="0"/>
                <a:tint val="86000"/>
                <a:satMod val="115000"/>
              </a:schemeClr>
            </a:gs>
            <a:gs pos="100000">
              <a:schemeClr val="accent3">
                <a:hueOff val="17146199"/>
                <a:satOff val="-9378"/>
                <a:lumOff val="-1962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7146199"/>
              <a:satOff val="-9378"/>
              <a:lumOff val="-1962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accent1">
                <a:lumMod val="20000"/>
                <a:lumOff val="80000"/>
              </a:schemeClr>
            </a:solidFill>
            <a:latin typeface="Comic Sans MS" pitchFamily="66" charset="0"/>
          </a:endParaRPr>
        </a:p>
      </dsp:txBody>
      <dsp:txXfrm>
        <a:off x="2755415" y="1164545"/>
        <a:ext cx="270416" cy="2948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9ADF7-8FD8-44F5-A05E-E1A7A44CC05B}" type="datetimeFigureOut">
              <a:rPr lang="es-PA" smtClean="0"/>
              <a:pPr/>
              <a:t>10/27/2011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0C1BD-F437-4F5E-BDB8-0FF6F48E357C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4420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C1BD-F437-4F5E-BDB8-0FF6F48E357C}" type="slidenum">
              <a:rPr lang="es-PA" smtClean="0"/>
              <a:pPr/>
              <a:t>3</a:t>
            </a:fld>
            <a:endParaRPr lang="es-P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C1BD-F437-4F5E-BDB8-0FF6F48E357C}" type="slidenum">
              <a:rPr lang="es-PA" smtClean="0"/>
              <a:pPr/>
              <a:t>23</a:t>
            </a:fld>
            <a:endParaRPr lang="es-P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0C1BD-F437-4F5E-BDB8-0FF6F48E357C}" type="slidenum">
              <a:rPr lang="es-PA" smtClean="0"/>
              <a:pPr/>
              <a:t>39</a:t>
            </a:fld>
            <a:endParaRPr lang="es-P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739F9B-78EF-472D-A9A0-409AB5C410DF}" type="datetimeFigureOut">
              <a:rPr lang="es-ES" smtClean="0"/>
              <a:pPr/>
              <a:t>27/10/2011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4C0C5E-5FB3-4F51-A9A7-32FC95B421F3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3.xml"/><Relationship Id="rId12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slide" Target="slide13.xml"/><Relationship Id="rId5" Type="http://schemas.openxmlformats.org/officeDocument/2006/relationships/diagramData" Target="../diagrams/data3.xml"/><Relationship Id="rId10" Type="http://schemas.openxmlformats.org/officeDocument/2006/relationships/slide" Target="slide15.xml"/><Relationship Id="rId4" Type="http://schemas.openxmlformats.org/officeDocument/2006/relationships/image" Target="../media/image22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6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8.jpeg"/><Relationship Id="rId7" Type="http://schemas.openxmlformats.org/officeDocument/2006/relationships/slide" Target="slide17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slide" Target="slide2.xml"/><Relationship Id="rId4" Type="http://schemas.openxmlformats.org/officeDocument/2006/relationships/diagramLayout" Target="../diagrams/layout4.xml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slide" Target="slide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slide" Target="slide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slide" Target="slide2.xml"/><Relationship Id="rId5" Type="http://schemas.openxmlformats.org/officeDocument/2006/relationships/diagramLayout" Target="../diagrams/layout5.xml"/><Relationship Id="rId10" Type="http://schemas.openxmlformats.org/officeDocument/2006/relationships/slide" Target="slide22.xml"/><Relationship Id="rId4" Type="http://schemas.openxmlformats.org/officeDocument/2006/relationships/diagramData" Target="../diagrams/data5.xml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6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slide" Target="slide2.xml"/><Relationship Id="rId3" Type="http://schemas.openxmlformats.org/officeDocument/2006/relationships/image" Target="../media/image44.jpeg"/><Relationship Id="rId7" Type="http://schemas.openxmlformats.org/officeDocument/2006/relationships/diagramQuickStyle" Target="../diagrams/quickStyle6.xml"/><Relationship Id="rId12" Type="http://schemas.openxmlformats.org/officeDocument/2006/relationships/slide" Target="slide2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slide" Target="slide28.xml"/><Relationship Id="rId5" Type="http://schemas.openxmlformats.org/officeDocument/2006/relationships/diagramData" Target="../diagrams/data6.xml"/><Relationship Id="rId10" Type="http://schemas.openxmlformats.org/officeDocument/2006/relationships/image" Target="../media/image46.gif"/><Relationship Id="rId4" Type="http://schemas.openxmlformats.org/officeDocument/2006/relationships/image" Target="../media/image45.jpeg"/><Relationship Id="rId9" Type="http://schemas.microsoft.com/office/2007/relationships/diagramDrawing" Target="../diagrams/drawing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8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2.gif"/><Relationship Id="rId7" Type="http://schemas.openxmlformats.org/officeDocument/2006/relationships/diagramQuickStyle" Target="../diagrams/quickStyle7.xml"/><Relationship Id="rId12" Type="http://schemas.openxmlformats.org/officeDocument/2006/relationships/slide" Target="slide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slide" Target="slide30.xml"/><Relationship Id="rId5" Type="http://schemas.openxmlformats.org/officeDocument/2006/relationships/diagramData" Target="../diagrams/data7.xml"/><Relationship Id="rId10" Type="http://schemas.openxmlformats.org/officeDocument/2006/relationships/slide" Target="slide32.xml"/><Relationship Id="rId4" Type="http://schemas.openxmlformats.org/officeDocument/2006/relationships/image" Target="../media/image53.jpeg"/><Relationship Id="rId9" Type="http://schemas.microsoft.com/office/2007/relationships/diagramDrawing" Target="../diagrams/drawing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32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59.jpeg"/><Relationship Id="rId7" Type="http://schemas.openxmlformats.org/officeDocument/2006/relationships/diagramQuickStyle" Target="../diagrams/quickStyle8.xml"/><Relationship Id="rId12" Type="http://schemas.openxmlformats.org/officeDocument/2006/relationships/slide" Target="slide2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slide" Target="slide34.xml"/><Relationship Id="rId5" Type="http://schemas.openxmlformats.org/officeDocument/2006/relationships/diagramData" Target="../diagrams/data8.xml"/><Relationship Id="rId10" Type="http://schemas.openxmlformats.org/officeDocument/2006/relationships/slide" Target="slide36.xml"/><Relationship Id="rId4" Type="http://schemas.openxmlformats.org/officeDocument/2006/relationships/image" Target="../media/image60.jpeg"/><Relationship Id="rId9" Type="http://schemas.microsoft.com/office/2007/relationships/diagramDrawing" Target="../diagrams/drawing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slide" Target="slide38.xml"/><Relationship Id="rId3" Type="http://schemas.openxmlformats.org/officeDocument/2006/relationships/image" Target="../media/image64.jpeg"/><Relationship Id="rId7" Type="http://schemas.openxmlformats.org/officeDocument/2006/relationships/diagramData" Target="../diagrams/data9.xml"/><Relationship Id="rId12" Type="http://schemas.openxmlformats.org/officeDocument/2006/relationships/slide" Target="slide4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11" Type="http://schemas.microsoft.com/office/2007/relationships/diagramDrawing" Target="../diagrams/drawing9.xml"/><Relationship Id="rId5" Type="http://schemas.openxmlformats.org/officeDocument/2006/relationships/image" Target="../media/image66.gif"/><Relationship Id="rId10" Type="http://schemas.openxmlformats.org/officeDocument/2006/relationships/diagramColors" Target="../diagrams/colors9.xml"/><Relationship Id="rId4" Type="http://schemas.openxmlformats.org/officeDocument/2006/relationships/image" Target="../media/image65.jpeg"/><Relationship Id="rId9" Type="http://schemas.openxmlformats.org/officeDocument/2006/relationships/diagramQuickStyle" Target="../diagrams/quickStyle9.xml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41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40.xml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74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slide" Target="slide2.xml"/><Relationship Id="rId5" Type="http://schemas.openxmlformats.org/officeDocument/2006/relationships/diagramLayout" Target="../diagrams/layout10.xml"/><Relationship Id="rId10" Type="http://schemas.openxmlformats.org/officeDocument/2006/relationships/slide" Target="slide42.xml"/><Relationship Id="rId4" Type="http://schemas.openxmlformats.org/officeDocument/2006/relationships/diagramData" Target="../diagrams/data10.xml"/><Relationship Id="rId9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44.xml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80.jpeg"/><Relationship Id="rId7" Type="http://schemas.openxmlformats.org/officeDocument/2006/relationships/diagramQuickStyle" Target="../diagrams/quickStyle11.xml"/><Relationship Id="rId12" Type="http://schemas.openxmlformats.org/officeDocument/2006/relationships/slide" Target="slide2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11" Type="http://schemas.openxmlformats.org/officeDocument/2006/relationships/slide" Target="slide46.xml"/><Relationship Id="rId5" Type="http://schemas.openxmlformats.org/officeDocument/2006/relationships/diagramData" Target="../diagrams/data11.xml"/><Relationship Id="rId10" Type="http://schemas.openxmlformats.org/officeDocument/2006/relationships/slide" Target="slide48.xml"/><Relationship Id="rId4" Type="http://schemas.openxmlformats.org/officeDocument/2006/relationships/image" Target="../media/image81.jpeg"/><Relationship Id="rId9" Type="http://schemas.microsoft.com/office/2007/relationships/diagramDrawing" Target="../diagrams/drawing1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Layout" Target="../diagrams/layout12.xml"/><Relationship Id="rId7" Type="http://schemas.openxmlformats.org/officeDocument/2006/relationships/image" Target="../media/image8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slide" Target="slide47.xml"/><Relationship Id="rId4" Type="http://schemas.openxmlformats.org/officeDocument/2006/relationships/diagramQuickStyle" Target="../diagrams/quickStyle12.xml"/><Relationship Id="rId9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slide" Target="slide2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50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4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13" Type="http://schemas.openxmlformats.org/officeDocument/2006/relationships/slide" Target="slide2.xml"/><Relationship Id="rId3" Type="http://schemas.openxmlformats.org/officeDocument/2006/relationships/image" Target="../media/image88.jpeg"/><Relationship Id="rId7" Type="http://schemas.openxmlformats.org/officeDocument/2006/relationships/diagramLayout" Target="../diagrams/layout13.xml"/><Relationship Id="rId12" Type="http://schemas.openxmlformats.org/officeDocument/2006/relationships/slide" Target="slide50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11" Type="http://schemas.openxmlformats.org/officeDocument/2006/relationships/slide" Target="slide52.xml"/><Relationship Id="rId5" Type="http://schemas.openxmlformats.org/officeDocument/2006/relationships/image" Target="../media/image90.png"/><Relationship Id="rId10" Type="http://schemas.microsoft.com/office/2007/relationships/diagramDrawing" Target="../diagrams/drawing13.xml"/><Relationship Id="rId4" Type="http://schemas.openxmlformats.org/officeDocument/2006/relationships/image" Target="../media/image89.jpeg"/><Relationship Id="rId9" Type="http://schemas.openxmlformats.org/officeDocument/2006/relationships/diagramColors" Target="../diagrams/colors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3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51.xml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smas.com/salud/home/conocetucuerpo/564026.html" TargetMode="External"/><Relationship Id="rId13" Type="http://schemas.openxmlformats.org/officeDocument/2006/relationships/hyperlink" Target="http://www.mailxmail.com/curso-ejercicio-fisico/partes-composicion-huesos" TargetMode="External"/><Relationship Id="rId3" Type="http://schemas.openxmlformats.org/officeDocument/2006/relationships/hyperlink" Target="http://kidshealth.org/parent/en_espanol/general/female_reproductive_system_esp.html" TargetMode="External"/><Relationship Id="rId7" Type="http://schemas.openxmlformats.org/officeDocument/2006/relationships/hyperlink" Target="https://sites.google.com/site/preupsubiologia/sistemaendocrino" TargetMode="External"/><Relationship Id="rId12" Type="http://schemas.openxmlformats.org/officeDocument/2006/relationships/hyperlink" Target="http://html.rincondelvago.com/sistema-esqueletico-y-muscular.html" TargetMode="External"/><Relationship Id="rId2" Type="http://schemas.openxmlformats.org/officeDocument/2006/relationships/image" Target="../media/image94.jpeg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ermeravirtual.com/es-es/actividades-de-la-vida-diaria/la-persona/dimension-biologica/sistema-digestivo/funciones-del-sistema.html" TargetMode="External"/><Relationship Id="rId11" Type="http://schemas.openxmlformats.org/officeDocument/2006/relationships/hyperlink" Target="http://en.wikipedia.org/wiki/Human_skeleton#Function" TargetMode="External"/><Relationship Id="rId5" Type="http://schemas.openxmlformats.org/officeDocument/2006/relationships/hyperlink" Target="http://kidshealth.org/parent/en_espanol/general/male_reproductive_esp.html" TargetMode="External"/><Relationship Id="rId15" Type="http://schemas.openxmlformats.org/officeDocument/2006/relationships/slide" Target="slide52.xml"/><Relationship Id="rId10" Type="http://schemas.openxmlformats.org/officeDocument/2006/relationships/hyperlink" Target="http://es.wikipedia.org/wiki/Sistema_muscular#Componentes_del_sistema_muscular" TargetMode="External"/><Relationship Id="rId4" Type="http://schemas.openxmlformats.org/officeDocument/2006/relationships/hyperlink" Target="http://www.esmas.com/salud/home/conocetucuerpo/566394.html" TargetMode="External"/><Relationship Id="rId9" Type="http://schemas.openxmlformats.org/officeDocument/2006/relationships/hyperlink" Target="http://www.monografias.com/trabajos35/aparato-respiratorio/aparato-respiratorio.shtml#organos" TargetMode="External"/><Relationship Id="rId14" Type="http://schemas.openxmlformats.org/officeDocument/2006/relationships/hyperlink" Target="http://www.cosmohispano.com/hormonas-femeninas-ipara-que-sirv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slide" Target="slide2.xml"/><Relationship Id="rId3" Type="http://schemas.openxmlformats.org/officeDocument/2006/relationships/image" Target="../media/image11.jpeg"/><Relationship Id="rId7" Type="http://schemas.openxmlformats.org/officeDocument/2006/relationships/diagramLayout" Target="../diagrams/layout2.xml"/><Relationship Id="rId12" Type="http://schemas.openxmlformats.org/officeDocument/2006/relationships/slide" Target="slide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slide" Target="slide8.xml"/><Relationship Id="rId5" Type="http://schemas.openxmlformats.org/officeDocument/2006/relationships/image" Target="../media/image13.jpeg"/><Relationship Id="rId10" Type="http://schemas.microsoft.com/office/2007/relationships/diagramDrawing" Target="../diagrams/drawing2.xml"/><Relationship Id="rId4" Type="http://schemas.openxmlformats.org/officeDocument/2006/relationships/image" Target="../media/image12.jpe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41055" y="3211038"/>
            <a:ext cx="7228895" cy="177009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dirty="0" smtClean="0"/>
              <a:t>DIGITAL BOOK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dirty="0" smtClean="0"/>
              <a:t>BY: </a:t>
            </a:r>
          </a:p>
        </p:txBody>
      </p:sp>
      <p:grpSp>
        <p:nvGrpSpPr>
          <p:cNvPr id="2" name="16 Grupo"/>
          <p:cNvGrpSpPr/>
          <p:nvPr/>
        </p:nvGrpSpPr>
        <p:grpSpPr>
          <a:xfrm>
            <a:off x="91261" y="836712"/>
            <a:ext cx="9144000" cy="6021289"/>
            <a:chOff x="0" y="836712"/>
            <a:chExt cx="9144000" cy="6021289"/>
          </a:xfrm>
        </p:grpSpPr>
        <p:pic>
          <p:nvPicPr>
            <p:cNvPr id="3080" name="Picture 8" descr="http://4.bp.blogspot.com/-FDRN0RUY0Eo/TZZD8RQXqxI/AAAAAAAAAAU/R_7dcZ9jhCg/s1600/human_body_systems_pictureZ.gif"/>
            <p:cNvPicPr>
              <a:picLocks noChangeAspect="1" noChangeArrowheads="1"/>
            </p:cNvPicPr>
            <p:nvPr/>
          </p:nvPicPr>
          <p:blipFill>
            <a:blip r:embed="rId2" cstate="print"/>
            <a:srcRect l="2247" r="79780" b="6459"/>
            <a:stretch>
              <a:fillRect/>
            </a:stretch>
          </p:blipFill>
          <p:spPr bwMode="auto">
            <a:xfrm>
              <a:off x="7431518" y="908720"/>
              <a:ext cx="1712482" cy="44644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4" name="Picture 12" descr="http://4.bp.blogspot.com/-FDRN0RUY0Eo/TZZD8RQXqxI/AAAAAAAAAAU/R_7dcZ9jhCg/s1600/human_body_systems_pictureZ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333333"/>
                </a:clrFrom>
                <a:clrTo>
                  <a:srgbClr val="333333">
                    <a:alpha val="0"/>
                  </a:srgbClr>
                </a:clrTo>
              </a:clrChange>
            </a:blip>
            <a:srcRect l="79179"/>
            <a:stretch>
              <a:fillRect/>
            </a:stretch>
          </p:blipFill>
          <p:spPr bwMode="auto">
            <a:xfrm>
              <a:off x="0" y="1052736"/>
              <a:ext cx="1997320" cy="48051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6" name="Picture 14" descr="http://4.bp.blogspot.com/-FDRN0RUY0Eo/TZZD8RQXqxI/AAAAAAAAAAU/R_7dcZ9jhCg/s1600/human_body_systems_pictureZ.gif"/>
            <p:cNvPicPr>
              <a:picLocks noChangeAspect="1" noChangeArrowheads="1"/>
            </p:cNvPicPr>
            <p:nvPr/>
          </p:nvPicPr>
          <p:blipFill>
            <a:blip r:embed="rId2" cstate="print"/>
            <a:srcRect l="58959" r="20821"/>
            <a:stretch>
              <a:fillRect/>
            </a:stretch>
          </p:blipFill>
          <p:spPr bwMode="auto">
            <a:xfrm>
              <a:off x="1959794" y="2348881"/>
              <a:ext cx="1820118" cy="45091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8" name="Picture 16" descr="http://4.bp.blogspot.com/-FDRN0RUY0Eo/TZZD8RQXqxI/AAAAAAAAAAU/R_7dcZ9jhCg/s1600/human_body_systems_pictureZ.gif"/>
            <p:cNvPicPr>
              <a:picLocks noChangeAspect="1" noChangeArrowheads="1"/>
            </p:cNvPicPr>
            <p:nvPr/>
          </p:nvPicPr>
          <p:blipFill>
            <a:blip r:embed="rId2" cstate="print"/>
            <a:srcRect l="39316" r="40464"/>
            <a:stretch>
              <a:fillRect/>
            </a:stretch>
          </p:blipFill>
          <p:spPr bwMode="auto">
            <a:xfrm>
              <a:off x="3707904" y="836712"/>
              <a:ext cx="1838290" cy="45541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90" name="Picture 18" descr="http://4.bp.blogspot.com/-FDRN0RUY0Eo/TZZD8RQXqxI/AAAAAAAAAAU/R_7dcZ9jhCg/s1600/human_body_systems_pictureZ.gif"/>
            <p:cNvPicPr>
              <a:picLocks noChangeAspect="1" noChangeArrowheads="1"/>
            </p:cNvPicPr>
            <p:nvPr/>
          </p:nvPicPr>
          <p:blipFill>
            <a:blip r:embed="rId2" cstate="print"/>
            <a:srcRect l="20766" r="59014" b="4922"/>
            <a:stretch>
              <a:fillRect/>
            </a:stretch>
          </p:blipFill>
          <p:spPr bwMode="auto">
            <a:xfrm>
              <a:off x="5508104" y="2248103"/>
              <a:ext cx="1957122" cy="46098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8" name="17 Rectángulo"/>
          <p:cNvSpPr/>
          <p:nvPr/>
        </p:nvSpPr>
        <p:spPr>
          <a:xfrm>
            <a:off x="1351297" y="1340768"/>
            <a:ext cx="66239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800" b="1" cap="none" spc="0" dirty="0" smtClean="0">
                <a:ln/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BODY   SYSTEMS   IN </a:t>
            </a:r>
          </a:p>
          <a:p>
            <a:pPr algn="ctr"/>
            <a:r>
              <a:rPr lang="es-ES" sz="4800" b="1" cap="none" spc="0" dirty="0" smtClean="0">
                <a:ln/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HUMAN   ANATOMY</a:t>
            </a:r>
            <a:endParaRPr lang="es-ES" sz="4800" b="1" cap="none" spc="0" dirty="0">
              <a:ln/>
              <a:solidFill>
                <a:schemeClr val="accent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Jokerman" pitchFamily="82" charset="0"/>
            </a:endParaRPr>
          </a:p>
        </p:txBody>
      </p:sp>
      <p:sp>
        <p:nvSpPr>
          <p:cNvPr id="10" name="9 Pentágono">
            <a:hlinkClick r:id="rId3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286000" y="310583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urlz MT" pitchFamily="82" charset="0"/>
                <a:cs typeface="David" pitchFamily="34" charset="-79"/>
              </a:rPr>
              <a:t>DIGITAL BOOK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MX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urlz MT" pitchFamily="82" charset="0"/>
                <a:cs typeface="David" pitchFamily="34" charset="-79"/>
              </a:rPr>
              <a:t>BY:  GUADALUPE  OSORIO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67544" y="188640"/>
            <a:ext cx="8460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Relation with endocrine system because the bone cells release a hormone called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osteocalcin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, which contributes to the regulation of blood sugar (glucose) and fat deposition. 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8338" y="6211669"/>
            <a:ext cx="8566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Osteocalcin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increases both the insulin secretion and sensitivity, in addition to boosting the number of insulin-producing cells and reducing stores of fat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8" name="Picture 2" descr="http://www.reproduccionasistida.org/wp-content/osteocalcin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836712"/>
            <a:ext cx="9144000" cy="526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6 Grupo"/>
          <p:cNvGrpSpPr/>
          <p:nvPr/>
        </p:nvGrpSpPr>
        <p:grpSpPr>
          <a:xfrm>
            <a:off x="0" y="5157192"/>
            <a:ext cx="8820472" cy="792088"/>
            <a:chOff x="0" y="5877272"/>
            <a:chExt cx="8820472" cy="792088"/>
          </a:xfrm>
        </p:grpSpPr>
        <p:sp>
          <p:nvSpPr>
            <p:cNvPr id="8" name="7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Pentágono">
            <a:hlinkClick r:id="rId5" action="ppaction://hlinksldjump"/>
          </p:cNvPr>
          <p:cNvSpPr/>
          <p:nvPr/>
        </p:nvSpPr>
        <p:spPr>
          <a:xfrm>
            <a:off x="7500958" y="90872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5275" y="-47625"/>
            <a:ext cx="8848725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3 Rectángulo"/>
          <p:cNvSpPr/>
          <p:nvPr/>
        </p:nvSpPr>
        <p:spPr>
          <a:xfrm>
            <a:off x="811591" y="2852936"/>
            <a:ext cx="7638631" cy="923330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MUSCULAR   SYSTEM</a:t>
            </a:r>
            <a:endParaRPr lang="es-E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Jokerman" pitchFamily="82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</p:grpSpPr>
        <p:sp>
          <p:nvSpPr>
            <p:cNvPr id="6" name="5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http://www.indianetzone.com/photos_gallery/30/MuscularSystem_211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4" name="Picture 6" descr="http://www.calhoun.edu/distance/Internet/Natural/Healthlinks/ems/paramedic%20student%20page/Vol.%201%20Ch.%208a_files/slide0018_image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4716016" cy="68580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9" name="8 Rectángulo"/>
          <p:cNvSpPr/>
          <p:nvPr/>
        </p:nvSpPr>
        <p:spPr>
          <a:xfrm>
            <a:off x="6681466" y="836712"/>
            <a:ext cx="2052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Skeletal muscle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681466" y="5373216"/>
            <a:ext cx="2462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The smooth muscle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681466" y="3068960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The heart muscle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5724128" y="836712"/>
            <a:ext cx="885330" cy="50405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tint val="98000"/>
                  <a:shade val="25000"/>
                  <a:satMod val="250000"/>
                </a:schemeClr>
              </a:gs>
              <a:gs pos="68000">
                <a:schemeClr val="accent4">
                  <a:tint val="86000"/>
                  <a:satMod val="115000"/>
                </a:schemeClr>
              </a:gs>
              <a:gs pos="100000">
                <a:schemeClr val="accent4">
                  <a:tint val="50000"/>
                  <a:satMod val="150000"/>
                </a:schemeClr>
              </a:gs>
            </a:gsLst>
            <a:lin ang="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38100" dir="5400000" algn="ctr" rotWithShape="0">
              <a:schemeClr val="accent4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8" name="7 Flecha derecha"/>
          <p:cNvSpPr/>
          <p:nvPr/>
        </p:nvSpPr>
        <p:spPr>
          <a:xfrm>
            <a:off x="5724128" y="5373216"/>
            <a:ext cx="885330" cy="50405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tint val="98000"/>
                  <a:shade val="25000"/>
                  <a:satMod val="250000"/>
                </a:schemeClr>
              </a:gs>
              <a:gs pos="68000">
                <a:schemeClr val="accent4">
                  <a:tint val="86000"/>
                  <a:satMod val="115000"/>
                </a:schemeClr>
              </a:gs>
              <a:gs pos="100000">
                <a:schemeClr val="accent4">
                  <a:tint val="50000"/>
                  <a:satMod val="150000"/>
                </a:schemeClr>
              </a:gs>
            </a:gsLst>
            <a:lin ang="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38100" dir="5400000" algn="ctr" rotWithShape="0">
              <a:schemeClr val="accent4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12" name="11 Flecha derecha"/>
          <p:cNvSpPr/>
          <p:nvPr/>
        </p:nvSpPr>
        <p:spPr>
          <a:xfrm>
            <a:off x="5724128" y="3068960"/>
            <a:ext cx="885330" cy="50405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tint val="98000"/>
                  <a:shade val="25000"/>
                  <a:satMod val="250000"/>
                </a:schemeClr>
              </a:gs>
              <a:gs pos="68000">
                <a:schemeClr val="accent4">
                  <a:tint val="86000"/>
                  <a:satMod val="115000"/>
                </a:schemeClr>
              </a:gs>
              <a:gs pos="100000">
                <a:schemeClr val="accent4">
                  <a:tint val="50000"/>
                  <a:satMod val="150000"/>
                </a:schemeClr>
              </a:gs>
            </a:gsLst>
            <a:lin ang="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38100" dir="5400000" algn="ctr" rotWithShape="0">
              <a:schemeClr val="accent4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13" name="12 Rectángulo"/>
          <p:cNvSpPr/>
          <p:nvPr/>
        </p:nvSpPr>
        <p:spPr>
          <a:xfrm>
            <a:off x="0" y="1145674"/>
            <a:ext cx="1169551" cy="467050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  <a:solidFill>
            <a:srgbClr val="92D050"/>
          </a:solidFill>
        </p:grpSpPr>
        <p:sp>
          <p:nvSpPr>
            <p:cNvPr id="15" name="14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16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475" y="0"/>
            <a:ext cx="7932525" cy="685800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3" name="2 Rectángulo"/>
          <p:cNvSpPr/>
          <p:nvPr/>
        </p:nvSpPr>
        <p:spPr>
          <a:xfrm>
            <a:off x="0" y="1145674"/>
            <a:ext cx="1169551" cy="467050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  <a:solidFill>
            <a:srgbClr val="92D050"/>
          </a:solidFill>
        </p:grpSpPr>
        <p:sp>
          <p:nvSpPr>
            <p:cNvPr id="5" name="4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Pentágono">
            <a:hlinkClick r:id="rId5" action="ppaction://hlinksldjump"/>
          </p:cNvPr>
          <p:cNvSpPr/>
          <p:nvPr/>
        </p:nvSpPr>
        <p:spPr>
          <a:xfrm>
            <a:off x="8028384" y="144016"/>
            <a:ext cx="1115616" cy="40466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600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sz="1600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50" name="Picture 2" descr="http://productosomnilife.com.ve/wp-content/uploads/2011/04/sistema-muscula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499992" cy="3923928"/>
            </a:xfrm>
            <a:prstGeom prst="rect">
              <a:avLst/>
            </a:prstGeom>
            <a:noFill/>
          </p:spPr>
        </p:pic>
        <p:pic>
          <p:nvPicPr>
            <p:cNvPr id="2052" name="Picture 4" descr="http://4.bp.blogspot.com/_mfZdl2HmV5A/S9FtTo--j1I/AAAAAAAAAy0/2OXFkW62ySY/s1600/puzzle_sistema_muscular.JPG"/>
            <p:cNvPicPr>
              <a:picLocks noChangeAspect="1" noChangeArrowheads="1"/>
            </p:cNvPicPr>
            <p:nvPr/>
          </p:nvPicPr>
          <p:blipFill>
            <a:blip r:embed="rId3" cstate="print"/>
            <a:srcRect r="7300"/>
            <a:stretch>
              <a:fillRect/>
            </a:stretch>
          </p:blipFill>
          <p:spPr bwMode="auto">
            <a:xfrm>
              <a:off x="4499992" y="2276872"/>
              <a:ext cx="4644008" cy="4581128"/>
            </a:xfrm>
            <a:prstGeom prst="rect">
              <a:avLst/>
            </a:prstGeom>
            <a:noFill/>
          </p:spPr>
        </p:pic>
        <p:pic>
          <p:nvPicPr>
            <p:cNvPr id="2054" name="Picture 6" descr="http://www.afines.org/images/stories/CORAZN_3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42620"/>
              <a:ext cx="4499992" cy="3115380"/>
            </a:xfrm>
            <a:prstGeom prst="rect">
              <a:avLst/>
            </a:prstGeom>
            <a:noFill/>
          </p:spPr>
        </p:pic>
      </p:grpSp>
      <p:graphicFrame>
        <p:nvGraphicFramePr>
          <p:cNvPr id="5" name="4 Diagrama"/>
          <p:cNvGraphicFramePr/>
          <p:nvPr/>
        </p:nvGraphicFramePr>
        <p:xfrm>
          <a:off x="-468560" y="0"/>
          <a:ext cx="921702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6 Rectángulo"/>
          <p:cNvSpPr/>
          <p:nvPr/>
        </p:nvSpPr>
        <p:spPr>
          <a:xfrm>
            <a:off x="4611695" y="0"/>
            <a:ext cx="4237057" cy="1938992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_tradnl" sz="4000" b="1" cap="all" dirty="0" smtClean="0">
                <a:ln/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FUNCTION OF </a:t>
            </a:r>
          </a:p>
          <a:p>
            <a:pPr algn="ctr"/>
            <a:r>
              <a:rPr lang="es-ES_tradnl" sz="4000" b="1" cap="all" dirty="0" smtClean="0">
                <a:ln/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muscular</a:t>
            </a:r>
          </a:p>
          <a:p>
            <a:pPr algn="ctr"/>
            <a:r>
              <a:rPr lang="es-ES_tradnl" sz="4000" b="1" cap="all" dirty="0" smtClean="0">
                <a:ln/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SYSTEMS</a:t>
            </a:r>
            <a:endParaRPr lang="es-ES" sz="4000" b="1" cap="all" dirty="0">
              <a:ln/>
              <a:solidFill>
                <a:schemeClr val="accent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0" y="6021288"/>
            <a:ext cx="8964488" cy="792088"/>
            <a:chOff x="0" y="5877272"/>
            <a:chExt cx="8820472" cy="792088"/>
          </a:xfrm>
          <a:solidFill>
            <a:schemeClr val="accent1"/>
          </a:solidFill>
        </p:grpSpPr>
        <p:sp>
          <p:nvSpPr>
            <p:cNvPr id="9" name="8 Flecha a la derecha con bandas">
              <a:hlinkClick r:id="rId10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Flecha a la derecha con bandas">
              <a:hlinkClick r:id="rId11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11 Pentágono">
            <a:hlinkClick r:id="rId12" action="ppaction://hlinksldjump"/>
          </p:cNvPr>
          <p:cNvSpPr/>
          <p:nvPr/>
        </p:nvSpPr>
        <p:spPr>
          <a:xfrm>
            <a:off x="0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_iyzGJ4g4G5c/TLwpiMl8pSI/AAAAAAAAAEA/IttTIFL_Dhs/s320/Latidos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4" name="3 Rectángulo"/>
          <p:cNvSpPr/>
          <p:nvPr/>
        </p:nvSpPr>
        <p:spPr>
          <a:xfrm>
            <a:off x="6228184" y="2564904"/>
            <a:ext cx="30963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Cardiac muscles allow the heart to function and therefore the circulatory system</a:t>
            </a:r>
            <a:endParaRPr lang="es-E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029200" y="548680"/>
            <a:ext cx="41148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MX" sz="32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RELATIONSHIP  TO </a:t>
            </a:r>
            <a:br>
              <a:rPr lang="es-MX" sz="32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</a:br>
            <a:r>
              <a:rPr lang="es-MX" sz="32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OTHER   SYSTEMS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  <a:solidFill>
            <a:schemeClr val="accent1"/>
          </a:solidFill>
        </p:grpSpPr>
        <p:sp>
          <p:nvSpPr>
            <p:cNvPr id="7" name="6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8 Pentágono">
            <a:hlinkClick r:id="rId5" action="ppaction://hlinksldjump"/>
          </p:cNvPr>
          <p:cNvSpPr/>
          <p:nvPr/>
        </p:nvSpPr>
        <p:spPr>
          <a:xfrm>
            <a:off x="7537470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39552" y="2924944"/>
            <a:ext cx="3707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Peristaltic movements of muscles move food during the digestion and excretion</a:t>
            </a:r>
            <a:endParaRPr lang="es-E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32040" y="1484784"/>
            <a:ext cx="1368152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7775848" y="836712"/>
            <a:ext cx="136815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7308304" y="2204864"/>
            <a:ext cx="1368152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842" name="Picture 2" descr="http://upload.wikimedia.org/wikipedia/commons/0/0f/Peristalsis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0"/>
            <a:ext cx="4211960" cy="6892298"/>
          </a:xfrm>
          <a:prstGeom prst="rect">
            <a:avLst/>
          </a:prstGeom>
          <a:noFill/>
        </p:spPr>
      </p:pic>
      <p:grpSp>
        <p:nvGrpSpPr>
          <p:cNvPr id="9" name="8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  <a:solidFill>
            <a:schemeClr val="accent1"/>
          </a:solidFill>
        </p:grpSpPr>
        <p:sp>
          <p:nvSpPr>
            <p:cNvPr id="10" name="9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11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/>
          <p:nvPr/>
        </p:nvGrpSpPr>
        <p:grpSpPr>
          <a:xfrm>
            <a:off x="-72008" y="0"/>
            <a:ext cx="9216008" cy="6858000"/>
            <a:chOff x="128761" y="0"/>
            <a:chExt cx="9216008" cy="6858000"/>
          </a:xfrm>
        </p:grpSpPr>
        <p:pic>
          <p:nvPicPr>
            <p:cNvPr id="37896" name="Picture 8" descr="http://identidadgeek.com/wp-content/uploads/2009/11/brain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761" y="0"/>
              <a:ext cx="6876256" cy="6856442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68144" y="276225"/>
              <a:ext cx="3476625" cy="658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sp>
        <p:nvSpPr>
          <p:cNvPr id="4" name="3 Rectángulo"/>
          <p:cNvSpPr/>
          <p:nvPr/>
        </p:nvSpPr>
        <p:spPr>
          <a:xfrm>
            <a:off x="1043608" y="2852936"/>
            <a:ext cx="7172156" cy="923330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5400" b="1" dirty="0" smtClean="0">
                <a:ln w="900" cmpd="sng">
                  <a:solidFill>
                    <a:srgbClr val="FFC000">
                      <a:alpha val="55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Jokerman" pitchFamily="82" charset="0"/>
              </a:rPr>
              <a:t>NERVOUS   SYSTEM</a:t>
            </a:r>
            <a:endParaRPr lang="es-ES" sz="5400" b="1" dirty="0">
              <a:ln w="900" cmpd="sng">
                <a:solidFill>
                  <a:srgbClr val="FFC000">
                    <a:alpha val="55000"/>
                  </a:srgbClr>
                </a:solidFill>
                <a:prstDash val="solid"/>
              </a:ln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Jokerman" pitchFamily="82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  <a:solidFill>
            <a:schemeClr val="accent1"/>
          </a:solidFill>
        </p:grpSpPr>
        <p:sp>
          <p:nvSpPr>
            <p:cNvPr id="7" name="6 Flecha a la derecha con bandas">
              <a:hlinkClick r:id="rId4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Flecha a la derecha con bandas">
              <a:hlinkClick r:id="rId5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8 Pentágono">
            <a:hlinkClick r:id="rId6" action="ppaction://hlinksldjump"/>
          </p:cNvPr>
          <p:cNvSpPr/>
          <p:nvPr/>
        </p:nvSpPr>
        <p:spPr>
          <a:xfrm>
            <a:off x="7500958" y="0"/>
            <a:ext cx="1643042" cy="40466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 descr="http://1.bp.blogspot.com/-yFRINPySHL0/TZtr1hEqyrI/AAAAAAAAAC0/5OQRRdQ85u0/s1600/Impulso_nervioso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CCCCFF"/>
              </a:clrFrom>
              <a:clrTo>
                <a:srgbClr val="CCC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6516216" y="0"/>
            <a:ext cx="2349176" cy="1676998"/>
          </a:xfrm>
          <a:prstGeom prst="rect">
            <a:avLst/>
          </a:prstGeom>
          <a:noFill/>
        </p:spPr>
      </p:pic>
      <p:sp>
        <p:nvSpPr>
          <p:cNvPr id="25" name="24 Rectángulo"/>
          <p:cNvSpPr/>
          <p:nvPr/>
        </p:nvSpPr>
        <p:spPr>
          <a:xfrm>
            <a:off x="7308304" y="1844824"/>
            <a:ext cx="1224136" cy="576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919" name="Picture 7" descr="http://jeffhurtblog.com/wp-content/uploads/2009/12/Br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"/>
            <a:ext cx="3305175" cy="321297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2" name="21 Rectángulo"/>
          <p:cNvSpPr/>
          <p:nvPr/>
        </p:nvSpPr>
        <p:spPr>
          <a:xfrm>
            <a:off x="3779912" y="1196752"/>
            <a:ext cx="648072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3779912" y="1700808"/>
            <a:ext cx="864096" cy="4320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3779912" y="2348880"/>
            <a:ext cx="720080" cy="360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921" name="Picture 9" descr="http://www.barbbraincare.com/wp-content/uploads/20_6_orig.jpg"/>
          <p:cNvPicPr>
            <a:picLocks noChangeAspect="1" noChangeArrowheads="1"/>
          </p:cNvPicPr>
          <p:nvPr/>
        </p:nvPicPr>
        <p:blipFill>
          <a:blip r:embed="rId4" cstate="print"/>
          <a:srcRect b="3582"/>
          <a:stretch>
            <a:fillRect/>
          </a:stretch>
        </p:blipFill>
        <p:spPr bwMode="auto">
          <a:xfrm>
            <a:off x="1259632" y="3212976"/>
            <a:ext cx="3312368" cy="364502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15 Rectángulo"/>
          <p:cNvSpPr/>
          <p:nvPr/>
        </p:nvSpPr>
        <p:spPr>
          <a:xfrm>
            <a:off x="0" y="1145674"/>
            <a:ext cx="1169551" cy="467050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3200" b="1" dirty="0" smtClean="0">
                <a:ln w="1143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3200" b="1" dirty="0" smtClean="0">
                <a:ln w="1143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3200" b="1" dirty="0">
              <a:ln w="11430"/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1691680" y="260648"/>
            <a:ext cx="7560840" cy="7101408"/>
            <a:chOff x="1621704" y="-243408"/>
            <a:chExt cx="7560840" cy="7101408"/>
          </a:xfrm>
        </p:grpSpPr>
        <p:sp>
          <p:nvSpPr>
            <p:cNvPr id="20" name="19 Forma libre"/>
            <p:cNvSpPr/>
            <p:nvPr/>
          </p:nvSpPr>
          <p:spPr>
            <a:xfrm>
              <a:off x="3418300" y="1780043"/>
              <a:ext cx="5764244" cy="4437877"/>
            </a:xfrm>
            <a:custGeom>
              <a:avLst/>
              <a:gdLst>
                <a:gd name="connsiteX0" fmla="*/ 2518474 w 5764244"/>
                <a:gd name="connsiteY0" fmla="*/ 3307346 h 4437877"/>
                <a:gd name="connsiteX1" fmla="*/ 2568350 w 5764244"/>
                <a:gd name="connsiteY1" fmla="*/ 3357222 h 4437877"/>
                <a:gd name="connsiteX2" fmla="*/ 2601601 w 5764244"/>
                <a:gd name="connsiteY2" fmla="*/ 3407099 h 4437877"/>
                <a:gd name="connsiteX3" fmla="*/ 2651478 w 5764244"/>
                <a:gd name="connsiteY3" fmla="*/ 3473601 h 4437877"/>
                <a:gd name="connsiteX4" fmla="*/ 2751230 w 5764244"/>
                <a:gd name="connsiteY4" fmla="*/ 3656481 h 4437877"/>
                <a:gd name="connsiteX5" fmla="*/ 2834358 w 5764244"/>
                <a:gd name="connsiteY5" fmla="*/ 3789484 h 4437877"/>
                <a:gd name="connsiteX6" fmla="*/ 2867609 w 5764244"/>
                <a:gd name="connsiteY6" fmla="*/ 3905862 h 4437877"/>
                <a:gd name="connsiteX7" fmla="*/ 2900859 w 5764244"/>
                <a:gd name="connsiteY7" fmla="*/ 3955739 h 4437877"/>
                <a:gd name="connsiteX8" fmla="*/ 2950736 w 5764244"/>
                <a:gd name="connsiteY8" fmla="*/ 4055492 h 4437877"/>
                <a:gd name="connsiteX9" fmla="*/ 3050489 w 5764244"/>
                <a:gd name="connsiteY9" fmla="*/ 4105368 h 4437877"/>
                <a:gd name="connsiteX10" fmla="*/ 3150241 w 5764244"/>
                <a:gd name="connsiteY10" fmla="*/ 4171870 h 4437877"/>
                <a:gd name="connsiteX11" fmla="*/ 3299870 w 5764244"/>
                <a:gd name="connsiteY11" fmla="*/ 4238372 h 4437877"/>
                <a:gd name="connsiteX12" fmla="*/ 3349747 w 5764244"/>
                <a:gd name="connsiteY12" fmla="*/ 4254997 h 4437877"/>
                <a:gd name="connsiteX13" fmla="*/ 3732132 w 5764244"/>
                <a:gd name="connsiteY13" fmla="*/ 4238372 h 4437877"/>
                <a:gd name="connsiteX14" fmla="*/ 3831885 w 5764244"/>
                <a:gd name="connsiteY14" fmla="*/ 4188495 h 4437877"/>
                <a:gd name="connsiteX15" fmla="*/ 3881761 w 5764244"/>
                <a:gd name="connsiteY15" fmla="*/ 4138619 h 4437877"/>
                <a:gd name="connsiteX16" fmla="*/ 3931638 w 5764244"/>
                <a:gd name="connsiteY16" fmla="*/ 4105368 h 4437877"/>
                <a:gd name="connsiteX17" fmla="*/ 4048016 w 5764244"/>
                <a:gd name="connsiteY17" fmla="*/ 4005615 h 4437877"/>
                <a:gd name="connsiteX18" fmla="*/ 4081267 w 5764244"/>
                <a:gd name="connsiteY18" fmla="*/ 3955739 h 4437877"/>
                <a:gd name="connsiteX19" fmla="*/ 4181019 w 5764244"/>
                <a:gd name="connsiteY19" fmla="*/ 3905862 h 4437877"/>
                <a:gd name="connsiteX20" fmla="*/ 4513529 w 5764244"/>
                <a:gd name="connsiteY20" fmla="*/ 3922488 h 4437877"/>
                <a:gd name="connsiteX21" fmla="*/ 4613281 w 5764244"/>
                <a:gd name="connsiteY21" fmla="*/ 3939113 h 4437877"/>
                <a:gd name="connsiteX22" fmla="*/ 4746285 w 5764244"/>
                <a:gd name="connsiteY22" fmla="*/ 3955739 h 4437877"/>
                <a:gd name="connsiteX23" fmla="*/ 4895914 w 5764244"/>
                <a:gd name="connsiteY23" fmla="*/ 4022241 h 4437877"/>
                <a:gd name="connsiteX24" fmla="*/ 4945790 w 5764244"/>
                <a:gd name="connsiteY24" fmla="*/ 4038866 h 4437877"/>
                <a:gd name="connsiteX25" fmla="*/ 4995667 w 5764244"/>
                <a:gd name="connsiteY25" fmla="*/ 4055492 h 4437877"/>
                <a:gd name="connsiteX26" fmla="*/ 5161921 w 5764244"/>
                <a:gd name="connsiteY26" fmla="*/ 4072117 h 4437877"/>
                <a:gd name="connsiteX27" fmla="*/ 5311550 w 5764244"/>
                <a:gd name="connsiteY27" fmla="*/ 4105368 h 4437877"/>
                <a:gd name="connsiteX28" fmla="*/ 5378052 w 5764244"/>
                <a:gd name="connsiteY28" fmla="*/ 4121993 h 4437877"/>
                <a:gd name="connsiteX29" fmla="*/ 5494430 w 5764244"/>
                <a:gd name="connsiteY29" fmla="*/ 4138619 h 4437877"/>
                <a:gd name="connsiteX30" fmla="*/ 5527681 w 5764244"/>
                <a:gd name="connsiteY30" fmla="*/ 3839361 h 4437877"/>
                <a:gd name="connsiteX31" fmla="*/ 5427929 w 5764244"/>
                <a:gd name="connsiteY31" fmla="*/ 3806110 h 4437877"/>
                <a:gd name="connsiteX32" fmla="*/ 5211798 w 5764244"/>
                <a:gd name="connsiteY32" fmla="*/ 3822735 h 4437877"/>
                <a:gd name="connsiteX33" fmla="*/ 5145296 w 5764244"/>
                <a:gd name="connsiteY33" fmla="*/ 3839361 h 4437877"/>
                <a:gd name="connsiteX34" fmla="*/ 4995667 w 5764244"/>
                <a:gd name="connsiteY34" fmla="*/ 3855986 h 4437877"/>
                <a:gd name="connsiteX35" fmla="*/ 4646532 w 5764244"/>
                <a:gd name="connsiteY35" fmla="*/ 3839361 h 4437877"/>
                <a:gd name="connsiteX36" fmla="*/ 4663158 w 5764244"/>
                <a:gd name="connsiteY36" fmla="*/ 3523477 h 4437877"/>
                <a:gd name="connsiteX37" fmla="*/ 4713034 w 5764244"/>
                <a:gd name="connsiteY37" fmla="*/ 3274095 h 4437877"/>
                <a:gd name="connsiteX38" fmla="*/ 4762910 w 5764244"/>
                <a:gd name="connsiteY38" fmla="*/ 3057964 h 4437877"/>
                <a:gd name="connsiteX39" fmla="*/ 4779536 w 5764244"/>
                <a:gd name="connsiteY39" fmla="*/ 2974837 h 4437877"/>
                <a:gd name="connsiteX40" fmla="*/ 4812787 w 5764244"/>
                <a:gd name="connsiteY40" fmla="*/ 2825208 h 4437877"/>
                <a:gd name="connsiteX41" fmla="*/ 4846038 w 5764244"/>
                <a:gd name="connsiteY41" fmla="*/ 2658953 h 4437877"/>
                <a:gd name="connsiteX42" fmla="*/ 4895914 w 5764244"/>
                <a:gd name="connsiteY42" fmla="*/ 2276568 h 4437877"/>
                <a:gd name="connsiteX43" fmla="*/ 4912539 w 5764244"/>
                <a:gd name="connsiteY43" fmla="*/ 2043812 h 4437877"/>
                <a:gd name="connsiteX44" fmla="*/ 4929165 w 5764244"/>
                <a:gd name="connsiteY44" fmla="*/ 1993935 h 4437877"/>
                <a:gd name="connsiteX45" fmla="*/ 4962416 w 5764244"/>
                <a:gd name="connsiteY45" fmla="*/ 2043812 h 4437877"/>
                <a:gd name="connsiteX46" fmla="*/ 5045543 w 5764244"/>
                <a:gd name="connsiteY46" fmla="*/ 2160190 h 4437877"/>
                <a:gd name="connsiteX47" fmla="*/ 5128670 w 5764244"/>
                <a:gd name="connsiteY47" fmla="*/ 2309819 h 4437877"/>
                <a:gd name="connsiteX48" fmla="*/ 5228423 w 5764244"/>
                <a:gd name="connsiteY48" fmla="*/ 2409572 h 4437877"/>
                <a:gd name="connsiteX49" fmla="*/ 5294925 w 5764244"/>
                <a:gd name="connsiteY49" fmla="*/ 2509324 h 4437877"/>
                <a:gd name="connsiteX50" fmla="*/ 5361427 w 5764244"/>
                <a:gd name="connsiteY50" fmla="*/ 2609077 h 4437877"/>
                <a:gd name="connsiteX51" fmla="*/ 5394678 w 5764244"/>
                <a:gd name="connsiteY51" fmla="*/ 2658953 h 4437877"/>
                <a:gd name="connsiteX52" fmla="*/ 5444554 w 5764244"/>
                <a:gd name="connsiteY52" fmla="*/ 2692204 h 4437877"/>
                <a:gd name="connsiteX53" fmla="*/ 5527681 w 5764244"/>
                <a:gd name="connsiteY53" fmla="*/ 2808582 h 4437877"/>
                <a:gd name="connsiteX54" fmla="*/ 5594183 w 5764244"/>
                <a:gd name="connsiteY54" fmla="*/ 2891710 h 4437877"/>
                <a:gd name="connsiteX55" fmla="*/ 5644059 w 5764244"/>
                <a:gd name="connsiteY55" fmla="*/ 2991462 h 4437877"/>
                <a:gd name="connsiteX56" fmla="*/ 5660685 w 5764244"/>
                <a:gd name="connsiteY56" fmla="*/ 3041339 h 4437877"/>
                <a:gd name="connsiteX57" fmla="*/ 5660685 w 5764244"/>
                <a:gd name="connsiteY57" fmla="*/ 2160190 h 4437877"/>
                <a:gd name="connsiteX58" fmla="*/ 5644059 w 5764244"/>
                <a:gd name="connsiteY58" fmla="*/ 2027186 h 4437877"/>
                <a:gd name="connsiteX59" fmla="*/ 5627434 w 5764244"/>
                <a:gd name="connsiteY59" fmla="*/ 1960684 h 4437877"/>
                <a:gd name="connsiteX60" fmla="*/ 5560932 w 5764244"/>
                <a:gd name="connsiteY60" fmla="*/ 1811055 h 4437877"/>
                <a:gd name="connsiteX61" fmla="*/ 5494430 w 5764244"/>
                <a:gd name="connsiteY61" fmla="*/ 1711302 h 4437877"/>
                <a:gd name="connsiteX62" fmla="*/ 5444554 w 5764244"/>
                <a:gd name="connsiteY62" fmla="*/ 1594924 h 4437877"/>
                <a:gd name="connsiteX63" fmla="*/ 5394678 w 5764244"/>
                <a:gd name="connsiteY63" fmla="*/ 1495172 h 4437877"/>
                <a:gd name="connsiteX64" fmla="*/ 5378052 w 5764244"/>
                <a:gd name="connsiteY64" fmla="*/ 1428670 h 4437877"/>
                <a:gd name="connsiteX65" fmla="*/ 5211798 w 5764244"/>
                <a:gd name="connsiteY65" fmla="*/ 1229164 h 4437877"/>
                <a:gd name="connsiteX66" fmla="*/ 5195172 w 5764244"/>
                <a:gd name="connsiteY66" fmla="*/ 1179288 h 4437877"/>
                <a:gd name="connsiteX67" fmla="*/ 5095419 w 5764244"/>
                <a:gd name="connsiteY67" fmla="*/ 1079535 h 4437877"/>
                <a:gd name="connsiteX68" fmla="*/ 5078794 w 5764244"/>
                <a:gd name="connsiteY68" fmla="*/ 1029659 h 4437877"/>
                <a:gd name="connsiteX69" fmla="*/ 4979041 w 5764244"/>
                <a:gd name="connsiteY69" fmla="*/ 963157 h 4437877"/>
                <a:gd name="connsiteX70" fmla="*/ 4945790 w 5764244"/>
                <a:gd name="connsiteY70" fmla="*/ 1013033 h 4437877"/>
                <a:gd name="connsiteX71" fmla="*/ 4929165 w 5764244"/>
                <a:gd name="connsiteY71" fmla="*/ 1079535 h 4437877"/>
                <a:gd name="connsiteX72" fmla="*/ 4829412 w 5764244"/>
                <a:gd name="connsiteY72" fmla="*/ 1229164 h 4437877"/>
                <a:gd name="connsiteX73" fmla="*/ 4796161 w 5764244"/>
                <a:gd name="connsiteY73" fmla="*/ 1328917 h 4437877"/>
                <a:gd name="connsiteX74" fmla="*/ 4696409 w 5764244"/>
                <a:gd name="connsiteY74" fmla="*/ 1478546 h 4437877"/>
                <a:gd name="connsiteX75" fmla="*/ 4663158 w 5764244"/>
                <a:gd name="connsiteY75" fmla="*/ 1528422 h 4437877"/>
                <a:gd name="connsiteX76" fmla="*/ 4580030 w 5764244"/>
                <a:gd name="connsiteY76" fmla="*/ 1678052 h 4437877"/>
                <a:gd name="connsiteX77" fmla="*/ 4546779 w 5764244"/>
                <a:gd name="connsiteY77" fmla="*/ 1777804 h 4437877"/>
                <a:gd name="connsiteX78" fmla="*/ 4530154 w 5764244"/>
                <a:gd name="connsiteY78" fmla="*/ 1827681 h 4437877"/>
                <a:gd name="connsiteX79" fmla="*/ 4496903 w 5764244"/>
                <a:gd name="connsiteY79" fmla="*/ 1877557 h 4437877"/>
                <a:gd name="connsiteX80" fmla="*/ 4463652 w 5764244"/>
                <a:gd name="connsiteY80" fmla="*/ 1993935 h 4437877"/>
                <a:gd name="connsiteX81" fmla="*/ 4397150 w 5764244"/>
                <a:gd name="connsiteY81" fmla="*/ 2126939 h 4437877"/>
                <a:gd name="connsiteX82" fmla="*/ 4330649 w 5764244"/>
                <a:gd name="connsiteY82" fmla="*/ 2276568 h 4437877"/>
                <a:gd name="connsiteX83" fmla="*/ 4297398 w 5764244"/>
                <a:gd name="connsiteY83" fmla="*/ 2392946 h 4437877"/>
                <a:gd name="connsiteX84" fmla="*/ 4230896 w 5764244"/>
                <a:gd name="connsiteY84" fmla="*/ 2492699 h 4437877"/>
                <a:gd name="connsiteX85" fmla="*/ 4181019 w 5764244"/>
                <a:gd name="connsiteY85" fmla="*/ 2592452 h 4437877"/>
                <a:gd name="connsiteX86" fmla="*/ 4131143 w 5764244"/>
                <a:gd name="connsiteY86" fmla="*/ 2625702 h 4437877"/>
                <a:gd name="connsiteX87" fmla="*/ 4081267 w 5764244"/>
                <a:gd name="connsiteY87" fmla="*/ 2592452 h 4437877"/>
                <a:gd name="connsiteX88" fmla="*/ 4014765 w 5764244"/>
                <a:gd name="connsiteY88" fmla="*/ 2459448 h 4437877"/>
                <a:gd name="connsiteX89" fmla="*/ 3948263 w 5764244"/>
                <a:gd name="connsiteY89" fmla="*/ 2343070 h 4437877"/>
                <a:gd name="connsiteX90" fmla="*/ 3931638 w 5764244"/>
                <a:gd name="connsiteY90" fmla="*/ 2276568 h 4437877"/>
                <a:gd name="connsiteX91" fmla="*/ 3848510 w 5764244"/>
                <a:gd name="connsiteY91" fmla="*/ 2176815 h 4437877"/>
                <a:gd name="connsiteX92" fmla="*/ 3815259 w 5764244"/>
                <a:gd name="connsiteY92" fmla="*/ 2126939 h 4437877"/>
                <a:gd name="connsiteX93" fmla="*/ 3748758 w 5764244"/>
                <a:gd name="connsiteY93" fmla="*/ 2027186 h 4437877"/>
                <a:gd name="connsiteX94" fmla="*/ 3698881 w 5764244"/>
                <a:gd name="connsiteY94" fmla="*/ 1927433 h 4437877"/>
                <a:gd name="connsiteX95" fmla="*/ 3665630 w 5764244"/>
                <a:gd name="connsiteY95" fmla="*/ 1578299 h 4437877"/>
                <a:gd name="connsiteX96" fmla="*/ 3649005 w 5764244"/>
                <a:gd name="connsiteY96" fmla="*/ 1445295 h 4437877"/>
                <a:gd name="connsiteX97" fmla="*/ 3599129 w 5764244"/>
                <a:gd name="connsiteY97" fmla="*/ 963157 h 4437877"/>
                <a:gd name="connsiteX98" fmla="*/ 3582503 w 5764244"/>
                <a:gd name="connsiteY98" fmla="*/ 697150 h 4437877"/>
                <a:gd name="connsiteX99" fmla="*/ 3549252 w 5764244"/>
                <a:gd name="connsiteY99" fmla="*/ 497644 h 4437877"/>
                <a:gd name="connsiteX100" fmla="*/ 3599129 w 5764244"/>
                <a:gd name="connsiteY100" fmla="*/ 514270 h 4437877"/>
                <a:gd name="connsiteX101" fmla="*/ 3649005 w 5764244"/>
                <a:gd name="connsiteY101" fmla="*/ 564146 h 4437877"/>
                <a:gd name="connsiteX102" fmla="*/ 3698881 w 5764244"/>
                <a:gd name="connsiteY102" fmla="*/ 597397 h 4437877"/>
                <a:gd name="connsiteX103" fmla="*/ 3782009 w 5764244"/>
                <a:gd name="connsiteY103" fmla="*/ 680524 h 4437877"/>
                <a:gd name="connsiteX104" fmla="*/ 3815259 w 5764244"/>
                <a:gd name="connsiteY104" fmla="*/ 730401 h 4437877"/>
                <a:gd name="connsiteX105" fmla="*/ 3881761 w 5764244"/>
                <a:gd name="connsiteY105" fmla="*/ 763652 h 4437877"/>
                <a:gd name="connsiteX106" fmla="*/ 3931638 w 5764244"/>
                <a:gd name="connsiteY106" fmla="*/ 796902 h 4437877"/>
                <a:gd name="connsiteX107" fmla="*/ 3981514 w 5764244"/>
                <a:gd name="connsiteY107" fmla="*/ 813528 h 4437877"/>
                <a:gd name="connsiteX108" fmla="*/ 4081267 w 5764244"/>
                <a:gd name="connsiteY108" fmla="*/ 863404 h 4437877"/>
                <a:gd name="connsiteX109" fmla="*/ 4330649 w 5764244"/>
                <a:gd name="connsiteY109" fmla="*/ 846779 h 4437877"/>
                <a:gd name="connsiteX110" fmla="*/ 4430401 w 5764244"/>
                <a:gd name="connsiteY110" fmla="*/ 813528 h 4437877"/>
                <a:gd name="connsiteX111" fmla="*/ 4829412 w 5764244"/>
                <a:gd name="connsiteY111" fmla="*/ 796902 h 4437877"/>
                <a:gd name="connsiteX112" fmla="*/ 4879289 w 5764244"/>
                <a:gd name="connsiteY112" fmla="*/ 780277 h 4437877"/>
                <a:gd name="connsiteX113" fmla="*/ 4929165 w 5764244"/>
                <a:gd name="connsiteY113" fmla="*/ 680524 h 4437877"/>
                <a:gd name="connsiteX114" fmla="*/ 4912539 w 5764244"/>
                <a:gd name="connsiteY114" fmla="*/ 530895 h 4437877"/>
                <a:gd name="connsiteX115" fmla="*/ 4879289 w 5764244"/>
                <a:gd name="connsiteY115" fmla="*/ 431142 h 4437877"/>
                <a:gd name="connsiteX116" fmla="*/ 4846038 w 5764244"/>
                <a:gd name="connsiteY116" fmla="*/ 381266 h 4437877"/>
                <a:gd name="connsiteX117" fmla="*/ 4413776 w 5764244"/>
                <a:gd name="connsiteY117" fmla="*/ 364641 h 4437877"/>
                <a:gd name="connsiteX118" fmla="*/ 4280772 w 5764244"/>
                <a:gd name="connsiteY118" fmla="*/ 331390 h 4437877"/>
                <a:gd name="connsiteX119" fmla="*/ 4181019 w 5764244"/>
                <a:gd name="connsiteY119" fmla="*/ 298139 h 4437877"/>
                <a:gd name="connsiteX120" fmla="*/ 4131143 w 5764244"/>
                <a:gd name="connsiteY120" fmla="*/ 264888 h 4437877"/>
                <a:gd name="connsiteX121" fmla="*/ 4031390 w 5764244"/>
                <a:gd name="connsiteY121" fmla="*/ 231637 h 4437877"/>
                <a:gd name="connsiteX122" fmla="*/ 3981514 w 5764244"/>
                <a:gd name="connsiteY122" fmla="*/ 215012 h 4437877"/>
                <a:gd name="connsiteX123" fmla="*/ 3915012 w 5764244"/>
                <a:gd name="connsiteY123" fmla="*/ 198386 h 4437877"/>
                <a:gd name="connsiteX124" fmla="*/ 3815259 w 5764244"/>
                <a:gd name="connsiteY124" fmla="*/ 165135 h 4437877"/>
                <a:gd name="connsiteX125" fmla="*/ 3765383 w 5764244"/>
                <a:gd name="connsiteY125" fmla="*/ 148510 h 4437877"/>
                <a:gd name="connsiteX126" fmla="*/ 3715507 w 5764244"/>
                <a:gd name="connsiteY126" fmla="*/ 131884 h 4437877"/>
                <a:gd name="connsiteX127" fmla="*/ 3333121 w 5764244"/>
                <a:gd name="connsiteY127" fmla="*/ 98633 h 4437877"/>
                <a:gd name="connsiteX128" fmla="*/ 3166867 w 5764244"/>
                <a:gd name="connsiteY128" fmla="*/ 82008 h 4437877"/>
                <a:gd name="connsiteX129" fmla="*/ 2967361 w 5764244"/>
                <a:gd name="connsiteY129" fmla="*/ 48757 h 4437877"/>
                <a:gd name="connsiteX130" fmla="*/ 2884234 w 5764244"/>
                <a:gd name="connsiteY130" fmla="*/ 32132 h 4437877"/>
                <a:gd name="connsiteX131" fmla="*/ 2202590 w 5764244"/>
                <a:gd name="connsiteY131" fmla="*/ 65382 h 4437877"/>
                <a:gd name="connsiteX132" fmla="*/ 2152714 w 5764244"/>
                <a:gd name="connsiteY132" fmla="*/ 82008 h 4437877"/>
                <a:gd name="connsiteX133" fmla="*/ 1903332 w 5764244"/>
                <a:gd name="connsiteY133" fmla="*/ 65382 h 4437877"/>
                <a:gd name="connsiteX134" fmla="*/ 1653950 w 5764244"/>
                <a:gd name="connsiteY134" fmla="*/ 115259 h 4437877"/>
                <a:gd name="connsiteX135" fmla="*/ 1504321 w 5764244"/>
                <a:gd name="connsiteY135" fmla="*/ 231637 h 4437877"/>
                <a:gd name="connsiteX136" fmla="*/ 1471070 w 5764244"/>
                <a:gd name="connsiteY136" fmla="*/ 281513 h 4437877"/>
                <a:gd name="connsiteX137" fmla="*/ 1437819 w 5764244"/>
                <a:gd name="connsiteY137" fmla="*/ 381266 h 4437877"/>
                <a:gd name="connsiteX138" fmla="*/ 1371318 w 5764244"/>
                <a:gd name="connsiteY138" fmla="*/ 530895 h 4437877"/>
                <a:gd name="connsiteX139" fmla="*/ 1354692 w 5764244"/>
                <a:gd name="connsiteY139" fmla="*/ 630648 h 4437877"/>
                <a:gd name="connsiteX140" fmla="*/ 1321441 w 5764244"/>
                <a:gd name="connsiteY140" fmla="*/ 730401 h 4437877"/>
                <a:gd name="connsiteX141" fmla="*/ 1288190 w 5764244"/>
                <a:gd name="connsiteY141" fmla="*/ 946532 h 4437877"/>
                <a:gd name="connsiteX142" fmla="*/ 1271565 w 5764244"/>
                <a:gd name="connsiteY142" fmla="*/ 1029659 h 4437877"/>
                <a:gd name="connsiteX143" fmla="*/ 1238314 w 5764244"/>
                <a:gd name="connsiteY143" fmla="*/ 1129412 h 4437877"/>
                <a:gd name="connsiteX144" fmla="*/ 1221689 w 5764244"/>
                <a:gd name="connsiteY144" fmla="*/ 1179288 h 4437877"/>
                <a:gd name="connsiteX145" fmla="*/ 1205063 w 5764244"/>
                <a:gd name="connsiteY145" fmla="*/ 1245790 h 4437877"/>
                <a:gd name="connsiteX146" fmla="*/ 1188438 w 5764244"/>
                <a:gd name="connsiteY146" fmla="*/ 1461921 h 4437877"/>
                <a:gd name="connsiteX147" fmla="*/ 1171812 w 5764244"/>
                <a:gd name="connsiteY147" fmla="*/ 2060437 h 4437877"/>
                <a:gd name="connsiteX148" fmla="*/ 1138561 w 5764244"/>
                <a:gd name="connsiteY148" fmla="*/ 2243317 h 4437877"/>
                <a:gd name="connsiteX149" fmla="*/ 1088685 w 5764244"/>
                <a:gd name="connsiteY149" fmla="*/ 2459448 h 4437877"/>
                <a:gd name="connsiteX150" fmla="*/ 1072059 w 5764244"/>
                <a:gd name="connsiteY150" fmla="*/ 2525950 h 4437877"/>
                <a:gd name="connsiteX151" fmla="*/ 1022183 w 5764244"/>
                <a:gd name="connsiteY151" fmla="*/ 2675579 h 4437877"/>
                <a:gd name="connsiteX152" fmla="*/ 1005558 w 5764244"/>
                <a:gd name="connsiteY152" fmla="*/ 2725455 h 4437877"/>
                <a:gd name="connsiteX153" fmla="*/ 988932 w 5764244"/>
                <a:gd name="connsiteY153" fmla="*/ 2808582 h 4437877"/>
                <a:gd name="connsiteX154" fmla="*/ 955681 w 5764244"/>
                <a:gd name="connsiteY154" fmla="*/ 3091215 h 4437877"/>
                <a:gd name="connsiteX155" fmla="*/ 939056 w 5764244"/>
                <a:gd name="connsiteY155" fmla="*/ 3157717 h 4437877"/>
                <a:gd name="connsiteX156" fmla="*/ 922430 w 5764244"/>
                <a:gd name="connsiteY156" fmla="*/ 3274095 h 4437877"/>
                <a:gd name="connsiteX157" fmla="*/ 905805 w 5764244"/>
                <a:gd name="connsiteY157" fmla="*/ 3556728 h 4437877"/>
                <a:gd name="connsiteX158" fmla="*/ 889179 w 5764244"/>
                <a:gd name="connsiteY158" fmla="*/ 3789484 h 4437877"/>
                <a:gd name="connsiteX159" fmla="*/ 872554 w 5764244"/>
                <a:gd name="connsiteY159" fmla="*/ 3939113 h 4437877"/>
                <a:gd name="connsiteX160" fmla="*/ 855929 w 5764244"/>
                <a:gd name="connsiteY160" fmla="*/ 3988990 h 4437877"/>
                <a:gd name="connsiteX161" fmla="*/ 839303 w 5764244"/>
                <a:gd name="connsiteY161" fmla="*/ 4055492 h 4437877"/>
                <a:gd name="connsiteX162" fmla="*/ 822678 w 5764244"/>
                <a:gd name="connsiteY162" fmla="*/ 4105368 h 4437877"/>
                <a:gd name="connsiteX163" fmla="*/ 756176 w 5764244"/>
                <a:gd name="connsiteY163" fmla="*/ 4121993 h 4437877"/>
                <a:gd name="connsiteX164" fmla="*/ 290663 w 5764244"/>
                <a:gd name="connsiteY164" fmla="*/ 4171870 h 4437877"/>
                <a:gd name="connsiteX165" fmla="*/ 240787 w 5764244"/>
                <a:gd name="connsiteY165" fmla="*/ 4205121 h 4437877"/>
                <a:gd name="connsiteX166" fmla="*/ 141034 w 5764244"/>
                <a:gd name="connsiteY166" fmla="*/ 4238372 h 4437877"/>
                <a:gd name="connsiteX167" fmla="*/ 41281 w 5764244"/>
                <a:gd name="connsiteY167" fmla="*/ 4304873 h 4437877"/>
                <a:gd name="connsiteX168" fmla="*/ 8030 w 5764244"/>
                <a:gd name="connsiteY168" fmla="*/ 4354750 h 4437877"/>
                <a:gd name="connsiteX169" fmla="*/ 74532 w 5764244"/>
                <a:gd name="connsiteY169" fmla="*/ 4437877 h 4437877"/>
                <a:gd name="connsiteX170" fmla="*/ 456918 w 5764244"/>
                <a:gd name="connsiteY170" fmla="*/ 4421252 h 4437877"/>
                <a:gd name="connsiteX171" fmla="*/ 573296 w 5764244"/>
                <a:gd name="connsiteY171" fmla="*/ 4404626 h 4437877"/>
                <a:gd name="connsiteX172" fmla="*/ 855929 w 5764244"/>
                <a:gd name="connsiteY172" fmla="*/ 4371375 h 4437877"/>
                <a:gd name="connsiteX173" fmla="*/ 905805 w 5764244"/>
                <a:gd name="connsiteY173" fmla="*/ 4304873 h 4437877"/>
                <a:gd name="connsiteX174" fmla="*/ 955681 w 5764244"/>
                <a:gd name="connsiteY174" fmla="*/ 4121993 h 4437877"/>
                <a:gd name="connsiteX175" fmla="*/ 972307 w 5764244"/>
                <a:gd name="connsiteY175" fmla="*/ 4022241 h 4437877"/>
                <a:gd name="connsiteX176" fmla="*/ 1022183 w 5764244"/>
                <a:gd name="connsiteY176" fmla="*/ 3822735 h 4437877"/>
                <a:gd name="connsiteX177" fmla="*/ 1055434 w 5764244"/>
                <a:gd name="connsiteY177" fmla="*/ 3756233 h 4437877"/>
                <a:gd name="connsiteX178" fmla="*/ 1088685 w 5764244"/>
                <a:gd name="connsiteY178" fmla="*/ 3656481 h 4437877"/>
                <a:gd name="connsiteX179" fmla="*/ 1121936 w 5764244"/>
                <a:gd name="connsiteY179" fmla="*/ 3506852 h 4437877"/>
                <a:gd name="connsiteX180" fmla="*/ 1155187 w 5764244"/>
                <a:gd name="connsiteY180" fmla="*/ 3323972 h 4437877"/>
                <a:gd name="connsiteX181" fmla="*/ 1171812 w 5764244"/>
                <a:gd name="connsiteY181" fmla="*/ 3274095 h 4437877"/>
                <a:gd name="connsiteX182" fmla="*/ 1205063 w 5764244"/>
                <a:gd name="connsiteY182" fmla="*/ 3124466 h 4437877"/>
                <a:gd name="connsiteX183" fmla="*/ 1238314 w 5764244"/>
                <a:gd name="connsiteY183" fmla="*/ 2941586 h 4437877"/>
                <a:gd name="connsiteX184" fmla="*/ 1254939 w 5764244"/>
                <a:gd name="connsiteY184" fmla="*/ 2692204 h 4437877"/>
                <a:gd name="connsiteX185" fmla="*/ 1271565 w 5764244"/>
                <a:gd name="connsiteY185" fmla="*/ 2625702 h 4437877"/>
                <a:gd name="connsiteX186" fmla="*/ 1288190 w 5764244"/>
                <a:gd name="connsiteY186" fmla="*/ 2525950 h 4437877"/>
                <a:gd name="connsiteX187" fmla="*/ 1304816 w 5764244"/>
                <a:gd name="connsiteY187" fmla="*/ 2476073 h 4437877"/>
                <a:gd name="connsiteX188" fmla="*/ 1338067 w 5764244"/>
                <a:gd name="connsiteY188" fmla="*/ 2359695 h 4437877"/>
                <a:gd name="connsiteX189" fmla="*/ 1387943 w 5764244"/>
                <a:gd name="connsiteY189" fmla="*/ 2210066 h 4437877"/>
                <a:gd name="connsiteX190" fmla="*/ 1404569 w 5764244"/>
                <a:gd name="connsiteY190" fmla="*/ 2126939 h 4437877"/>
                <a:gd name="connsiteX191" fmla="*/ 1421194 w 5764244"/>
                <a:gd name="connsiteY191" fmla="*/ 2060437 h 4437877"/>
                <a:gd name="connsiteX192" fmla="*/ 1437819 w 5764244"/>
                <a:gd name="connsiteY192" fmla="*/ 1960684 h 4437877"/>
                <a:gd name="connsiteX193" fmla="*/ 1454445 w 5764244"/>
                <a:gd name="connsiteY193" fmla="*/ 1844306 h 4437877"/>
                <a:gd name="connsiteX194" fmla="*/ 1487696 w 5764244"/>
                <a:gd name="connsiteY194" fmla="*/ 1761179 h 4437877"/>
                <a:gd name="connsiteX195" fmla="*/ 1520947 w 5764244"/>
                <a:gd name="connsiteY195" fmla="*/ 1328917 h 4437877"/>
                <a:gd name="connsiteX196" fmla="*/ 1537572 w 5764244"/>
                <a:gd name="connsiteY196" fmla="*/ 1212539 h 4437877"/>
                <a:gd name="connsiteX197" fmla="*/ 1637325 w 5764244"/>
                <a:gd name="connsiteY197" fmla="*/ 1245790 h 4437877"/>
                <a:gd name="connsiteX198" fmla="*/ 1703827 w 5764244"/>
                <a:gd name="connsiteY198" fmla="*/ 1328917 h 4437877"/>
                <a:gd name="connsiteX199" fmla="*/ 1753703 w 5764244"/>
                <a:gd name="connsiteY199" fmla="*/ 1445295 h 4437877"/>
                <a:gd name="connsiteX200" fmla="*/ 1770329 w 5764244"/>
                <a:gd name="connsiteY200" fmla="*/ 1495172 h 4437877"/>
                <a:gd name="connsiteX201" fmla="*/ 1803579 w 5764244"/>
                <a:gd name="connsiteY201" fmla="*/ 1545048 h 4437877"/>
                <a:gd name="connsiteX202" fmla="*/ 1836830 w 5764244"/>
                <a:gd name="connsiteY202" fmla="*/ 1644801 h 4437877"/>
                <a:gd name="connsiteX203" fmla="*/ 1886707 w 5764244"/>
                <a:gd name="connsiteY203" fmla="*/ 1794430 h 4437877"/>
                <a:gd name="connsiteX204" fmla="*/ 1919958 w 5764244"/>
                <a:gd name="connsiteY204" fmla="*/ 1894182 h 4437877"/>
                <a:gd name="connsiteX205" fmla="*/ 1953209 w 5764244"/>
                <a:gd name="connsiteY205" fmla="*/ 1960684 h 4437877"/>
                <a:gd name="connsiteX206" fmla="*/ 1986459 w 5764244"/>
                <a:gd name="connsiteY206" fmla="*/ 2010561 h 4437877"/>
                <a:gd name="connsiteX207" fmla="*/ 2003085 w 5764244"/>
                <a:gd name="connsiteY207" fmla="*/ 2060437 h 4437877"/>
                <a:gd name="connsiteX208" fmla="*/ 2036336 w 5764244"/>
                <a:gd name="connsiteY208" fmla="*/ 2126939 h 4437877"/>
                <a:gd name="connsiteX209" fmla="*/ 2069587 w 5764244"/>
                <a:gd name="connsiteY209" fmla="*/ 2243317 h 4437877"/>
                <a:gd name="connsiteX210" fmla="*/ 2136089 w 5764244"/>
                <a:gd name="connsiteY210" fmla="*/ 2376321 h 4437877"/>
                <a:gd name="connsiteX211" fmla="*/ 2169339 w 5764244"/>
                <a:gd name="connsiteY211" fmla="*/ 2442822 h 4437877"/>
                <a:gd name="connsiteX212" fmla="*/ 2235841 w 5764244"/>
                <a:gd name="connsiteY212" fmla="*/ 2559201 h 4437877"/>
                <a:gd name="connsiteX213" fmla="*/ 2318969 w 5764244"/>
                <a:gd name="connsiteY213" fmla="*/ 2742081 h 4437877"/>
                <a:gd name="connsiteX214" fmla="*/ 2368845 w 5764244"/>
                <a:gd name="connsiteY214" fmla="*/ 2841833 h 4437877"/>
                <a:gd name="connsiteX215" fmla="*/ 2402096 w 5764244"/>
                <a:gd name="connsiteY215" fmla="*/ 2958212 h 4437877"/>
                <a:gd name="connsiteX216" fmla="*/ 2418721 w 5764244"/>
                <a:gd name="connsiteY216" fmla="*/ 3057964 h 4437877"/>
                <a:gd name="connsiteX217" fmla="*/ 2451972 w 5764244"/>
                <a:gd name="connsiteY217" fmla="*/ 3157717 h 4437877"/>
                <a:gd name="connsiteX218" fmla="*/ 2501849 w 5764244"/>
                <a:gd name="connsiteY218" fmla="*/ 3224219 h 4437877"/>
                <a:gd name="connsiteX219" fmla="*/ 2518474 w 5764244"/>
                <a:gd name="connsiteY219" fmla="*/ 3274095 h 4437877"/>
                <a:gd name="connsiteX220" fmla="*/ 2518474 w 5764244"/>
                <a:gd name="connsiteY220" fmla="*/ 3307346 h 443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</a:cxnLst>
              <a:rect l="l" t="t" r="r" b="b"/>
              <a:pathLst>
                <a:path w="5764244" h="4437877">
                  <a:moveTo>
                    <a:pt x="2518474" y="3307346"/>
                  </a:moveTo>
                  <a:cubicBezTo>
                    <a:pt x="2526787" y="3321201"/>
                    <a:pt x="2553298" y="3339160"/>
                    <a:pt x="2568350" y="3357222"/>
                  </a:cubicBezTo>
                  <a:cubicBezTo>
                    <a:pt x="2581142" y="3372572"/>
                    <a:pt x="2589987" y="3390839"/>
                    <a:pt x="2601601" y="3407099"/>
                  </a:cubicBezTo>
                  <a:cubicBezTo>
                    <a:pt x="2617707" y="3429647"/>
                    <a:pt x="2634852" y="3451434"/>
                    <a:pt x="2651478" y="3473601"/>
                  </a:cubicBezTo>
                  <a:cubicBezTo>
                    <a:pt x="2684635" y="3573074"/>
                    <a:pt x="2658817" y="3508622"/>
                    <a:pt x="2751230" y="3656481"/>
                  </a:cubicBezTo>
                  <a:lnTo>
                    <a:pt x="2834358" y="3789484"/>
                  </a:lnTo>
                  <a:cubicBezTo>
                    <a:pt x="2839687" y="3810799"/>
                    <a:pt x="2855681" y="3882005"/>
                    <a:pt x="2867609" y="3905862"/>
                  </a:cubicBezTo>
                  <a:cubicBezTo>
                    <a:pt x="2876545" y="3923734"/>
                    <a:pt x="2891923" y="3937867"/>
                    <a:pt x="2900859" y="3955739"/>
                  </a:cubicBezTo>
                  <a:cubicBezTo>
                    <a:pt x="2927901" y="4009823"/>
                    <a:pt x="2903093" y="4007849"/>
                    <a:pt x="2950736" y="4055492"/>
                  </a:cubicBezTo>
                  <a:cubicBezTo>
                    <a:pt x="3006088" y="4110844"/>
                    <a:pt x="2989643" y="4071564"/>
                    <a:pt x="3050489" y="4105368"/>
                  </a:cubicBezTo>
                  <a:cubicBezTo>
                    <a:pt x="3085422" y="4124776"/>
                    <a:pt x="3116990" y="4149703"/>
                    <a:pt x="3150241" y="4171870"/>
                  </a:cubicBezTo>
                  <a:cubicBezTo>
                    <a:pt x="3229278" y="4224561"/>
                    <a:pt x="3181168" y="4198805"/>
                    <a:pt x="3299870" y="4238372"/>
                  </a:cubicBezTo>
                  <a:lnTo>
                    <a:pt x="3349747" y="4254997"/>
                  </a:lnTo>
                  <a:cubicBezTo>
                    <a:pt x="3477209" y="4249455"/>
                    <a:pt x="3604926" y="4248157"/>
                    <a:pt x="3732132" y="4238372"/>
                  </a:cubicBezTo>
                  <a:cubicBezTo>
                    <a:pt x="3765175" y="4235830"/>
                    <a:pt x="3808233" y="4208205"/>
                    <a:pt x="3831885" y="4188495"/>
                  </a:cubicBezTo>
                  <a:cubicBezTo>
                    <a:pt x="3849947" y="4173443"/>
                    <a:pt x="3863699" y="4153671"/>
                    <a:pt x="3881761" y="4138619"/>
                  </a:cubicBezTo>
                  <a:cubicBezTo>
                    <a:pt x="3897111" y="4125827"/>
                    <a:pt x="3915012" y="4116452"/>
                    <a:pt x="3931638" y="4105368"/>
                  </a:cubicBezTo>
                  <a:cubicBezTo>
                    <a:pt x="4064421" y="3928322"/>
                    <a:pt x="3895876" y="4132397"/>
                    <a:pt x="4048016" y="4005615"/>
                  </a:cubicBezTo>
                  <a:cubicBezTo>
                    <a:pt x="4063366" y="3992823"/>
                    <a:pt x="4067138" y="3969868"/>
                    <a:pt x="4081267" y="3955739"/>
                  </a:cubicBezTo>
                  <a:cubicBezTo>
                    <a:pt x="4113496" y="3923510"/>
                    <a:pt x="4140454" y="3919384"/>
                    <a:pt x="4181019" y="3905862"/>
                  </a:cubicBezTo>
                  <a:cubicBezTo>
                    <a:pt x="4291856" y="3911404"/>
                    <a:pt x="4402881" y="3913977"/>
                    <a:pt x="4513529" y="3922488"/>
                  </a:cubicBezTo>
                  <a:cubicBezTo>
                    <a:pt x="4547139" y="3925073"/>
                    <a:pt x="4579910" y="3934346"/>
                    <a:pt x="4613281" y="3939113"/>
                  </a:cubicBezTo>
                  <a:cubicBezTo>
                    <a:pt x="4657512" y="3945432"/>
                    <a:pt x="4701950" y="3950197"/>
                    <a:pt x="4746285" y="3955739"/>
                  </a:cubicBezTo>
                  <a:cubicBezTo>
                    <a:pt x="4825324" y="4008432"/>
                    <a:pt x="4777206" y="3982672"/>
                    <a:pt x="4895914" y="4022241"/>
                  </a:cubicBezTo>
                  <a:lnTo>
                    <a:pt x="4945790" y="4038866"/>
                  </a:lnTo>
                  <a:cubicBezTo>
                    <a:pt x="4962416" y="4044408"/>
                    <a:pt x="4978229" y="4053748"/>
                    <a:pt x="4995667" y="4055492"/>
                  </a:cubicBezTo>
                  <a:lnTo>
                    <a:pt x="5161921" y="4072117"/>
                  </a:lnTo>
                  <a:cubicBezTo>
                    <a:pt x="5324105" y="4112662"/>
                    <a:pt x="5121591" y="4063155"/>
                    <a:pt x="5311550" y="4105368"/>
                  </a:cubicBezTo>
                  <a:cubicBezTo>
                    <a:pt x="5333855" y="4110325"/>
                    <a:pt x="5355571" y="4117906"/>
                    <a:pt x="5378052" y="4121993"/>
                  </a:cubicBezTo>
                  <a:cubicBezTo>
                    <a:pt x="5416606" y="4129003"/>
                    <a:pt x="5455637" y="4133077"/>
                    <a:pt x="5494430" y="4138619"/>
                  </a:cubicBezTo>
                  <a:cubicBezTo>
                    <a:pt x="5626839" y="4182753"/>
                    <a:pt x="5650506" y="4207836"/>
                    <a:pt x="5527681" y="3839361"/>
                  </a:cubicBezTo>
                  <a:cubicBezTo>
                    <a:pt x="5516597" y="3806110"/>
                    <a:pt x="5427929" y="3806110"/>
                    <a:pt x="5427929" y="3806110"/>
                  </a:cubicBezTo>
                  <a:cubicBezTo>
                    <a:pt x="5355885" y="3811652"/>
                    <a:pt x="5283560" y="3814292"/>
                    <a:pt x="5211798" y="3822735"/>
                  </a:cubicBezTo>
                  <a:cubicBezTo>
                    <a:pt x="5189105" y="3825405"/>
                    <a:pt x="5167880" y="3835887"/>
                    <a:pt x="5145296" y="3839361"/>
                  </a:cubicBezTo>
                  <a:cubicBezTo>
                    <a:pt x="5095696" y="3846992"/>
                    <a:pt x="5045543" y="3850444"/>
                    <a:pt x="4995667" y="3855986"/>
                  </a:cubicBezTo>
                  <a:cubicBezTo>
                    <a:pt x="4879289" y="3850444"/>
                    <a:pt x="4728917" y="3921746"/>
                    <a:pt x="4646532" y="3839361"/>
                  </a:cubicBezTo>
                  <a:cubicBezTo>
                    <a:pt x="4571974" y="3764803"/>
                    <a:pt x="4655369" y="3628629"/>
                    <a:pt x="4663158" y="3523477"/>
                  </a:cubicBezTo>
                  <a:cubicBezTo>
                    <a:pt x="4672892" y="3392073"/>
                    <a:pt x="4678250" y="3395839"/>
                    <a:pt x="4713034" y="3274095"/>
                  </a:cubicBezTo>
                  <a:cubicBezTo>
                    <a:pt x="4744820" y="3051586"/>
                    <a:pt x="4708140" y="3258785"/>
                    <a:pt x="4762910" y="3057964"/>
                  </a:cubicBezTo>
                  <a:cubicBezTo>
                    <a:pt x="4770345" y="3030702"/>
                    <a:pt x="4773406" y="3002422"/>
                    <a:pt x="4779536" y="2974837"/>
                  </a:cubicBezTo>
                  <a:cubicBezTo>
                    <a:pt x="4806214" y="2854788"/>
                    <a:pt x="4787723" y="2963059"/>
                    <a:pt x="4812787" y="2825208"/>
                  </a:cubicBezTo>
                  <a:cubicBezTo>
                    <a:pt x="4839964" y="2675733"/>
                    <a:pt x="4816629" y="2776584"/>
                    <a:pt x="4846038" y="2658953"/>
                  </a:cubicBezTo>
                  <a:cubicBezTo>
                    <a:pt x="4882410" y="2331610"/>
                    <a:pt x="4859606" y="2458113"/>
                    <a:pt x="4895914" y="2276568"/>
                  </a:cubicBezTo>
                  <a:cubicBezTo>
                    <a:pt x="4901456" y="2198983"/>
                    <a:pt x="4903451" y="2121062"/>
                    <a:pt x="4912539" y="2043812"/>
                  </a:cubicBezTo>
                  <a:cubicBezTo>
                    <a:pt x="4914587" y="2026407"/>
                    <a:pt x="4911640" y="1993935"/>
                    <a:pt x="4929165" y="1993935"/>
                  </a:cubicBezTo>
                  <a:cubicBezTo>
                    <a:pt x="4949147" y="1993935"/>
                    <a:pt x="4952502" y="2026463"/>
                    <a:pt x="4962416" y="2043812"/>
                  </a:cubicBezTo>
                  <a:cubicBezTo>
                    <a:pt x="5020770" y="2145931"/>
                    <a:pt x="4964303" y="2078948"/>
                    <a:pt x="5045543" y="2160190"/>
                  </a:cubicBezTo>
                  <a:cubicBezTo>
                    <a:pt x="5066449" y="2222907"/>
                    <a:pt x="5071506" y="2252655"/>
                    <a:pt x="5128670" y="2309819"/>
                  </a:cubicBezTo>
                  <a:lnTo>
                    <a:pt x="5228423" y="2409572"/>
                  </a:lnTo>
                  <a:cubicBezTo>
                    <a:pt x="5260220" y="2504960"/>
                    <a:pt x="5222278" y="2415921"/>
                    <a:pt x="5294925" y="2509324"/>
                  </a:cubicBezTo>
                  <a:cubicBezTo>
                    <a:pt x="5319460" y="2540869"/>
                    <a:pt x="5339260" y="2575826"/>
                    <a:pt x="5361427" y="2609077"/>
                  </a:cubicBezTo>
                  <a:cubicBezTo>
                    <a:pt x="5372511" y="2625702"/>
                    <a:pt x="5378053" y="2647869"/>
                    <a:pt x="5394678" y="2658953"/>
                  </a:cubicBezTo>
                  <a:cubicBezTo>
                    <a:pt x="5411303" y="2670037"/>
                    <a:pt x="5430425" y="2678075"/>
                    <a:pt x="5444554" y="2692204"/>
                  </a:cubicBezTo>
                  <a:cubicBezTo>
                    <a:pt x="5478262" y="2725913"/>
                    <a:pt x="5499363" y="2770825"/>
                    <a:pt x="5527681" y="2808582"/>
                  </a:cubicBezTo>
                  <a:cubicBezTo>
                    <a:pt x="5548972" y="2836970"/>
                    <a:pt x="5572016" y="2864001"/>
                    <a:pt x="5594183" y="2891710"/>
                  </a:cubicBezTo>
                  <a:cubicBezTo>
                    <a:pt x="5635974" y="3017079"/>
                    <a:pt x="5579600" y="2862543"/>
                    <a:pt x="5644059" y="2991462"/>
                  </a:cubicBezTo>
                  <a:cubicBezTo>
                    <a:pt x="5651896" y="3007137"/>
                    <a:pt x="5655143" y="3024713"/>
                    <a:pt x="5660685" y="3041339"/>
                  </a:cubicBezTo>
                  <a:cubicBezTo>
                    <a:pt x="5764244" y="2730651"/>
                    <a:pt x="5688801" y="2975560"/>
                    <a:pt x="5660685" y="2160190"/>
                  </a:cubicBezTo>
                  <a:cubicBezTo>
                    <a:pt x="5659145" y="2115537"/>
                    <a:pt x="5651404" y="2071258"/>
                    <a:pt x="5644059" y="2027186"/>
                  </a:cubicBezTo>
                  <a:cubicBezTo>
                    <a:pt x="5640303" y="2004647"/>
                    <a:pt x="5633711" y="1982654"/>
                    <a:pt x="5627434" y="1960684"/>
                  </a:cubicBezTo>
                  <a:cubicBezTo>
                    <a:pt x="5611352" y="1904397"/>
                    <a:pt x="5592555" y="1865266"/>
                    <a:pt x="5560932" y="1811055"/>
                  </a:cubicBezTo>
                  <a:cubicBezTo>
                    <a:pt x="5540796" y="1776536"/>
                    <a:pt x="5494430" y="1711302"/>
                    <a:pt x="5494430" y="1711302"/>
                  </a:cubicBezTo>
                  <a:cubicBezTo>
                    <a:pt x="5455442" y="1594334"/>
                    <a:pt x="5506186" y="1738732"/>
                    <a:pt x="5444554" y="1594924"/>
                  </a:cubicBezTo>
                  <a:cubicBezTo>
                    <a:pt x="5403255" y="1498559"/>
                    <a:pt x="5458579" y="1591022"/>
                    <a:pt x="5394678" y="1495172"/>
                  </a:cubicBezTo>
                  <a:cubicBezTo>
                    <a:pt x="5389136" y="1473005"/>
                    <a:pt x="5389565" y="1448407"/>
                    <a:pt x="5378052" y="1428670"/>
                  </a:cubicBezTo>
                  <a:cubicBezTo>
                    <a:pt x="5322724" y="1333822"/>
                    <a:pt x="5281715" y="1299082"/>
                    <a:pt x="5211798" y="1229164"/>
                  </a:cubicBezTo>
                  <a:cubicBezTo>
                    <a:pt x="5206256" y="1212539"/>
                    <a:pt x="5205931" y="1193121"/>
                    <a:pt x="5195172" y="1179288"/>
                  </a:cubicBezTo>
                  <a:cubicBezTo>
                    <a:pt x="5166302" y="1142170"/>
                    <a:pt x="5095419" y="1079535"/>
                    <a:pt x="5095419" y="1079535"/>
                  </a:cubicBezTo>
                  <a:cubicBezTo>
                    <a:pt x="5089877" y="1062910"/>
                    <a:pt x="5091186" y="1042051"/>
                    <a:pt x="5078794" y="1029659"/>
                  </a:cubicBezTo>
                  <a:cubicBezTo>
                    <a:pt x="5050536" y="1001401"/>
                    <a:pt x="4979041" y="963157"/>
                    <a:pt x="4979041" y="963157"/>
                  </a:cubicBezTo>
                  <a:cubicBezTo>
                    <a:pt x="4967957" y="979782"/>
                    <a:pt x="4953661" y="994667"/>
                    <a:pt x="4945790" y="1013033"/>
                  </a:cubicBezTo>
                  <a:cubicBezTo>
                    <a:pt x="4936789" y="1034035"/>
                    <a:pt x="4939998" y="1059417"/>
                    <a:pt x="4929165" y="1079535"/>
                  </a:cubicBezTo>
                  <a:cubicBezTo>
                    <a:pt x="4900746" y="1132314"/>
                    <a:pt x="4829412" y="1229164"/>
                    <a:pt x="4829412" y="1229164"/>
                  </a:cubicBezTo>
                  <a:cubicBezTo>
                    <a:pt x="4818328" y="1262415"/>
                    <a:pt x="4815603" y="1299754"/>
                    <a:pt x="4796161" y="1328917"/>
                  </a:cubicBezTo>
                  <a:lnTo>
                    <a:pt x="4696409" y="1478546"/>
                  </a:lnTo>
                  <a:cubicBezTo>
                    <a:pt x="4685325" y="1495171"/>
                    <a:pt x="4669477" y="1509466"/>
                    <a:pt x="4663158" y="1528422"/>
                  </a:cubicBezTo>
                  <a:cubicBezTo>
                    <a:pt x="4622472" y="1650481"/>
                    <a:pt x="4654691" y="1603391"/>
                    <a:pt x="4580030" y="1678052"/>
                  </a:cubicBezTo>
                  <a:lnTo>
                    <a:pt x="4546779" y="1777804"/>
                  </a:lnTo>
                  <a:cubicBezTo>
                    <a:pt x="4541237" y="1794430"/>
                    <a:pt x="4539875" y="1813099"/>
                    <a:pt x="4530154" y="1827681"/>
                  </a:cubicBezTo>
                  <a:lnTo>
                    <a:pt x="4496903" y="1877557"/>
                  </a:lnTo>
                  <a:cubicBezTo>
                    <a:pt x="4489847" y="1905783"/>
                    <a:pt x="4476905" y="1964778"/>
                    <a:pt x="4463652" y="1993935"/>
                  </a:cubicBezTo>
                  <a:cubicBezTo>
                    <a:pt x="4443141" y="2039060"/>
                    <a:pt x="4412825" y="2079915"/>
                    <a:pt x="4397150" y="2126939"/>
                  </a:cubicBezTo>
                  <a:cubicBezTo>
                    <a:pt x="4357580" y="2245648"/>
                    <a:pt x="4383341" y="2197529"/>
                    <a:pt x="4330649" y="2276568"/>
                  </a:cubicBezTo>
                  <a:cubicBezTo>
                    <a:pt x="4326737" y="2292217"/>
                    <a:pt x="4308238" y="2373434"/>
                    <a:pt x="4297398" y="2392946"/>
                  </a:cubicBezTo>
                  <a:cubicBezTo>
                    <a:pt x="4277990" y="2427880"/>
                    <a:pt x="4243534" y="2454787"/>
                    <a:pt x="4230896" y="2492699"/>
                  </a:cubicBezTo>
                  <a:cubicBezTo>
                    <a:pt x="4217374" y="2533263"/>
                    <a:pt x="4213247" y="2560224"/>
                    <a:pt x="4181019" y="2592452"/>
                  </a:cubicBezTo>
                  <a:cubicBezTo>
                    <a:pt x="4166890" y="2606581"/>
                    <a:pt x="4147768" y="2614619"/>
                    <a:pt x="4131143" y="2625702"/>
                  </a:cubicBezTo>
                  <a:cubicBezTo>
                    <a:pt x="4114518" y="2614619"/>
                    <a:pt x="4092725" y="2608821"/>
                    <a:pt x="4081267" y="2592452"/>
                  </a:cubicBezTo>
                  <a:cubicBezTo>
                    <a:pt x="4052842" y="2551845"/>
                    <a:pt x="4036932" y="2503783"/>
                    <a:pt x="4014765" y="2459448"/>
                  </a:cubicBezTo>
                  <a:cubicBezTo>
                    <a:pt x="3972578" y="2375074"/>
                    <a:pt x="3995262" y="2413567"/>
                    <a:pt x="3948263" y="2343070"/>
                  </a:cubicBezTo>
                  <a:cubicBezTo>
                    <a:pt x="3942721" y="2320903"/>
                    <a:pt x="3940639" y="2297570"/>
                    <a:pt x="3931638" y="2276568"/>
                  </a:cubicBezTo>
                  <a:cubicBezTo>
                    <a:pt x="3909786" y="2225580"/>
                    <a:pt x="3883755" y="2219109"/>
                    <a:pt x="3848510" y="2176815"/>
                  </a:cubicBezTo>
                  <a:cubicBezTo>
                    <a:pt x="3835718" y="2161465"/>
                    <a:pt x="3826343" y="2143564"/>
                    <a:pt x="3815259" y="2126939"/>
                  </a:cubicBezTo>
                  <a:cubicBezTo>
                    <a:pt x="3786043" y="2039287"/>
                    <a:pt x="3817944" y="2110209"/>
                    <a:pt x="3748758" y="2027186"/>
                  </a:cubicBezTo>
                  <a:cubicBezTo>
                    <a:pt x="3712948" y="1984214"/>
                    <a:pt x="3715544" y="1977421"/>
                    <a:pt x="3698881" y="1927433"/>
                  </a:cubicBezTo>
                  <a:cubicBezTo>
                    <a:pt x="3687797" y="1811055"/>
                    <a:pt x="3677659" y="1694583"/>
                    <a:pt x="3665630" y="1578299"/>
                  </a:cubicBezTo>
                  <a:cubicBezTo>
                    <a:pt x="3661033" y="1533856"/>
                    <a:pt x="3653451" y="1489753"/>
                    <a:pt x="3649005" y="1445295"/>
                  </a:cubicBezTo>
                  <a:cubicBezTo>
                    <a:pt x="3599941" y="954650"/>
                    <a:pt x="3636993" y="1228210"/>
                    <a:pt x="3599129" y="963157"/>
                  </a:cubicBezTo>
                  <a:cubicBezTo>
                    <a:pt x="3593587" y="874488"/>
                    <a:pt x="3590926" y="785592"/>
                    <a:pt x="3582503" y="697150"/>
                  </a:cubicBezTo>
                  <a:cubicBezTo>
                    <a:pt x="3579112" y="661547"/>
                    <a:pt x="3540865" y="522805"/>
                    <a:pt x="3549252" y="497644"/>
                  </a:cubicBezTo>
                  <a:cubicBezTo>
                    <a:pt x="3554794" y="481018"/>
                    <a:pt x="3582503" y="508728"/>
                    <a:pt x="3599129" y="514270"/>
                  </a:cubicBezTo>
                  <a:cubicBezTo>
                    <a:pt x="3615754" y="530895"/>
                    <a:pt x="3630943" y="549094"/>
                    <a:pt x="3649005" y="564146"/>
                  </a:cubicBezTo>
                  <a:cubicBezTo>
                    <a:pt x="3664355" y="576938"/>
                    <a:pt x="3684752" y="583268"/>
                    <a:pt x="3698881" y="597397"/>
                  </a:cubicBezTo>
                  <a:cubicBezTo>
                    <a:pt x="3809715" y="708231"/>
                    <a:pt x="3649007" y="591857"/>
                    <a:pt x="3782009" y="680524"/>
                  </a:cubicBezTo>
                  <a:cubicBezTo>
                    <a:pt x="3793092" y="697150"/>
                    <a:pt x="3799909" y="717609"/>
                    <a:pt x="3815259" y="730401"/>
                  </a:cubicBezTo>
                  <a:cubicBezTo>
                    <a:pt x="3834298" y="746267"/>
                    <a:pt x="3860243" y="751356"/>
                    <a:pt x="3881761" y="763652"/>
                  </a:cubicBezTo>
                  <a:cubicBezTo>
                    <a:pt x="3899110" y="773565"/>
                    <a:pt x="3913766" y="787966"/>
                    <a:pt x="3931638" y="796902"/>
                  </a:cubicBezTo>
                  <a:cubicBezTo>
                    <a:pt x="3947313" y="804739"/>
                    <a:pt x="3965839" y="805691"/>
                    <a:pt x="3981514" y="813528"/>
                  </a:cubicBezTo>
                  <a:cubicBezTo>
                    <a:pt x="4110419" y="877982"/>
                    <a:pt x="3955909" y="821620"/>
                    <a:pt x="4081267" y="863404"/>
                  </a:cubicBezTo>
                  <a:cubicBezTo>
                    <a:pt x="4164394" y="857862"/>
                    <a:pt x="4248174" y="858561"/>
                    <a:pt x="4330649" y="846779"/>
                  </a:cubicBezTo>
                  <a:cubicBezTo>
                    <a:pt x="4365346" y="841822"/>
                    <a:pt x="4395382" y="814987"/>
                    <a:pt x="4430401" y="813528"/>
                  </a:cubicBezTo>
                  <a:lnTo>
                    <a:pt x="4829412" y="796902"/>
                  </a:lnTo>
                  <a:cubicBezTo>
                    <a:pt x="4846038" y="791360"/>
                    <a:pt x="4865604" y="791225"/>
                    <a:pt x="4879289" y="780277"/>
                  </a:cubicBezTo>
                  <a:cubicBezTo>
                    <a:pt x="4908586" y="756839"/>
                    <a:pt x="4918213" y="713379"/>
                    <a:pt x="4929165" y="680524"/>
                  </a:cubicBezTo>
                  <a:cubicBezTo>
                    <a:pt x="4923623" y="630648"/>
                    <a:pt x="4922381" y="580104"/>
                    <a:pt x="4912539" y="530895"/>
                  </a:cubicBezTo>
                  <a:cubicBezTo>
                    <a:pt x="4905665" y="496526"/>
                    <a:pt x="4898731" y="460305"/>
                    <a:pt x="4879289" y="431142"/>
                  </a:cubicBezTo>
                  <a:cubicBezTo>
                    <a:pt x="4868205" y="414517"/>
                    <a:pt x="4865818" y="384092"/>
                    <a:pt x="4846038" y="381266"/>
                  </a:cubicBezTo>
                  <a:cubicBezTo>
                    <a:pt x="4703293" y="360874"/>
                    <a:pt x="4557863" y="370183"/>
                    <a:pt x="4413776" y="364641"/>
                  </a:cubicBezTo>
                  <a:cubicBezTo>
                    <a:pt x="4262445" y="314196"/>
                    <a:pt x="4501445" y="391573"/>
                    <a:pt x="4280772" y="331390"/>
                  </a:cubicBezTo>
                  <a:cubicBezTo>
                    <a:pt x="4246957" y="322168"/>
                    <a:pt x="4181019" y="298139"/>
                    <a:pt x="4181019" y="298139"/>
                  </a:cubicBezTo>
                  <a:cubicBezTo>
                    <a:pt x="4164394" y="287055"/>
                    <a:pt x="4149402" y="273003"/>
                    <a:pt x="4131143" y="264888"/>
                  </a:cubicBezTo>
                  <a:cubicBezTo>
                    <a:pt x="4099114" y="250653"/>
                    <a:pt x="4064641" y="242721"/>
                    <a:pt x="4031390" y="231637"/>
                  </a:cubicBezTo>
                  <a:cubicBezTo>
                    <a:pt x="4014765" y="226095"/>
                    <a:pt x="3998515" y="219262"/>
                    <a:pt x="3981514" y="215012"/>
                  </a:cubicBezTo>
                  <a:cubicBezTo>
                    <a:pt x="3959347" y="209470"/>
                    <a:pt x="3936898" y="204952"/>
                    <a:pt x="3915012" y="198386"/>
                  </a:cubicBezTo>
                  <a:cubicBezTo>
                    <a:pt x="3881441" y="188314"/>
                    <a:pt x="3848510" y="176219"/>
                    <a:pt x="3815259" y="165135"/>
                  </a:cubicBezTo>
                  <a:lnTo>
                    <a:pt x="3765383" y="148510"/>
                  </a:lnTo>
                  <a:cubicBezTo>
                    <a:pt x="3748758" y="142968"/>
                    <a:pt x="3732966" y="133402"/>
                    <a:pt x="3715507" y="131884"/>
                  </a:cubicBezTo>
                  <a:lnTo>
                    <a:pt x="3333121" y="98633"/>
                  </a:lnTo>
                  <a:lnTo>
                    <a:pt x="3166867" y="82008"/>
                  </a:lnTo>
                  <a:cubicBezTo>
                    <a:pt x="3059660" y="46272"/>
                    <a:pt x="3162247" y="76597"/>
                    <a:pt x="2967361" y="48757"/>
                  </a:cubicBezTo>
                  <a:cubicBezTo>
                    <a:pt x="2939387" y="44761"/>
                    <a:pt x="2911943" y="37674"/>
                    <a:pt x="2884234" y="32132"/>
                  </a:cubicBezTo>
                  <a:cubicBezTo>
                    <a:pt x="2575383" y="40479"/>
                    <a:pt x="2431427" y="0"/>
                    <a:pt x="2202590" y="65382"/>
                  </a:cubicBezTo>
                  <a:cubicBezTo>
                    <a:pt x="2185740" y="70196"/>
                    <a:pt x="2169339" y="76466"/>
                    <a:pt x="2152714" y="82008"/>
                  </a:cubicBezTo>
                  <a:cubicBezTo>
                    <a:pt x="2069587" y="76466"/>
                    <a:pt x="1986644" y="65382"/>
                    <a:pt x="1903332" y="65382"/>
                  </a:cubicBezTo>
                  <a:cubicBezTo>
                    <a:pt x="1855108" y="65382"/>
                    <a:pt x="1706157" y="80454"/>
                    <a:pt x="1653950" y="115259"/>
                  </a:cubicBezTo>
                  <a:cubicBezTo>
                    <a:pt x="1584439" y="161600"/>
                    <a:pt x="1553154" y="173039"/>
                    <a:pt x="1504321" y="231637"/>
                  </a:cubicBezTo>
                  <a:cubicBezTo>
                    <a:pt x="1491529" y="246987"/>
                    <a:pt x="1482154" y="264888"/>
                    <a:pt x="1471070" y="281513"/>
                  </a:cubicBezTo>
                  <a:cubicBezTo>
                    <a:pt x="1459986" y="314764"/>
                    <a:pt x="1457261" y="352103"/>
                    <a:pt x="1437819" y="381266"/>
                  </a:cubicBezTo>
                  <a:cubicBezTo>
                    <a:pt x="1400166" y="437747"/>
                    <a:pt x="1384508" y="451756"/>
                    <a:pt x="1371318" y="530895"/>
                  </a:cubicBezTo>
                  <a:cubicBezTo>
                    <a:pt x="1365776" y="564146"/>
                    <a:pt x="1362868" y="597945"/>
                    <a:pt x="1354692" y="630648"/>
                  </a:cubicBezTo>
                  <a:cubicBezTo>
                    <a:pt x="1346191" y="664651"/>
                    <a:pt x="1321441" y="730401"/>
                    <a:pt x="1321441" y="730401"/>
                  </a:cubicBezTo>
                  <a:cubicBezTo>
                    <a:pt x="1308984" y="817606"/>
                    <a:pt x="1303572" y="861929"/>
                    <a:pt x="1288190" y="946532"/>
                  </a:cubicBezTo>
                  <a:cubicBezTo>
                    <a:pt x="1283135" y="974334"/>
                    <a:pt x="1279000" y="1002397"/>
                    <a:pt x="1271565" y="1029659"/>
                  </a:cubicBezTo>
                  <a:cubicBezTo>
                    <a:pt x="1262343" y="1063474"/>
                    <a:pt x="1249398" y="1096161"/>
                    <a:pt x="1238314" y="1129412"/>
                  </a:cubicBezTo>
                  <a:cubicBezTo>
                    <a:pt x="1232772" y="1146037"/>
                    <a:pt x="1225939" y="1162287"/>
                    <a:pt x="1221689" y="1179288"/>
                  </a:cubicBezTo>
                  <a:lnTo>
                    <a:pt x="1205063" y="1245790"/>
                  </a:lnTo>
                  <a:cubicBezTo>
                    <a:pt x="1199521" y="1317834"/>
                    <a:pt x="1191385" y="1389725"/>
                    <a:pt x="1188438" y="1461921"/>
                  </a:cubicBezTo>
                  <a:cubicBezTo>
                    <a:pt x="1180299" y="1661337"/>
                    <a:pt x="1181085" y="1861070"/>
                    <a:pt x="1171812" y="2060437"/>
                  </a:cubicBezTo>
                  <a:cubicBezTo>
                    <a:pt x="1167573" y="2151567"/>
                    <a:pt x="1155585" y="2166711"/>
                    <a:pt x="1138561" y="2243317"/>
                  </a:cubicBezTo>
                  <a:cubicBezTo>
                    <a:pt x="1087383" y="2473617"/>
                    <a:pt x="1170176" y="2133489"/>
                    <a:pt x="1088685" y="2459448"/>
                  </a:cubicBezTo>
                  <a:cubicBezTo>
                    <a:pt x="1083143" y="2481615"/>
                    <a:pt x="1079285" y="2504273"/>
                    <a:pt x="1072059" y="2525950"/>
                  </a:cubicBezTo>
                  <a:lnTo>
                    <a:pt x="1022183" y="2675579"/>
                  </a:lnTo>
                  <a:cubicBezTo>
                    <a:pt x="1016641" y="2692204"/>
                    <a:pt x="1008995" y="2708271"/>
                    <a:pt x="1005558" y="2725455"/>
                  </a:cubicBezTo>
                  <a:lnTo>
                    <a:pt x="988932" y="2808582"/>
                  </a:lnTo>
                  <a:cubicBezTo>
                    <a:pt x="980014" y="2897768"/>
                    <a:pt x="972018" y="3001362"/>
                    <a:pt x="955681" y="3091215"/>
                  </a:cubicBezTo>
                  <a:cubicBezTo>
                    <a:pt x="951594" y="3113696"/>
                    <a:pt x="943143" y="3135236"/>
                    <a:pt x="939056" y="3157717"/>
                  </a:cubicBezTo>
                  <a:cubicBezTo>
                    <a:pt x="932046" y="3196271"/>
                    <a:pt x="927972" y="3235302"/>
                    <a:pt x="922430" y="3274095"/>
                  </a:cubicBezTo>
                  <a:cubicBezTo>
                    <a:pt x="916888" y="3368306"/>
                    <a:pt x="911881" y="3462550"/>
                    <a:pt x="905805" y="3556728"/>
                  </a:cubicBezTo>
                  <a:cubicBezTo>
                    <a:pt x="900797" y="3634350"/>
                    <a:pt x="895917" y="3711993"/>
                    <a:pt x="889179" y="3789484"/>
                  </a:cubicBezTo>
                  <a:cubicBezTo>
                    <a:pt x="884832" y="3839479"/>
                    <a:pt x="880804" y="3889613"/>
                    <a:pt x="872554" y="3939113"/>
                  </a:cubicBezTo>
                  <a:cubicBezTo>
                    <a:pt x="869673" y="3956399"/>
                    <a:pt x="860743" y="3972139"/>
                    <a:pt x="855929" y="3988990"/>
                  </a:cubicBezTo>
                  <a:cubicBezTo>
                    <a:pt x="849652" y="4010960"/>
                    <a:pt x="845580" y="4033522"/>
                    <a:pt x="839303" y="4055492"/>
                  </a:cubicBezTo>
                  <a:cubicBezTo>
                    <a:pt x="834489" y="4072342"/>
                    <a:pt x="836362" y="4094421"/>
                    <a:pt x="822678" y="4105368"/>
                  </a:cubicBezTo>
                  <a:cubicBezTo>
                    <a:pt x="804835" y="4119642"/>
                    <a:pt x="778062" y="4115427"/>
                    <a:pt x="756176" y="4121993"/>
                  </a:cubicBezTo>
                  <a:cubicBezTo>
                    <a:pt x="512412" y="4195121"/>
                    <a:pt x="789729" y="4149184"/>
                    <a:pt x="290663" y="4171870"/>
                  </a:cubicBezTo>
                  <a:cubicBezTo>
                    <a:pt x="274038" y="4182954"/>
                    <a:pt x="259046" y="4197006"/>
                    <a:pt x="240787" y="4205121"/>
                  </a:cubicBezTo>
                  <a:cubicBezTo>
                    <a:pt x="208758" y="4219356"/>
                    <a:pt x="170197" y="4218930"/>
                    <a:pt x="141034" y="4238372"/>
                  </a:cubicBezTo>
                  <a:lnTo>
                    <a:pt x="41281" y="4304873"/>
                  </a:lnTo>
                  <a:cubicBezTo>
                    <a:pt x="30197" y="4321499"/>
                    <a:pt x="11315" y="4335040"/>
                    <a:pt x="8030" y="4354750"/>
                  </a:cubicBezTo>
                  <a:cubicBezTo>
                    <a:pt x="0" y="4402932"/>
                    <a:pt x="45391" y="4418450"/>
                    <a:pt x="74532" y="4437877"/>
                  </a:cubicBezTo>
                  <a:cubicBezTo>
                    <a:pt x="201994" y="4432335"/>
                    <a:pt x="329618" y="4429739"/>
                    <a:pt x="456918" y="4421252"/>
                  </a:cubicBezTo>
                  <a:cubicBezTo>
                    <a:pt x="496018" y="4418645"/>
                    <a:pt x="534349" y="4408953"/>
                    <a:pt x="573296" y="4404626"/>
                  </a:cubicBezTo>
                  <a:cubicBezTo>
                    <a:pt x="868461" y="4371830"/>
                    <a:pt x="652449" y="4405289"/>
                    <a:pt x="855929" y="4371375"/>
                  </a:cubicBezTo>
                  <a:cubicBezTo>
                    <a:pt x="872554" y="4349208"/>
                    <a:pt x="893413" y="4329657"/>
                    <a:pt x="905805" y="4304873"/>
                  </a:cubicBezTo>
                  <a:cubicBezTo>
                    <a:pt x="931777" y="4252929"/>
                    <a:pt x="945256" y="4179331"/>
                    <a:pt x="955681" y="4121993"/>
                  </a:cubicBezTo>
                  <a:cubicBezTo>
                    <a:pt x="961711" y="4088827"/>
                    <a:pt x="964994" y="4055148"/>
                    <a:pt x="972307" y="4022241"/>
                  </a:cubicBezTo>
                  <a:cubicBezTo>
                    <a:pt x="987177" y="3955325"/>
                    <a:pt x="1001737" y="3888163"/>
                    <a:pt x="1022183" y="3822735"/>
                  </a:cubicBezTo>
                  <a:cubicBezTo>
                    <a:pt x="1029575" y="3799079"/>
                    <a:pt x="1046229" y="3779244"/>
                    <a:pt x="1055434" y="3756233"/>
                  </a:cubicBezTo>
                  <a:cubicBezTo>
                    <a:pt x="1068451" y="3723691"/>
                    <a:pt x="1088685" y="3656481"/>
                    <a:pt x="1088685" y="3656481"/>
                  </a:cubicBezTo>
                  <a:cubicBezTo>
                    <a:pt x="1134435" y="3381973"/>
                    <a:pt x="1081006" y="3670571"/>
                    <a:pt x="1121936" y="3506852"/>
                  </a:cubicBezTo>
                  <a:cubicBezTo>
                    <a:pt x="1152179" y="3385878"/>
                    <a:pt x="1125556" y="3457313"/>
                    <a:pt x="1155187" y="3323972"/>
                  </a:cubicBezTo>
                  <a:cubicBezTo>
                    <a:pt x="1158989" y="3306864"/>
                    <a:pt x="1167562" y="3291097"/>
                    <a:pt x="1171812" y="3274095"/>
                  </a:cubicBezTo>
                  <a:cubicBezTo>
                    <a:pt x="1184204" y="3224527"/>
                    <a:pt x="1195647" y="3174684"/>
                    <a:pt x="1205063" y="3124466"/>
                  </a:cubicBezTo>
                  <a:cubicBezTo>
                    <a:pt x="1249744" y="2886173"/>
                    <a:pt x="1197711" y="3104003"/>
                    <a:pt x="1238314" y="2941586"/>
                  </a:cubicBezTo>
                  <a:cubicBezTo>
                    <a:pt x="1243856" y="2858459"/>
                    <a:pt x="1246218" y="2775058"/>
                    <a:pt x="1254939" y="2692204"/>
                  </a:cubicBezTo>
                  <a:cubicBezTo>
                    <a:pt x="1257331" y="2669480"/>
                    <a:pt x="1267084" y="2648108"/>
                    <a:pt x="1271565" y="2625702"/>
                  </a:cubicBezTo>
                  <a:cubicBezTo>
                    <a:pt x="1278176" y="2592647"/>
                    <a:pt x="1280877" y="2558857"/>
                    <a:pt x="1288190" y="2525950"/>
                  </a:cubicBezTo>
                  <a:cubicBezTo>
                    <a:pt x="1291992" y="2508842"/>
                    <a:pt x="1299780" y="2492859"/>
                    <a:pt x="1304816" y="2476073"/>
                  </a:cubicBezTo>
                  <a:cubicBezTo>
                    <a:pt x="1316409" y="2437430"/>
                    <a:pt x="1325309" y="2397970"/>
                    <a:pt x="1338067" y="2359695"/>
                  </a:cubicBezTo>
                  <a:cubicBezTo>
                    <a:pt x="1383330" y="2223906"/>
                    <a:pt x="1361380" y="2329598"/>
                    <a:pt x="1387943" y="2210066"/>
                  </a:cubicBezTo>
                  <a:cubicBezTo>
                    <a:pt x="1394073" y="2182481"/>
                    <a:pt x="1398439" y="2154524"/>
                    <a:pt x="1404569" y="2126939"/>
                  </a:cubicBezTo>
                  <a:cubicBezTo>
                    <a:pt x="1409526" y="2104634"/>
                    <a:pt x="1416713" y="2082843"/>
                    <a:pt x="1421194" y="2060437"/>
                  </a:cubicBezTo>
                  <a:cubicBezTo>
                    <a:pt x="1427805" y="2027382"/>
                    <a:pt x="1432693" y="1994002"/>
                    <a:pt x="1437819" y="1960684"/>
                  </a:cubicBezTo>
                  <a:cubicBezTo>
                    <a:pt x="1443778" y="1921953"/>
                    <a:pt x="1444941" y="1882322"/>
                    <a:pt x="1454445" y="1844306"/>
                  </a:cubicBezTo>
                  <a:cubicBezTo>
                    <a:pt x="1461683" y="1815354"/>
                    <a:pt x="1476612" y="1788888"/>
                    <a:pt x="1487696" y="1761179"/>
                  </a:cubicBezTo>
                  <a:cubicBezTo>
                    <a:pt x="1494130" y="1671104"/>
                    <a:pt x="1510683" y="1426421"/>
                    <a:pt x="1520947" y="1328917"/>
                  </a:cubicBezTo>
                  <a:cubicBezTo>
                    <a:pt x="1525049" y="1289946"/>
                    <a:pt x="1532030" y="1251332"/>
                    <a:pt x="1537572" y="1212539"/>
                  </a:cubicBezTo>
                  <a:cubicBezTo>
                    <a:pt x="1570823" y="1223623"/>
                    <a:pt x="1626242" y="1212539"/>
                    <a:pt x="1637325" y="1245790"/>
                  </a:cubicBezTo>
                  <a:cubicBezTo>
                    <a:pt x="1660269" y="1314622"/>
                    <a:pt x="1639369" y="1285945"/>
                    <a:pt x="1703827" y="1328917"/>
                  </a:cubicBezTo>
                  <a:cubicBezTo>
                    <a:pt x="1742814" y="1445880"/>
                    <a:pt x="1692074" y="1301494"/>
                    <a:pt x="1753703" y="1445295"/>
                  </a:cubicBezTo>
                  <a:cubicBezTo>
                    <a:pt x="1760606" y="1461403"/>
                    <a:pt x="1762492" y="1479497"/>
                    <a:pt x="1770329" y="1495172"/>
                  </a:cubicBezTo>
                  <a:cubicBezTo>
                    <a:pt x="1779265" y="1513044"/>
                    <a:pt x="1795464" y="1526789"/>
                    <a:pt x="1803579" y="1545048"/>
                  </a:cubicBezTo>
                  <a:cubicBezTo>
                    <a:pt x="1817814" y="1577077"/>
                    <a:pt x="1825746" y="1611550"/>
                    <a:pt x="1836830" y="1644801"/>
                  </a:cubicBezTo>
                  <a:lnTo>
                    <a:pt x="1886707" y="1794430"/>
                  </a:lnTo>
                  <a:lnTo>
                    <a:pt x="1919958" y="1894182"/>
                  </a:lnTo>
                  <a:cubicBezTo>
                    <a:pt x="1931042" y="1916349"/>
                    <a:pt x="1940913" y="1939166"/>
                    <a:pt x="1953209" y="1960684"/>
                  </a:cubicBezTo>
                  <a:cubicBezTo>
                    <a:pt x="1963122" y="1978033"/>
                    <a:pt x="1977523" y="1992689"/>
                    <a:pt x="1986459" y="2010561"/>
                  </a:cubicBezTo>
                  <a:cubicBezTo>
                    <a:pt x="1994296" y="2026236"/>
                    <a:pt x="1996182" y="2044329"/>
                    <a:pt x="2003085" y="2060437"/>
                  </a:cubicBezTo>
                  <a:cubicBezTo>
                    <a:pt x="2012848" y="2083217"/>
                    <a:pt x="2025252" y="2104772"/>
                    <a:pt x="2036336" y="2126939"/>
                  </a:cubicBezTo>
                  <a:cubicBezTo>
                    <a:pt x="2043392" y="2155165"/>
                    <a:pt x="2056334" y="2214160"/>
                    <a:pt x="2069587" y="2243317"/>
                  </a:cubicBezTo>
                  <a:cubicBezTo>
                    <a:pt x="2090098" y="2288442"/>
                    <a:pt x="2113922" y="2331986"/>
                    <a:pt x="2136089" y="2376321"/>
                  </a:cubicBezTo>
                  <a:cubicBezTo>
                    <a:pt x="2147172" y="2398488"/>
                    <a:pt x="2163328" y="2418779"/>
                    <a:pt x="2169339" y="2442822"/>
                  </a:cubicBezTo>
                  <a:cubicBezTo>
                    <a:pt x="2191668" y="2532134"/>
                    <a:pt x="2169808" y="2493167"/>
                    <a:pt x="2235841" y="2559201"/>
                  </a:cubicBezTo>
                  <a:cubicBezTo>
                    <a:pt x="2303864" y="2763269"/>
                    <a:pt x="2228421" y="2560986"/>
                    <a:pt x="2318969" y="2742081"/>
                  </a:cubicBezTo>
                  <a:cubicBezTo>
                    <a:pt x="2387801" y="2879745"/>
                    <a:pt x="2273552" y="2698895"/>
                    <a:pt x="2368845" y="2841833"/>
                  </a:cubicBezTo>
                  <a:cubicBezTo>
                    <a:pt x="2384688" y="2889365"/>
                    <a:pt x="2391659" y="2906030"/>
                    <a:pt x="2402096" y="2958212"/>
                  </a:cubicBezTo>
                  <a:cubicBezTo>
                    <a:pt x="2408707" y="2991267"/>
                    <a:pt x="2410545" y="3025261"/>
                    <a:pt x="2418721" y="3057964"/>
                  </a:cubicBezTo>
                  <a:cubicBezTo>
                    <a:pt x="2427222" y="3091967"/>
                    <a:pt x="2430942" y="3129677"/>
                    <a:pt x="2451972" y="3157717"/>
                  </a:cubicBezTo>
                  <a:lnTo>
                    <a:pt x="2501849" y="3224219"/>
                  </a:lnTo>
                  <a:cubicBezTo>
                    <a:pt x="2507391" y="3240844"/>
                    <a:pt x="2510637" y="3258420"/>
                    <a:pt x="2518474" y="3274095"/>
                  </a:cubicBezTo>
                  <a:cubicBezTo>
                    <a:pt x="2527410" y="3291967"/>
                    <a:pt x="2510161" y="3293492"/>
                    <a:pt x="2518474" y="3307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20 Imagen" descr="http://bioserv.fiu.edu/~walterm/Fund_Sp2004/nervous/nervous_text_files/image021.gif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8512"/>
            <a:stretch>
              <a:fillRect/>
            </a:stretch>
          </p:blipFill>
          <p:spPr bwMode="auto">
            <a:xfrm>
              <a:off x="1621704" y="-243408"/>
              <a:ext cx="7451304" cy="710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2" name="11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  <a:solidFill>
            <a:schemeClr val="accent1"/>
          </a:solidFill>
        </p:grpSpPr>
        <p:sp>
          <p:nvSpPr>
            <p:cNvPr id="13" name="12 Flecha a la derecha con bandas">
              <a:hlinkClick r:id="rId6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Flecha a la derecha con bandas">
              <a:hlinkClick r:id="rId7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16 Pentágono">
            <a:hlinkClick r:id="rId8" action="ppaction://hlinksldjump"/>
          </p:cNvPr>
          <p:cNvSpPr/>
          <p:nvPr/>
        </p:nvSpPr>
        <p:spPr>
          <a:xfrm>
            <a:off x="0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harmastudent.net/wp-content/uploads/2011/01/an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2143108" y="0"/>
            <a:ext cx="5487401" cy="1323439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_tradnl" sz="4000" b="1" cap="all" dirty="0" smtClean="0">
                <a:ln/>
                <a:solidFill>
                  <a:sysClr val="windowText" lastClr="0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FUNCTION OF </a:t>
            </a:r>
          </a:p>
          <a:p>
            <a:pPr algn="ctr"/>
            <a:r>
              <a:rPr lang="es-ES_tradnl" sz="4000" b="1" cap="all" dirty="0" err="1" smtClean="0">
                <a:ln/>
                <a:solidFill>
                  <a:sysClr val="windowText" lastClr="0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Nervous</a:t>
            </a:r>
            <a:r>
              <a:rPr lang="es-ES_tradnl" sz="4000" b="1" cap="all" dirty="0" smtClean="0">
                <a:ln/>
                <a:solidFill>
                  <a:sysClr val="windowText" lastClr="0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 SYSTEMS</a:t>
            </a:r>
            <a:endParaRPr lang="es-ES" sz="4000" b="1" cap="all" dirty="0">
              <a:ln/>
              <a:solidFill>
                <a:sysClr val="windowText" lastClr="0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</a:endParaRPr>
          </a:p>
        </p:txBody>
      </p:sp>
      <p:graphicFrame>
        <p:nvGraphicFramePr>
          <p:cNvPr id="10" name="9 Diagrama"/>
          <p:cNvGraphicFramePr/>
          <p:nvPr/>
        </p:nvGraphicFramePr>
        <p:xfrm>
          <a:off x="1524000" y="1397000"/>
          <a:ext cx="6834214" cy="431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72008" y="5877272"/>
            <a:ext cx="8820472" cy="792088"/>
            <a:chOff x="0" y="5877272"/>
            <a:chExt cx="8820472" cy="792088"/>
          </a:xfrm>
          <a:solidFill>
            <a:srgbClr val="0C0500"/>
          </a:solidFill>
        </p:grpSpPr>
        <p:sp>
          <p:nvSpPr>
            <p:cNvPr id="6" name="5 Flecha a la derecha con bandas">
              <a:hlinkClick r:id="rId8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Flecha a la derecha con bandas">
              <a:hlinkClick r:id="rId9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8 Pentágono">
            <a:hlinkClick r:id="rId10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C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24 Grupo"/>
          <p:cNvGrpSpPr/>
          <p:nvPr/>
        </p:nvGrpSpPr>
        <p:grpSpPr>
          <a:xfrm>
            <a:off x="0" y="0"/>
            <a:ext cx="9396536" cy="6858000"/>
            <a:chOff x="0" y="0"/>
            <a:chExt cx="9396536" cy="6858000"/>
          </a:xfrm>
        </p:grpSpPr>
        <p:sp>
          <p:nvSpPr>
            <p:cNvPr id="23" name="22 Rectángulo"/>
            <p:cNvSpPr/>
            <p:nvPr/>
          </p:nvSpPr>
          <p:spPr>
            <a:xfrm>
              <a:off x="0" y="0"/>
              <a:ext cx="9144000" cy="1196752"/>
            </a:xfrm>
            <a:prstGeom prst="rect">
              <a:avLst/>
            </a:prstGeom>
            <a:solidFill>
              <a:srgbClr val="001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2" name="21 Grupo"/>
            <p:cNvGrpSpPr/>
            <p:nvPr/>
          </p:nvGrpSpPr>
          <p:grpSpPr>
            <a:xfrm>
              <a:off x="1547664" y="0"/>
              <a:ext cx="7848872" cy="6858000"/>
              <a:chOff x="1547664" y="0"/>
              <a:chExt cx="7848872" cy="6858000"/>
            </a:xfrm>
          </p:grpSpPr>
          <p:pic>
            <p:nvPicPr>
              <p:cNvPr id="56324" name="Picture 4" descr="http://1.bp.blogspot.com/_BKoBKlXdlzU/TT40X4Zr9XI/AAAAAAAAA8Q/DZYCPChUz5s/s400/dwa5+organ+systems1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306" r="80163" b="21215"/>
              <a:stretch>
                <a:fillRect/>
              </a:stretch>
            </p:blipFill>
            <p:spPr bwMode="auto">
              <a:xfrm>
                <a:off x="3995936" y="188640"/>
                <a:ext cx="720080" cy="2016224"/>
              </a:xfrm>
              <a:prstGeom prst="rect">
                <a:avLst/>
              </a:prstGeom>
              <a:noFill/>
            </p:spPr>
          </p:pic>
          <p:pic>
            <p:nvPicPr>
              <p:cNvPr id="56326" name="Picture 6" descr="http://1.bp.blogspot.com/_BKoBKlXdlzU/TT40VbozuWI/AAAAAAAAA8M/xXKq6N1WLLo/s400/dwa5+organ+systems2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8055" t="1343" r="63889" b="26898"/>
              <a:stretch>
                <a:fillRect/>
              </a:stretch>
            </p:blipFill>
            <p:spPr bwMode="auto">
              <a:xfrm>
                <a:off x="1547664" y="2348880"/>
                <a:ext cx="864096" cy="2232248"/>
              </a:xfrm>
              <a:prstGeom prst="rect">
                <a:avLst/>
              </a:prstGeom>
              <a:noFill/>
            </p:spPr>
          </p:pic>
          <p:pic>
            <p:nvPicPr>
              <p:cNvPr id="9" name="Picture 6" descr="http://1.bp.blogspot.com/_BKoBKlXdlzU/TT40VbozuWI/AAAAAAAAA8M/xXKq6N1WLLo/s400/dwa5+organ+systems2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5949" r="48773" b="23881"/>
              <a:stretch>
                <a:fillRect/>
              </a:stretch>
            </p:blipFill>
            <p:spPr bwMode="auto">
              <a:xfrm>
                <a:off x="1619672" y="0"/>
                <a:ext cx="792088" cy="2367880"/>
              </a:xfrm>
              <a:prstGeom prst="rect">
                <a:avLst/>
              </a:prstGeom>
              <a:noFill/>
            </p:spPr>
          </p:pic>
          <p:pic>
            <p:nvPicPr>
              <p:cNvPr id="10" name="Picture 6" descr="http://1.bp.blogspot.com/_BKoBKlXdlzU/TT40VbozuWI/AAAAAAAAA8M/xXKq6N1WLLo/s400/dwa5+organ+systems2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1389" t="4630" r="33333" b="21296"/>
              <a:stretch>
                <a:fillRect/>
              </a:stretch>
            </p:blipFill>
            <p:spPr bwMode="auto">
              <a:xfrm>
                <a:off x="1547664" y="4553744"/>
                <a:ext cx="792088" cy="2304256"/>
              </a:xfrm>
              <a:prstGeom prst="rect">
                <a:avLst/>
              </a:prstGeom>
              <a:noFill/>
            </p:spPr>
          </p:pic>
          <p:pic>
            <p:nvPicPr>
              <p:cNvPr id="11" name="Picture 6" descr="http://1.bp.blogspot.com/_BKoBKlXdlzU/TT40VbozuWI/AAAAAAAAA8M/xXKq6N1WLLo/s400/dwa5+organ+systems2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4722" t="4630" b="23611"/>
              <a:stretch>
                <a:fillRect/>
              </a:stretch>
            </p:blipFill>
            <p:spPr bwMode="auto">
              <a:xfrm>
                <a:off x="4067944" y="2492896"/>
                <a:ext cx="792088" cy="2232248"/>
              </a:xfrm>
              <a:prstGeom prst="rect">
                <a:avLst/>
              </a:prstGeom>
              <a:noFill/>
            </p:spPr>
          </p:pic>
          <p:pic>
            <p:nvPicPr>
              <p:cNvPr id="13" name="Picture 4" descr="http://1.bp.blogspot.com/_BKoBKlXdlzU/TT40X4Zr9XI/AAAAAAAAA8Q/DZYCPChUz5s/s400/dwa5+organ+systems1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1298" t="5300" r="63824" b="21543"/>
              <a:stretch>
                <a:fillRect/>
              </a:stretch>
            </p:blipFill>
            <p:spPr bwMode="auto">
              <a:xfrm>
                <a:off x="4067944" y="4653136"/>
                <a:ext cx="720080" cy="2080231"/>
              </a:xfrm>
              <a:prstGeom prst="rect">
                <a:avLst/>
              </a:prstGeom>
              <a:noFill/>
            </p:spPr>
          </p:pic>
          <p:pic>
            <p:nvPicPr>
              <p:cNvPr id="14" name="Picture 4" descr="http://1.bp.blogspot.com/_BKoBKlXdlzU/TT40X4Zr9XI/AAAAAAAAA8Q/DZYCPChUz5s/s400/dwa5+organ+systems1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544" r="-10565" b="21543"/>
              <a:stretch>
                <a:fillRect/>
              </a:stretch>
            </p:blipFill>
            <p:spPr bwMode="auto">
              <a:xfrm>
                <a:off x="7614644" y="260648"/>
                <a:ext cx="1781892" cy="2160240"/>
              </a:xfrm>
              <a:prstGeom prst="rect">
                <a:avLst/>
              </a:prstGeom>
              <a:noFill/>
            </p:spPr>
          </p:pic>
          <p:pic>
            <p:nvPicPr>
              <p:cNvPr id="15" name="Picture 6" descr="http://1.bp.blogspot.com/_BKoBKlXdlzU/TT40VbozuWI/AAAAAAAAA8M/xXKq6N1WLLo/s400/dwa5+organ+systems2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6343" t="3480" r="15601" b="24761"/>
              <a:stretch>
                <a:fillRect/>
              </a:stretch>
            </p:blipFill>
            <p:spPr bwMode="auto">
              <a:xfrm>
                <a:off x="6444208" y="260648"/>
                <a:ext cx="936104" cy="2232248"/>
              </a:xfrm>
              <a:prstGeom prst="rect">
                <a:avLst/>
              </a:prstGeom>
              <a:noFill/>
            </p:spPr>
          </p:pic>
          <p:pic>
            <p:nvPicPr>
              <p:cNvPr id="17" name="Picture 4" descr="http://1.bp.blogspot.com/_BKoBKlXdlzU/TT40X4Zr9XI/AAAAAAAAA8Q/DZYCPChUz5s/s400/dwa5+organ+systems1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7491" t="5300" r="44656" b="21543"/>
              <a:stretch>
                <a:fillRect/>
              </a:stretch>
            </p:blipFill>
            <p:spPr bwMode="auto">
              <a:xfrm>
                <a:off x="6444208" y="2564904"/>
                <a:ext cx="864096" cy="2080231"/>
              </a:xfrm>
              <a:prstGeom prst="rect">
                <a:avLst/>
              </a:prstGeom>
              <a:noFill/>
            </p:spPr>
          </p:pic>
          <p:pic>
            <p:nvPicPr>
              <p:cNvPr id="19" name="Picture 4" descr="http://1.bp.blogspot.com/_BKoBKlXdlzU/TT40X4Zr9XI/AAAAAAAAA8Q/DZYCPChUz5s/s400/dwa5+organ+systems1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5073" t="3610" r="28026" b="21543"/>
              <a:stretch>
                <a:fillRect/>
              </a:stretch>
            </p:blipFill>
            <p:spPr bwMode="auto">
              <a:xfrm>
                <a:off x="6444208" y="4725144"/>
                <a:ext cx="792088" cy="2060848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6" name="5 Diagrama"/>
          <p:cNvGraphicFramePr/>
          <p:nvPr/>
        </p:nvGraphicFramePr>
        <p:xfrm>
          <a:off x="0" y="0"/>
          <a:ext cx="885828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7 Rectángulo"/>
          <p:cNvSpPr/>
          <p:nvPr/>
        </p:nvSpPr>
        <p:spPr>
          <a:xfrm>
            <a:off x="6073929" y="928670"/>
            <a:ext cx="307007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TABLE   </a:t>
            </a:r>
          </a:p>
          <a:p>
            <a:pPr algn="ctr"/>
            <a:r>
              <a:rPr lang="es-ES_tradn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OF</a:t>
            </a:r>
          </a:p>
          <a:p>
            <a:pPr algn="ctr"/>
            <a:r>
              <a:rPr lang="es-ES_tradn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 CONTENTS</a:t>
            </a:r>
            <a:endParaRPr lang="es-E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  <a:p>
            <a:pPr algn="ctr"/>
            <a:r>
              <a:rPr lang="es-ES_tradn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</a:t>
            </a:r>
            <a:endParaRPr lang="es-P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6322" name="AutoShape 2" descr="http://1.bp.blogspot.com/_BKoBKlXdlzU/TT40X4Zr9XI/AAAAAAAAA8Q/DZYCPChUz5s/s400/dwa5+organ+systems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" name="Elipse 4">
            <a:hlinkClick r:id="rId9" action="ppaction://hlinksldjump"/>
          </p:cNvPr>
          <p:cNvSpPr/>
          <p:nvPr/>
        </p:nvSpPr>
        <p:spPr>
          <a:xfrm>
            <a:off x="7308304" y="6265647"/>
            <a:ext cx="1428167" cy="59235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b="1" kern="1200" dirty="0" smtClean="0">
                <a:ln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Poor Richard" pitchFamily="18" charset="0"/>
              </a:rPr>
              <a:t>Reference page</a:t>
            </a:r>
            <a:endParaRPr lang="es-ES" b="1" kern="1200" dirty="0">
              <a:ln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Poor Richard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19 Grupo"/>
          <p:cNvGrpSpPr/>
          <p:nvPr/>
        </p:nvGrpSpPr>
        <p:grpSpPr>
          <a:xfrm>
            <a:off x="2987824" y="0"/>
            <a:ext cx="6156176" cy="6885384"/>
            <a:chOff x="2987824" y="0"/>
            <a:chExt cx="6156176" cy="6885384"/>
          </a:xfrm>
        </p:grpSpPr>
        <p:sp>
          <p:nvSpPr>
            <p:cNvPr id="19" name="18 Forma libre"/>
            <p:cNvSpPr/>
            <p:nvPr/>
          </p:nvSpPr>
          <p:spPr>
            <a:xfrm>
              <a:off x="3995936" y="5655208"/>
              <a:ext cx="2338620" cy="1014152"/>
            </a:xfrm>
            <a:custGeom>
              <a:avLst/>
              <a:gdLst>
                <a:gd name="connsiteX0" fmla="*/ 1906358 w 2338620"/>
                <a:gd name="connsiteY0" fmla="*/ 914400 h 1014152"/>
                <a:gd name="connsiteX1" fmla="*/ 1823231 w 2338620"/>
                <a:gd name="connsiteY1" fmla="*/ 814647 h 1014152"/>
                <a:gd name="connsiteX2" fmla="*/ 1789980 w 2338620"/>
                <a:gd name="connsiteY2" fmla="*/ 764771 h 1014152"/>
                <a:gd name="connsiteX3" fmla="*/ 1690227 w 2338620"/>
                <a:gd name="connsiteY3" fmla="*/ 714894 h 1014152"/>
                <a:gd name="connsiteX4" fmla="*/ 1640351 w 2338620"/>
                <a:gd name="connsiteY4" fmla="*/ 681643 h 1014152"/>
                <a:gd name="connsiteX5" fmla="*/ 1490722 w 2338620"/>
                <a:gd name="connsiteY5" fmla="*/ 698269 h 1014152"/>
                <a:gd name="connsiteX6" fmla="*/ 1440846 w 2338620"/>
                <a:gd name="connsiteY6" fmla="*/ 714894 h 1014152"/>
                <a:gd name="connsiteX7" fmla="*/ 1241340 w 2338620"/>
                <a:gd name="connsiteY7" fmla="*/ 698269 h 1014152"/>
                <a:gd name="connsiteX8" fmla="*/ 1174838 w 2338620"/>
                <a:gd name="connsiteY8" fmla="*/ 681643 h 1014152"/>
                <a:gd name="connsiteX9" fmla="*/ 1091711 w 2338620"/>
                <a:gd name="connsiteY9" fmla="*/ 665018 h 1014152"/>
                <a:gd name="connsiteX10" fmla="*/ 991958 w 2338620"/>
                <a:gd name="connsiteY10" fmla="*/ 631767 h 1014152"/>
                <a:gd name="connsiteX11" fmla="*/ 942082 w 2338620"/>
                <a:gd name="connsiteY11" fmla="*/ 615142 h 1014152"/>
                <a:gd name="connsiteX12" fmla="*/ 908831 w 2338620"/>
                <a:gd name="connsiteY12" fmla="*/ 565265 h 1014152"/>
                <a:gd name="connsiteX13" fmla="*/ 725951 w 2338620"/>
                <a:gd name="connsiteY13" fmla="*/ 548640 h 1014152"/>
                <a:gd name="connsiteX14" fmla="*/ 626198 w 2338620"/>
                <a:gd name="connsiteY14" fmla="*/ 581891 h 1014152"/>
                <a:gd name="connsiteX15" fmla="*/ 576322 w 2338620"/>
                <a:gd name="connsiteY15" fmla="*/ 681643 h 1014152"/>
                <a:gd name="connsiteX16" fmla="*/ 526446 w 2338620"/>
                <a:gd name="connsiteY16" fmla="*/ 714894 h 1014152"/>
                <a:gd name="connsiteX17" fmla="*/ 459944 w 2338620"/>
                <a:gd name="connsiteY17" fmla="*/ 798022 h 1014152"/>
                <a:gd name="connsiteX18" fmla="*/ 426693 w 2338620"/>
                <a:gd name="connsiteY18" fmla="*/ 847898 h 1014152"/>
                <a:gd name="connsiteX19" fmla="*/ 326940 w 2338620"/>
                <a:gd name="connsiteY19" fmla="*/ 897774 h 1014152"/>
                <a:gd name="connsiteX20" fmla="*/ 260438 w 2338620"/>
                <a:gd name="connsiteY20" fmla="*/ 881149 h 1014152"/>
                <a:gd name="connsiteX21" fmla="*/ 177311 w 2338620"/>
                <a:gd name="connsiteY21" fmla="*/ 864523 h 1014152"/>
                <a:gd name="connsiteX22" fmla="*/ 127435 w 2338620"/>
                <a:gd name="connsiteY22" fmla="*/ 847898 h 1014152"/>
                <a:gd name="connsiteX23" fmla="*/ 94184 w 2338620"/>
                <a:gd name="connsiteY23" fmla="*/ 798022 h 1014152"/>
                <a:gd name="connsiteX24" fmla="*/ 44307 w 2338620"/>
                <a:gd name="connsiteY24" fmla="*/ 698269 h 1014152"/>
                <a:gd name="connsiteX25" fmla="*/ 44307 w 2338620"/>
                <a:gd name="connsiteY25" fmla="*/ 382385 h 1014152"/>
                <a:gd name="connsiteX26" fmla="*/ 60933 w 2338620"/>
                <a:gd name="connsiteY26" fmla="*/ 182880 h 1014152"/>
                <a:gd name="connsiteX27" fmla="*/ 127435 w 2338620"/>
                <a:gd name="connsiteY27" fmla="*/ 83127 h 1014152"/>
                <a:gd name="connsiteX28" fmla="*/ 177311 w 2338620"/>
                <a:gd name="connsiteY28" fmla="*/ 116378 h 1014152"/>
                <a:gd name="connsiteX29" fmla="*/ 260438 w 2338620"/>
                <a:gd name="connsiteY29" fmla="*/ 99752 h 1014152"/>
                <a:gd name="connsiteX30" fmla="*/ 376817 w 2338620"/>
                <a:gd name="connsiteY30" fmla="*/ 66502 h 1014152"/>
                <a:gd name="connsiteX31" fmla="*/ 576322 w 2338620"/>
                <a:gd name="connsiteY31" fmla="*/ 33251 h 1014152"/>
                <a:gd name="connsiteX32" fmla="*/ 659449 w 2338620"/>
                <a:gd name="connsiteY32" fmla="*/ 16625 h 1014152"/>
                <a:gd name="connsiteX33" fmla="*/ 892206 w 2338620"/>
                <a:gd name="connsiteY33" fmla="*/ 0 h 1014152"/>
                <a:gd name="connsiteX34" fmla="*/ 1041835 w 2338620"/>
                <a:gd name="connsiteY34" fmla="*/ 16625 h 1014152"/>
                <a:gd name="connsiteX35" fmla="*/ 1141587 w 2338620"/>
                <a:gd name="connsiteY35" fmla="*/ 49876 h 1014152"/>
                <a:gd name="connsiteX36" fmla="*/ 1241340 w 2338620"/>
                <a:gd name="connsiteY36" fmla="*/ 83127 h 1014152"/>
                <a:gd name="connsiteX37" fmla="*/ 1291217 w 2338620"/>
                <a:gd name="connsiteY37" fmla="*/ 99752 h 1014152"/>
                <a:gd name="connsiteX38" fmla="*/ 1573849 w 2338620"/>
                <a:gd name="connsiteY38" fmla="*/ 149629 h 1014152"/>
                <a:gd name="connsiteX39" fmla="*/ 1723478 w 2338620"/>
                <a:gd name="connsiteY39" fmla="*/ 182880 h 1014152"/>
                <a:gd name="connsiteX40" fmla="*/ 1989486 w 2338620"/>
                <a:gd name="connsiteY40" fmla="*/ 216131 h 1014152"/>
                <a:gd name="connsiteX41" fmla="*/ 2205617 w 2338620"/>
                <a:gd name="connsiteY41" fmla="*/ 133003 h 1014152"/>
                <a:gd name="connsiteX42" fmla="*/ 2255493 w 2338620"/>
                <a:gd name="connsiteY42" fmla="*/ 99752 h 1014152"/>
                <a:gd name="connsiteX43" fmla="*/ 2321995 w 2338620"/>
                <a:gd name="connsiteY43" fmla="*/ 116378 h 1014152"/>
                <a:gd name="connsiteX44" fmla="*/ 2338620 w 2338620"/>
                <a:gd name="connsiteY44" fmla="*/ 166254 h 1014152"/>
                <a:gd name="connsiteX45" fmla="*/ 2321995 w 2338620"/>
                <a:gd name="connsiteY45" fmla="*/ 498763 h 1014152"/>
                <a:gd name="connsiteX46" fmla="*/ 2288744 w 2338620"/>
                <a:gd name="connsiteY46" fmla="*/ 631767 h 1014152"/>
                <a:gd name="connsiteX47" fmla="*/ 2272118 w 2338620"/>
                <a:gd name="connsiteY47" fmla="*/ 681643 h 1014152"/>
                <a:gd name="connsiteX48" fmla="*/ 2238867 w 2338620"/>
                <a:gd name="connsiteY48" fmla="*/ 731520 h 1014152"/>
                <a:gd name="connsiteX49" fmla="*/ 2188991 w 2338620"/>
                <a:gd name="connsiteY49" fmla="*/ 847898 h 1014152"/>
                <a:gd name="connsiteX50" fmla="*/ 2155740 w 2338620"/>
                <a:gd name="connsiteY50" fmla="*/ 964276 h 1014152"/>
                <a:gd name="connsiteX51" fmla="*/ 2122489 w 2338620"/>
                <a:gd name="connsiteY51" fmla="*/ 1014152 h 1014152"/>
                <a:gd name="connsiteX52" fmla="*/ 2039362 w 2338620"/>
                <a:gd name="connsiteY52" fmla="*/ 997527 h 1014152"/>
                <a:gd name="connsiteX53" fmla="*/ 1989486 w 2338620"/>
                <a:gd name="connsiteY53" fmla="*/ 980902 h 1014152"/>
                <a:gd name="connsiteX54" fmla="*/ 1972860 w 2338620"/>
                <a:gd name="connsiteY54" fmla="*/ 931025 h 1014152"/>
                <a:gd name="connsiteX55" fmla="*/ 1906358 w 2338620"/>
                <a:gd name="connsiteY55" fmla="*/ 914400 h 101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338620" h="1014152">
                  <a:moveTo>
                    <a:pt x="1906358" y="914400"/>
                  </a:moveTo>
                  <a:cubicBezTo>
                    <a:pt x="1881420" y="895004"/>
                    <a:pt x="1929902" y="942652"/>
                    <a:pt x="1823231" y="814647"/>
                  </a:cubicBezTo>
                  <a:cubicBezTo>
                    <a:pt x="1810439" y="799297"/>
                    <a:pt x="1804109" y="778900"/>
                    <a:pt x="1789980" y="764771"/>
                  </a:cubicBezTo>
                  <a:cubicBezTo>
                    <a:pt x="1742334" y="717125"/>
                    <a:pt x="1744315" y="741938"/>
                    <a:pt x="1690227" y="714894"/>
                  </a:cubicBezTo>
                  <a:cubicBezTo>
                    <a:pt x="1672355" y="705958"/>
                    <a:pt x="1656976" y="692727"/>
                    <a:pt x="1640351" y="681643"/>
                  </a:cubicBezTo>
                  <a:cubicBezTo>
                    <a:pt x="1590475" y="687185"/>
                    <a:pt x="1540222" y="690019"/>
                    <a:pt x="1490722" y="698269"/>
                  </a:cubicBezTo>
                  <a:cubicBezTo>
                    <a:pt x="1473436" y="701150"/>
                    <a:pt x="1458371" y="714894"/>
                    <a:pt x="1440846" y="714894"/>
                  </a:cubicBezTo>
                  <a:cubicBezTo>
                    <a:pt x="1374114" y="714894"/>
                    <a:pt x="1307842" y="703811"/>
                    <a:pt x="1241340" y="698269"/>
                  </a:cubicBezTo>
                  <a:cubicBezTo>
                    <a:pt x="1219173" y="692727"/>
                    <a:pt x="1197143" y="686600"/>
                    <a:pt x="1174838" y="681643"/>
                  </a:cubicBezTo>
                  <a:cubicBezTo>
                    <a:pt x="1147253" y="675513"/>
                    <a:pt x="1118973" y="672453"/>
                    <a:pt x="1091711" y="665018"/>
                  </a:cubicBezTo>
                  <a:cubicBezTo>
                    <a:pt x="1057896" y="655796"/>
                    <a:pt x="1025209" y="642851"/>
                    <a:pt x="991958" y="631767"/>
                  </a:cubicBezTo>
                  <a:lnTo>
                    <a:pt x="942082" y="615142"/>
                  </a:lnTo>
                  <a:cubicBezTo>
                    <a:pt x="930998" y="598516"/>
                    <a:pt x="922960" y="579394"/>
                    <a:pt x="908831" y="565265"/>
                  </a:cubicBezTo>
                  <a:cubicBezTo>
                    <a:pt x="847572" y="504006"/>
                    <a:pt x="821106" y="536745"/>
                    <a:pt x="725951" y="548640"/>
                  </a:cubicBezTo>
                  <a:cubicBezTo>
                    <a:pt x="692700" y="559724"/>
                    <a:pt x="637281" y="548640"/>
                    <a:pt x="626198" y="581891"/>
                  </a:cubicBezTo>
                  <a:cubicBezTo>
                    <a:pt x="612676" y="622457"/>
                    <a:pt x="608552" y="649413"/>
                    <a:pt x="576322" y="681643"/>
                  </a:cubicBezTo>
                  <a:cubicBezTo>
                    <a:pt x="562193" y="695772"/>
                    <a:pt x="543071" y="703810"/>
                    <a:pt x="526446" y="714894"/>
                  </a:cubicBezTo>
                  <a:cubicBezTo>
                    <a:pt x="494079" y="811994"/>
                    <a:pt x="535145" y="722821"/>
                    <a:pt x="459944" y="798022"/>
                  </a:cubicBezTo>
                  <a:cubicBezTo>
                    <a:pt x="445815" y="812151"/>
                    <a:pt x="440822" y="833769"/>
                    <a:pt x="426693" y="847898"/>
                  </a:cubicBezTo>
                  <a:cubicBezTo>
                    <a:pt x="394463" y="880128"/>
                    <a:pt x="367507" y="884252"/>
                    <a:pt x="326940" y="897774"/>
                  </a:cubicBezTo>
                  <a:cubicBezTo>
                    <a:pt x="304773" y="892232"/>
                    <a:pt x="282743" y="886106"/>
                    <a:pt x="260438" y="881149"/>
                  </a:cubicBezTo>
                  <a:cubicBezTo>
                    <a:pt x="232853" y="875019"/>
                    <a:pt x="204725" y="871377"/>
                    <a:pt x="177311" y="864523"/>
                  </a:cubicBezTo>
                  <a:cubicBezTo>
                    <a:pt x="160310" y="860273"/>
                    <a:pt x="144060" y="853440"/>
                    <a:pt x="127435" y="847898"/>
                  </a:cubicBezTo>
                  <a:cubicBezTo>
                    <a:pt x="116351" y="831273"/>
                    <a:pt x="103120" y="815894"/>
                    <a:pt x="94184" y="798022"/>
                  </a:cubicBezTo>
                  <a:cubicBezTo>
                    <a:pt x="25351" y="660358"/>
                    <a:pt x="139599" y="841205"/>
                    <a:pt x="44307" y="698269"/>
                  </a:cubicBezTo>
                  <a:cubicBezTo>
                    <a:pt x="0" y="565343"/>
                    <a:pt x="24504" y="659628"/>
                    <a:pt x="44307" y="382385"/>
                  </a:cubicBezTo>
                  <a:cubicBezTo>
                    <a:pt x="49061" y="315822"/>
                    <a:pt x="53136" y="249155"/>
                    <a:pt x="60933" y="182880"/>
                  </a:cubicBezTo>
                  <a:cubicBezTo>
                    <a:pt x="72397" y="85433"/>
                    <a:pt x="56082" y="106910"/>
                    <a:pt x="127435" y="83127"/>
                  </a:cubicBezTo>
                  <a:cubicBezTo>
                    <a:pt x="144060" y="94211"/>
                    <a:pt x="157484" y="113900"/>
                    <a:pt x="177311" y="116378"/>
                  </a:cubicBezTo>
                  <a:cubicBezTo>
                    <a:pt x="205351" y="119883"/>
                    <a:pt x="232853" y="105882"/>
                    <a:pt x="260438" y="99752"/>
                  </a:cubicBezTo>
                  <a:cubicBezTo>
                    <a:pt x="377369" y="73767"/>
                    <a:pt x="279625" y="94271"/>
                    <a:pt x="376817" y="66502"/>
                  </a:cubicBezTo>
                  <a:cubicBezTo>
                    <a:pt x="474340" y="38638"/>
                    <a:pt x="444743" y="53494"/>
                    <a:pt x="576322" y="33251"/>
                  </a:cubicBezTo>
                  <a:cubicBezTo>
                    <a:pt x="604251" y="28954"/>
                    <a:pt x="631346" y="19583"/>
                    <a:pt x="659449" y="16625"/>
                  </a:cubicBezTo>
                  <a:cubicBezTo>
                    <a:pt x="736805" y="8482"/>
                    <a:pt x="814620" y="5542"/>
                    <a:pt x="892206" y="0"/>
                  </a:cubicBezTo>
                  <a:cubicBezTo>
                    <a:pt x="942082" y="5542"/>
                    <a:pt x="992626" y="6783"/>
                    <a:pt x="1041835" y="16625"/>
                  </a:cubicBezTo>
                  <a:cubicBezTo>
                    <a:pt x="1076204" y="23499"/>
                    <a:pt x="1108336" y="38792"/>
                    <a:pt x="1141587" y="49876"/>
                  </a:cubicBezTo>
                  <a:lnTo>
                    <a:pt x="1241340" y="83127"/>
                  </a:lnTo>
                  <a:cubicBezTo>
                    <a:pt x="1257966" y="88669"/>
                    <a:pt x="1274215" y="95502"/>
                    <a:pt x="1291217" y="99752"/>
                  </a:cubicBezTo>
                  <a:cubicBezTo>
                    <a:pt x="1472905" y="145174"/>
                    <a:pt x="1378801" y="127956"/>
                    <a:pt x="1573849" y="149629"/>
                  </a:cubicBezTo>
                  <a:cubicBezTo>
                    <a:pt x="1622245" y="161728"/>
                    <a:pt x="1674240" y="175846"/>
                    <a:pt x="1723478" y="182880"/>
                  </a:cubicBezTo>
                  <a:cubicBezTo>
                    <a:pt x="1811939" y="195517"/>
                    <a:pt x="1989486" y="216131"/>
                    <a:pt x="1989486" y="216131"/>
                  </a:cubicBezTo>
                  <a:cubicBezTo>
                    <a:pt x="2145425" y="193853"/>
                    <a:pt x="2073259" y="221242"/>
                    <a:pt x="2205617" y="133003"/>
                  </a:cubicBezTo>
                  <a:lnTo>
                    <a:pt x="2255493" y="99752"/>
                  </a:lnTo>
                  <a:cubicBezTo>
                    <a:pt x="2277660" y="105294"/>
                    <a:pt x="2304152" y="102104"/>
                    <a:pt x="2321995" y="116378"/>
                  </a:cubicBezTo>
                  <a:cubicBezTo>
                    <a:pt x="2335679" y="127326"/>
                    <a:pt x="2338620" y="148729"/>
                    <a:pt x="2338620" y="166254"/>
                  </a:cubicBezTo>
                  <a:cubicBezTo>
                    <a:pt x="2338620" y="277229"/>
                    <a:pt x="2333817" y="388420"/>
                    <a:pt x="2321995" y="498763"/>
                  </a:cubicBezTo>
                  <a:cubicBezTo>
                    <a:pt x="2317127" y="544202"/>
                    <a:pt x="2303196" y="588413"/>
                    <a:pt x="2288744" y="631767"/>
                  </a:cubicBezTo>
                  <a:cubicBezTo>
                    <a:pt x="2283202" y="648392"/>
                    <a:pt x="2279955" y="665968"/>
                    <a:pt x="2272118" y="681643"/>
                  </a:cubicBezTo>
                  <a:cubicBezTo>
                    <a:pt x="2263182" y="699515"/>
                    <a:pt x="2249951" y="714894"/>
                    <a:pt x="2238867" y="731520"/>
                  </a:cubicBezTo>
                  <a:cubicBezTo>
                    <a:pt x="2191138" y="922443"/>
                    <a:pt x="2257879" y="687159"/>
                    <a:pt x="2188991" y="847898"/>
                  </a:cubicBezTo>
                  <a:cubicBezTo>
                    <a:pt x="2157025" y="922486"/>
                    <a:pt x="2188098" y="899561"/>
                    <a:pt x="2155740" y="964276"/>
                  </a:cubicBezTo>
                  <a:cubicBezTo>
                    <a:pt x="2146804" y="982148"/>
                    <a:pt x="2133573" y="997527"/>
                    <a:pt x="2122489" y="1014152"/>
                  </a:cubicBezTo>
                  <a:cubicBezTo>
                    <a:pt x="2094780" y="1008610"/>
                    <a:pt x="2066776" y="1004380"/>
                    <a:pt x="2039362" y="997527"/>
                  </a:cubicBezTo>
                  <a:cubicBezTo>
                    <a:pt x="2022361" y="993277"/>
                    <a:pt x="2001878" y="993294"/>
                    <a:pt x="1989486" y="980902"/>
                  </a:cubicBezTo>
                  <a:cubicBezTo>
                    <a:pt x="1977094" y="968510"/>
                    <a:pt x="1983808" y="944710"/>
                    <a:pt x="1972860" y="931025"/>
                  </a:cubicBezTo>
                  <a:cubicBezTo>
                    <a:pt x="1943800" y="894700"/>
                    <a:pt x="1931296" y="933796"/>
                    <a:pt x="1906358" y="9144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Forma libre"/>
            <p:cNvSpPr/>
            <p:nvPr/>
          </p:nvSpPr>
          <p:spPr>
            <a:xfrm>
              <a:off x="6766560" y="1676290"/>
              <a:ext cx="477519" cy="1607238"/>
            </a:xfrm>
            <a:custGeom>
              <a:avLst/>
              <a:gdLst>
                <a:gd name="connsiteX0" fmla="*/ 282633 w 477519"/>
                <a:gd name="connsiteY0" fmla="*/ 1598925 h 1607238"/>
                <a:gd name="connsiteX1" fmla="*/ 299258 w 477519"/>
                <a:gd name="connsiteY1" fmla="*/ 1532423 h 1607238"/>
                <a:gd name="connsiteX2" fmla="*/ 399011 w 477519"/>
                <a:gd name="connsiteY2" fmla="*/ 1465921 h 1607238"/>
                <a:gd name="connsiteX3" fmla="*/ 415636 w 477519"/>
                <a:gd name="connsiteY3" fmla="*/ 1166663 h 1607238"/>
                <a:gd name="connsiteX4" fmla="*/ 382385 w 477519"/>
                <a:gd name="connsiteY4" fmla="*/ 900655 h 1607238"/>
                <a:gd name="connsiteX5" fmla="*/ 365760 w 477519"/>
                <a:gd name="connsiteY5" fmla="*/ 817528 h 1607238"/>
                <a:gd name="connsiteX6" fmla="*/ 315884 w 477519"/>
                <a:gd name="connsiteY6" fmla="*/ 418517 h 1607238"/>
                <a:gd name="connsiteX7" fmla="*/ 299258 w 477519"/>
                <a:gd name="connsiteY7" fmla="*/ 368641 h 1607238"/>
                <a:gd name="connsiteX8" fmla="*/ 232756 w 477519"/>
                <a:gd name="connsiteY8" fmla="*/ 268888 h 1607238"/>
                <a:gd name="connsiteX9" fmla="*/ 216131 w 477519"/>
                <a:gd name="connsiteY9" fmla="*/ 19506 h 1607238"/>
                <a:gd name="connsiteX10" fmla="*/ 166255 w 477519"/>
                <a:gd name="connsiteY10" fmla="*/ 2881 h 1607238"/>
                <a:gd name="connsiteX11" fmla="*/ 116378 w 477519"/>
                <a:gd name="connsiteY11" fmla="*/ 36132 h 1607238"/>
                <a:gd name="connsiteX12" fmla="*/ 99753 w 477519"/>
                <a:gd name="connsiteY12" fmla="*/ 152510 h 1607238"/>
                <a:gd name="connsiteX13" fmla="*/ 83127 w 477519"/>
                <a:gd name="connsiteY13" fmla="*/ 368641 h 1607238"/>
                <a:gd name="connsiteX14" fmla="*/ 49876 w 477519"/>
                <a:gd name="connsiteY14" fmla="*/ 468394 h 1607238"/>
                <a:gd name="connsiteX15" fmla="*/ 33251 w 477519"/>
                <a:gd name="connsiteY15" fmla="*/ 584772 h 1607238"/>
                <a:gd name="connsiteX16" fmla="*/ 16625 w 477519"/>
                <a:gd name="connsiteY16" fmla="*/ 634648 h 1607238"/>
                <a:gd name="connsiteX17" fmla="*/ 0 w 477519"/>
                <a:gd name="connsiteY17" fmla="*/ 767652 h 1607238"/>
                <a:gd name="connsiteX18" fmla="*/ 16625 w 477519"/>
                <a:gd name="connsiteY18" fmla="*/ 1150037 h 1607238"/>
                <a:gd name="connsiteX19" fmla="*/ 33251 w 477519"/>
                <a:gd name="connsiteY19" fmla="*/ 1199914 h 1607238"/>
                <a:gd name="connsiteX20" fmla="*/ 49876 w 477519"/>
                <a:gd name="connsiteY20" fmla="*/ 1266415 h 1607238"/>
                <a:gd name="connsiteX21" fmla="*/ 116378 w 477519"/>
                <a:gd name="connsiteY21" fmla="*/ 1416045 h 1607238"/>
                <a:gd name="connsiteX22" fmla="*/ 166255 w 477519"/>
                <a:gd name="connsiteY22" fmla="*/ 1432670 h 1607238"/>
                <a:gd name="connsiteX23" fmla="*/ 199505 w 477519"/>
                <a:gd name="connsiteY23" fmla="*/ 1482546 h 1607238"/>
                <a:gd name="connsiteX24" fmla="*/ 249382 w 477519"/>
                <a:gd name="connsiteY24" fmla="*/ 1582299 h 1607238"/>
                <a:gd name="connsiteX25" fmla="*/ 282633 w 477519"/>
                <a:gd name="connsiteY25" fmla="*/ 1598925 h 160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7519" h="1607238">
                  <a:moveTo>
                    <a:pt x="282633" y="1598925"/>
                  </a:moveTo>
                  <a:cubicBezTo>
                    <a:pt x="290946" y="1590612"/>
                    <a:pt x="284212" y="1549619"/>
                    <a:pt x="299258" y="1532423"/>
                  </a:cubicBezTo>
                  <a:cubicBezTo>
                    <a:pt x="325574" y="1502348"/>
                    <a:pt x="399011" y="1465921"/>
                    <a:pt x="399011" y="1465921"/>
                  </a:cubicBezTo>
                  <a:cubicBezTo>
                    <a:pt x="477519" y="1348161"/>
                    <a:pt x="437581" y="1429998"/>
                    <a:pt x="415636" y="1166663"/>
                  </a:cubicBezTo>
                  <a:cubicBezTo>
                    <a:pt x="410221" y="1101688"/>
                    <a:pt x="393975" y="970196"/>
                    <a:pt x="382385" y="900655"/>
                  </a:cubicBezTo>
                  <a:cubicBezTo>
                    <a:pt x="377739" y="872782"/>
                    <a:pt x="371302" y="845237"/>
                    <a:pt x="365760" y="817528"/>
                  </a:cubicBezTo>
                  <a:cubicBezTo>
                    <a:pt x="347191" y="483283"/>
                    <a:pt x="380728" y="613046"/>
                    <a:pt x="315884" y="418517"/>
                  </a:cubicBezTo>
                  <a:cubicBezTo>
                    <a:pt x="310342" y="401892"/>
                    <a:pt x="308979" y="383222"/>
                    <a:pt x="299258" y="368641"/>
                  </a:cubicBezTo>
                  <a:lnTo>
                    <a:pt x="232756" y="268888"/>
                  </a:lnTo>
                  <a:cubicBezTo>
                    <a:pt x="227214" y="185761"/>
                    <a:pt x="236337" y="100330"/>
                    <a:pt x="216131" y="19506"/>
                  </a:cubicBezTo>
                  <a:cubicBezTo>
                    <a:pt x="211881" y="2505"/>
                    <a:pt x="183541" y="0"/>
                    <a:pt x="166255" y="2881"/>
                  </a:cubicBezTo>
                  <a:cubicBezTo>
                    <a:pt x="146545" y="6166"/>
                    <a:pt x="133004" y="25048"/>
                    <a:pt x="116378" y="36132"/>
                  </a:cubicBezTo>
                  <a:cubicBezTo>
                    <a:pt x="110836" y="74925"/>
                    <a:pt x="103652" y="113518"/>
                    <a:pt x="99753" y="152510"/>
                  </a:cubicBezTo>
                  <a:cubicBezTo>
                    <a:pt x="92563" y="224408"/>
                    <a:pt x="94396" y="297269"/>
                    <a:pt x="83127" y="368641"/>
                  </a:cubicBezTo>
                  <a:cubicBezTo>
                    <a:pt x="77661" y="403262"/>
                    <a:pt x="49876" y="468394"/>
                    <a:pt x="49876" y="468394"/>
                  </a:cubicBezTo>
                  <a:cubicBezTo>
                    <a:pt x="44334" y="507187"/>
                    <a:pt x="40936" y="546346"/>
                    <a:pt x="33251" y="584772"/>
                  </a:cubicBezTo>
                  <a:cubicBezTo>
                    <a:pt x="29814" y="601956"/>
                    <a:pt x="19760" y="617406"/>
                    <a:pt x="16625" y="634648"/>
                  </a:cubicBezTo>
                  <a:cubicBezTo>
                    <a:pt x="8632" y="678607"/>
                    <a:pt x="5542" y="723317"/>
                    <a:pt x="0" y="767652"/>
                  </a:cubicBezTo>
                  <a:cubicBezTo>
                    <a:pt x="5542" y="895114"/>
                    <a:pt x="6840" y="1022831"/>
                    <a:pt x="16625" y="1150037"/>
                  </a:cubicBezTo>
                  <a:cubicBezTo>
                    <a:pt x="17969" y="1167510"/>
                    <a:pt x="28436" y="1183063"/>
                    <a:pt x="33251" y="1199914"/>
                  </a:cubicBezTo>
                  <a:cubicBezTo>
                    <a:pt x="39528" y="1221884"/>
                    <a:pt x="43310" y="1244529"/>
                    <a:pt x="49876" y="1266415"/>
                  </a:cubicBezTo>
                  <a:cubicBezTo>
                    <a:pt x="58699" y="1295825"/>
                    <a:pt x="81214" y="1387914"/>
                    <a:pt x="116378" y="1416045"/>
                  </a:cubicBezTo>
                  <a:cubicBezTo>
                    <a:pt x="130063" y="1426993"/>
                    <a:pt x="149629" y="1427128"/>
                    <a:pt x="166255" y="1432670"/>
                  </a:cubicBezTo>
                  <a:cubicBezTo>
                    <a:pt x="177338" y="1449295"/>
                    <a:pt x="190569" y="1464674"/>
                    <a:pt x="199505" y="1482546"/>
                  </a:cubicBezTo>
                  <a:cubicBezTo>
                    <a:pt x="226548" y="1536633"/>
                    <a:pt x="201737" y="1534654"/>
                    <a:pt x="249382" y="1582299"/>
                  </a:cubicBezTo>
                  <a:cubicBezTo>
                    <a:pt x="253301" y="1586218"/>
                    <a:pt x="274320" y="1607238"/>
                    <a:pt x="282633" y="15989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5" name="14 Grupo"/>
            <p:cNvGrpSpPr/>
            <p:nvPr/>
          </p:nvGrpSpPr>
          <p:grpSpPr>
            <a:xfrm>
              <a:off x="2987824" y="0"/>
              <a:ext cx="6156176" cy="6885384"/>
              <a:chOff x="2987824" y="0"/>
              <a:chExt cx="6156176" cy="6885384"/>
            </a:xfrm>
          </p:grpSpPr>
          <p:sp>
            <p:nvSpPr>
              <p:cNvPr id="5" name="4 Rectángulo redondeado"/>
              <p:cNvSpPr/>
              <p:nvPr/>
            </p:nvSpPr>
            <p:spPr>
              <a:xfrm>
                <a:off x="3419872" y="0"/>
                <a:ext cx="792088" cy="47667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5 Rectángulo redondeado"/>
              <p:cNvSpPr/>
              <p:nvPr/>
            </p:nvSpPr>
            <p:spPr>
              <a:xfrm>
                <a:off x="8100392" y="6165304"/>
                <a:ext cx="1043608" cy="43204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6 Rectángulo redondeado"/>
              <p:cNvSpPr/>
              <p:nvPr/>
            </p:nvSpPr>
            <p:spPr>
              <a:xfrm>
                <a:off x="2987824" y="6021288"/>
                <a:ext cx="792088" cy="47667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7 Rectángulo redondeado"/>
              <p:cNvSpPr/>
              <p:nvPr/>
            </p:nvSpPr>
            <p:spPr>
              <a:xfrm>
                <a:off x="8028384" y="3501008"/>
                <a:ext cx="792088" cy="47667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8 Rectángulo redondeado"/>
              <p:cNvSpPr/>
              <p:nvPr/>
            </p:nvSpPr>
            <p:spPr>
              <a:xfrm>
                <a:off x="3059832" y="5157192"/>
                <a:ext cx="792088" cy="47667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9 Rectángulo redondeado"/>
              <p:cNvSpPr/>
              <p:nvPr/>
            </p:nvSpPr>
            <p:spPr>
              <a:xfrm>
                <a:off x="4355976" y="4365104"/>
                <a:ext cx="1224136" cy="47667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" name="10 Rectángulo redondeado"/>
              <p:cNvSpPr/>
              <p:nvPr/>
            </p:nvSpPr>
            <p:spPr>
              <a:xfrm>
                <a:off x="5940152" y="3429000"/>
                <a:ext cx="792088" cy="47667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" name="11 Rectángulo redondeado"/>
              <p:cNvSpPr/>
              <p:nvPr/>
            </p:nvSpPr>
            <p:spPr>
              <a:xfrm>
                <a:off x="7956376" y="2420888"/>
                <a:ext cx="792088" cy="47667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12 Rectángulo redondeado"/>
              <p:cNvSpPr/>
              <p:nvPr/>
            </p:nvSpPr>
            <p:spPr>
              <a:xfrm>
                <a:off x="3131840" y="1340768"/>
                <a:ext cx="1944216" cy="47667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13 Rectángulo redondeado"/>
              <p:cNvSpPr/>
              <p:nvPr/>
            </p:nvSpPr>
            <p:spPr>
              <a:xfrm>
                <a:off x="6372200" y="6408712"/>
                <a:ext cx="1584176" cy="47667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39938" name="Picture 2" descr="http://freemyself.net/blog/wp-content/uploads/2009/08/vagus_nerve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3281" y="0"/>
            <a:ext cx="6480719" cy="721998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1" name="20 Flecha a la derecha con bandas">
            <a:hlinkClick r:id="rId3" action="ppaction://hlinksldjump"/>
          </p:cNvPr>
          <p:cNvSpPr/>
          <p:nvPr/>
        </p:nvSpPr>
        <p:spPr>
          <a:xfrm>
            <a:off x="8171384" y="5589240"/>
            <a:ext cx="972616" cy="648072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1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lecha a la derecha con bandas">
            <a:hlinkClick r:id="rId4" action="ppaction://hlinksldjump"/>
          </p:cNvPr>
          <p:cNvSpPr/>
          <p:nvPr/>
        </p:nvSpPr>
        <p:spPr>
          <a:xfrm flipH="1">
            <a:off x="0" y="5877272"/>
            <a:ext cx="1160512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1"/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251520" y="2204864"/>
            <a:ext cx="3059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Nervous system regulates the activities of all systems.</a:t>
            </a:r>
          </a:p>
          <a:p>
            <a:pPr algn="ctr"/>
            <a:endParaRPr lang="en-US" dirty="0" smtClean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If you can not regulate the process of digestion in the digestive system</a:t>
            </a:r>
            <a:endParaRPr lang="es-ES" dirty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-828600" y="197768"/>
            <a:ext cx="5544616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OTHER  SYSTEMS</a:t>
            </a:r>
          </a:p>
        </p:txBody>
      </p:sp>
      <p:sp>
        <p:nvSpPr>
          <p:cNvPr id="24" name="23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http://www.buzzle.com/img/articleImages/450010-33215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971"/>
          </a:xfrm>
          <a:prstGeom prst="rect">
            <a:avLst/>
          </a:prstGeom>
          <a:noFill/>
        </p:spPr>
      </p:pic>
      <p:grpSp>
        <p:nvGrpSpPr>
          <p:cNvPr id="10" name="9 Grupo"/>
          <p:cNvGrpSpPr/>
          <p:nvPr/>
        </p:nvGrpSpPr>
        <p:grpSpPr>
          <a:xfrm>
            <a:off x="0" y="0"/>
            <a:ext cx="9501223" cy="6858000"/>
            <a:chOff x="-1" y="0"/>
            <a:chExt cx="9501223" cy="6858000"/>
          </a:xfrm>
        </p:grpSpPr>
        <p:pic>
          <p:nvPicPr>
            <p:cNvPr id="38918" name="Picture 6" descr="http://www.3drivers.com/upload/iblock/a06/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" y="0"/>
              <a:ext cx="4694873" cy="3786190"/>
            </a:xfrm>
            <a:prstGeom prst="rect">
              <a:avLst/>
            </a:prstGeom>
            <a:noFill/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  <p:pic>
          <p:nvPicPr>
            <p:cNvPr id="38914" name="Picture 2" descr="http://www.flixya.com/files-photo/a/n/e/aneetasaleem1003348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488" y="214266"/>
              <a:ext cx="6643734" cy="6643734"/>
            </a:xfrm>
            <a:prstGeom prst="rect">
              <a:avLst/>
            </a:prstGeom>
            <a:noFill/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</p:grpSp>
      <p:sp>
        <p:nvSpPr>
          <p:cNvPr id="4" name="3 Rectángulo"/>
          <p:cNvSpPr/>
          <p:nvPr/>
        </p:nvSpPr>
        <p:spPr>
          <a:xfrm>
            <a:off x="330680" y="2786058"/>
            <a:ext cx="8456162" cy="923330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400" b="1" dirty="0" smtClean="0">
                <a:ln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Jokerman" pitchFamily="82" charset="0"/>
              </a:rPr>
              <a:t>RESPIRATORY</a:t>
            </a:r>
            <a:r>
              <a:rPr lang="es-ES_tradnl" sz="5400" b="1" dirty="0" smtClean="0">
                <a:ln w="900" cmpd="sng">
                  <a:solidFill>
                    <a:srgbClr val="FFC000">
                      <a:alpha val="55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Jokerman" pitchFamily="82" charset="0"/>
              </a:rPr>
              <a:t>   SYSTEM</a:t>
            </a:r>
            <a:endParaRPr lang="es-ES" sz="5400" b="1" dirty="0">
              <a:ln w="900" cmpd="sng">
                <a:solidFill>
                  <a:srgbClr val="FFC000">
                    <a:alpha val="55000"/>
                  </a:srgb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Jokerman" pitchFamily="82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323528" y="6065912"/>
            <a:ext cx="8820472" cy="792088"/>
            <a:chOff x="0" y="5877272"/>
            <a:chExt cx="8820472" cy="792088"/>
          </a:xfrm>
        </p:grpSpPr>
        <p:sp>
          <p:nvSpPr>
            <p:cNvPr id="8" name="7 Flecha a la derecha con bandas">
              <a:hlinkClick r:id="rId5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Flecha a la derecha con bandas">
              <a:hlinkClick r:id="rId6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10 Pentágono">
            <a:hlinkClick r:id="rId7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145674"/>
            <a:ext cx="1169551" cy="467050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3200" b="1" dirty="0" smtClean="0">
                <a:ln w="1143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3200" b="1" dirty="0" smtClean="0">
                <a:ln w="11430"/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3200" b="1" dirty="0">
              <a:ln w="11430"/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2571736" y="-99392"/>
            <a:ext cx="5600664" cy="7101408"/>
            <a:chOff x="2571736" y="0"/>
            <a:chExt cx="2285870" cy="2668438"/>
          </a:xfrm>
        </p:grpSpPr>
        <p:sp>
          <p:nvSpPr>
            <p:cNvPr id="11" name="10 Forma libre"/>
            <p:cNvSpPr/>
            <p:nvPr/>
          </p:nvSpPr>
          <p:spPr>
            <a:xfrm>
              <a:off x="2605177" y="5751"/>
              <a:ext cx="2192098" cy="2662687"/>
            </a:xfrm>
            <a:custGeom>
              <a:avLst/>
              <a:gdLst>
                <a:gd name="connsiteX0" fmla="*/ 770627 w 2151686"/>
                <a:gd name="connsiteY0" fmla="*/ 224287 h 2662687"/>
                <a:gd name="connsiteX1" fmla="*/ 764876 w 2151686"/>
                <a:gd name="connsiteY1" fmla="*/ 201283 h 2662687"/>
                <a:gd name="connsiteX2" fmla="*/ 776378 w 2151686"/>
                <a:gd name="connsiteY2" fmla="*/ 69011 h 2662687"/>
                <a:gd name="connsiteX3" fmla="*/ 787880 w 2151686"/>
                <a:gd name="connsiteY3" fmla="*/ 34506 h 2662687"/>
                <a:gd name="connsiteX4" fmla="*/ 868393 w 2151686"/>
                <a:gd name="connsiteY4" fmla="*/ 28755 h 2662687"/>
                <a:gd name="connsiteX5" fmla="*/ 1081178 w 2151686"/>
                <a:gd name="connsiteY5" fmla="*/ 17253 h 2662687"/>
                <a:gd name="connsiteX6" fmla="*/ 1132936 w 2151686"/>
                <a:gd name="connsiteY6" fmla="*/ 5751 h 2662687"/>
                <a:gd name="connsiteX7" fmla="*/ 1242204 w 2151686"/>
                <a:gd name="connsiteY7" fmla="*/ 11502 h 2662687"/>
                <a:gd name="connsiteX8" fmla="*/ 1265208 w 2151686"/>
                <a:gd name="connsiteY8" fmla="*/ 17253 h 2662687"/>
                <a:gd name="connsiteX9" fmla="*/ 1345721 w 2151686"/>
                <a:gd name="connsiteY9" fmla="*/ 5751 h 2662687"/>
                <a:gd name="connsiteX10" fmla="*/ 1518249 w 2151686"/>
                <a:gd name="connsiteY10" fmla="*/ 0 h 2662687"/>
                <a:gd name="connsiteX11" fmla="*/ 1616015 w 2151686"/>
                <a:gd name="connsiteY11" fmla="*/ 11502 h 2662687"/>
                <a:gd name="connsiteX12" fmla="*/ 1633268 w 2151686"/>
                <a:gd name="connsiteY12" fmla="*/ 23004 h 2662687"/>
                <a:gd name="connsiteX13" fmla="*/ 1639019 w 2151686"/>
                <a:gd name="connsiteY13" fmla="*/ 40257 h 2662687"/>
                <a:gd name="connsiteX14" fmla="*/ 1650521 w 2151686"/>
                <a:gd name="connsiteY14" fmla="*/ 57509 h 2662687"/>
                <a:gd name="connsiteX15" fmla="*/ 1656272 w 2151686"/>
                <a:gd name="connsiteY15" fmla="*/ 166777 h 2662687"/>
                <a:gd name="connsiteX16" fmla="*/ 1662023 w 2151686"/>
                <a:gd name="connsiteY16" fmla="*/ 189781 h 2662687"/>
                <a:gd name="connsiteX17" fmla="*/ 1662023 w 2151686"/>
                <a:gd name="connsiteY17" fmla="*/ 414068 h 2662687"/>
                <a:gd name="connsiteX18" fmla="*/ 1650521 w 2151686"/>
                <a:gd name="connsiteY18" fmla="*/ 431321 h 2662687"/>
                <a:gd name="connsiteX19" fmla="*/ 1644770 w 2151686"/>
                <a:gd name="connsiteY19" fmla="*/ 454324 h 2662687"/>
                <a:gd name="connsiteX20" fmla="*/ 1639019 w 2151686"/>
                <a:gd name="connsiteY20" fmla="*/ 488830 h 2662687"/>
                <a:gd name="connsiteX21" fmla="*/ 1627517 w 2151686"/>
                <a:gd name="connsiteY21" fmla="*/ 517585 h 2662687"/>
                <a:gd name="connsiteX22" fmla="*/ 1616015 w 2151686"/>
                <a:gd name="connsiteY22" fmla="*/ 563592 h 2662687"/>
                <a:gd name="connsiteX23" fmla="*/ 1593012 w 2151686"/>
                <a:gd name="connsiteY23" fmla="*/ 598098 h 2662687"/>
                <a:gd name="connsiteX24" fmla="*/ 1581510 w 2151686"/>
                <a:gd name="connsiteY24" fmla="*/ 632604 h 2662687"/>
                <a:gd name="connsiteX25" fmla="*/ 1570008 w 2151686"/>
                <a:gd name="connsiteY25" fmla="*/ 649857 h 2662687"/>
                <a:gd name="connsiteX26" fmla="*/ 1558506 w 2151686"/>
                <a:gd name="connsiteY26" fmla="*/ 684362 h 2662687"/>
                <a:gd name="connsiteX27" fmla="*/ 1535502 w 2151686"/>
                <a:gd name="connsiteY27" fmla="*/ 730370 h 2662687"/>
                <a:gd name="connsiteX28" fmla="*/ 1529751 w 2151686"/>
                <a:gd name="connsiteY28" fmla="*/ 747623 h 2662687"/>
                <a:gd name="connsiteX29" fmla="*/ 1506748 w 2151686"/>
                <a:gd name="connsiteY29" fmla="*/ 782128 h 2662687"/>
                <a:gd name="connsiteX30" fmla="*/ 1495246 w 2151686"/>
                <a:gd name="connsiteY30" fmla="*/ 810883 h 2662687"/>
                <a:gd name="connsiteX31" fmla="*/ 1483744 w 2151686"/>
                <a:gd name="connsiteY31" fmla="*/ 828136 h 2662687"/>
                <a:gd name="connsiteX32" fmla="*/ 1472242 w 2151686"/>
                <a:gd name="connsiteY32" fmla="*/ 851140 h 2662687"/>
                <a:gd name="connsiteX33" fmla="*/ 1449238 w 2151686"/>
                <a:gd name="connsiteY33" fmla="*/ 914400 h 2662687"/>
                <a:gd name="connsiteX34" fmla="*/ 1443487 w 2151686"/>
                <a:gd name="connsiteY34" fmla="*/ 931653 h 2662687"/>
                <a:gd name="connsiteX35" fmla="*/ 1437736 w 2151686"/>
                <a:gd name="connsiteY35" fmla="*/ 948906 h 2662687"/>
                <a:gd name="connsiteX36" fmla="*/ 1431985 w 2151686"/>
                <a:gd name="connsiteY36" fmla="*/ 971909 h 2662687"/>
                <a:gd name="connsiteX37" fmla="*/ 1449238 w 2151686"/>
                <a:gd name="connsiteY37" fmla="*/ 1046672 h 2662687"/>
                <a:gd name="connsiteX38" fmla="*/ 1472242 w 2151686"/>
                <a:gd name="connsiteY38" fmla="*/ 1081177 h 2662687"/>
                <a:gd name="connsiteX39" fmla="*/ 1518249 w 2151686"/>
                <a:gd name="connsiteY39" fmla="*/ 1132936 h 2662687"/>
                <a:gd name="connsiteX40" fmla="*/ 1541253 w 2151686"/>
                <a:gd name="connsiteY40" fmla="*/ 1150189 h 2662687"/>
                <a:gd name="connsiteX41" fmla="*/ 1575759 w 2151686"/>
                <a:gd name="connsiteY41" fmla="*/ 1167441 h 2662687"/>
                <a:gd name="connsiteX42" fmla="*/ 1604514 w 2151686"/>
                <a:gd name="connsiteY42" fmla="*/ 1178943 h 2662687"/>
                <a:gd name="connsiteX43" fmla="*/ 1673525 w 2151686"/>
                <a:gd name="connsiteY43" fmla="*/ 1184694 h 2662687"/>
                <a:gd name="connsiteX44" fmla="*/ 1725283 w 2151686"/>
                <a:gd name="connsiteY44" fmla="*/ 1190445 h 2662687"/>
                <a:gd name="connsiteX45" fmla="*/ 1748287 w 2151686"/>
                <a:gd name="connsiteY45" fmla="*/ 1201947 h 2662687"/>
                <a:gd name="connsiteX46" fmla="*/ 1771291 w 2151686"/>
                <a:gd name="connsiteY46" fmla="*/ 1207698 h 2662687"/>
                <a:gd name="connsiteX47" fmla="*/ 1817298 w 2151686"/>
                <a:gd name="connsiteY47" fmla="*/ 1247955 h 2662687"/>
                <a:gd name="connsiteX48" fmla="*/ 1834551 w 2151686"/>
                <a:gd name="connsiteY48" fmla="*/ 1259457 h 2662687"/>
                <a:gd name="connsiteX49" fmla="*/ 1846053 w 2151686"/>
                <a:gd name="connsiteY49" fmla="*/ 1276709 h 2662687"/>
                <a:gd name="connsiteX50" fmla="*/ 1915065 w 2151686"/>
                <a:gd name="connsiteY50" fmla="*/ 1322717 h 2662687"/>
                <a:gd name="connsiteX51" fmla="*/ 1943819 w 2151686"/>
                <a:gd name="connsiteY51" fmla="*/ 1328468 h 2662687"/>
                <a:gd name="connsiteX52" fmla="*/ 1995578 w 2151686"/>
                <a:gd name="connsiteY52" fmla="*/ 1351472 h 2662687"/>
                <a:gd name="connsiteX53" fmla="*/ 2012831 w 2151686"/>
                <a:gd name="connsiteY53" fmla="*/ 1357223 h 2662687"/>
                <a:gd name="connsiteX54" fmla="*/ 2035834 w 2151686"/>
                <a:gd name="connsiteY54" fmla="*/ 1374475 h 2662687"/>
                <a:gd name="connsiteX55" fmla="*/ 2053087 w 2151686"/>
                <a:gd name="connsiteY55" fmla="*/ 1380226 h 2662687"/>
                <a:gd name="connsiteX56" fmla="*/ 2081842 w 2151686"/>
                <a:gd name="connsiteY56" fmla="*/ 1414732 h 2662687"/>
                <a:gd name="connsiteX57" fmla="*/ 2099095 w 2151686"/>
                <a:gd name="connsiteY57" fmla="*/ 1426234 h 2662687"/>
                <a:gd name="connsiteX58" fmla="*/ 2127849 w 2151686"/>
                <a:gd name="connsiteY58" fmla="*/ 1477992 h 2662687"/>
                <a:gd name="connsiteX59" fmla="*/ 2133600 w 2151686"/>
                <a:gd name="connsiteY59" fmla="*/ 1552755 h 2662687"/>
                <a:gd name="connsiteX60" fmla="*/ 2145102 w 2151686"/>
                <a:gd name="connsiteY60" fmla="*/ 2162355 h 2662687"/>
                <a:gd name="connsiteX61" fmla="*/ 2150853 w 2151686"/>
                <a:gd name="connsiteY61" fmla="*/ 2214113 h 2662687"/>
                <a:gd name="connsiteX62" fmla="*/ 2145102 w 2151686"/>
                <a:gd name="connsiteY62" fmla="*/ 2340634 h 2662687"/>
                <a:gd name="connsiteX63" fmla="*/ 2133600 w 2151686"/>
                <a:gd name="connsiteY63" fmla="*/ 2323381 h 2662687"/>
                <a:gd name="connsiteX64" fmla="*/ 2116348 w 2151686"/>
                <a:gd name="connsiteY64" fmla="*/ 2306128 h 2662687"/>
                <a:gd name="connsiteX65" fmla="*/ 2099095 w 2151686"/>
                <a:gd name="connsiteY65" fmla="*/ 2265872 h 2662687"/>
                <a:gd name="connsiteX66" fmla="*/ 2064589 w 2151686"/>
                <a:gd name="connsiteY66" fmla="*/ 2219864 h 2662687"/>
                <a:gd name="connsiteX67" fmla="*/ 2053087 w 2151686"/>
                <a:gd name="connsiteY67" fmla="*/ 2202611 h 2662687"/>
                <a:gd name="connsiteX68" fmla="*/ 2035834 w 2151686"/>
                <a:gd name="connsiteY68" fmla="*/ 2185358 h 2662687"/>
                <a:gd name="connsiteX69" fmla="*/ 2018581 w 2151686"/>
                <a:gd name="connsiteY69" fmla="*/ 2162355 h 2662687"/>
                <a:gd name="connsiteX70" fmla="*/ 1995578 w 2151686"/>
                <a:gd name="connsiteY70" fmla="*/ 2150853 h 2662687"/>
                <a:gd name="connsiteX71" fmla="*/ 1961072 w 2151686"/>
                <a:gd name="connsiteY71" fmla="*/ 2133600 h 2662687"/>
                <a:gd name="connsiteX72" fmla="*/ 1926566 w 2151686"/>
                <a:gd name="connsiteY72" fmla="*/ 2139351 h 2662687"/>
                <a:gd name="connsiteX73" fmla="*/ 1915065 w 2151686"/>
                <a:gd name="connsiteY73" fmla="*/ 2173857 h 2662687"/>
                <a:gd name="connsiteX74" fmla="*/ 1903563 w 2151686"/>
                <a:gd name="connsiteY74" fmla="*/ 2219864 h 2662687"/>
                <a:gd name="connsiteX75" fmla="*/ 1897812 w 2151686"/>
                <a:gd name="connsiteY75" fmla="*/ 2242868 h 2662687"/>
                <a:gd name="connsiteX76" fmla="*/ 1892061 w 2151686"/>
                <a:gd name="connsiteY76" fmla="*/ 2277374 h 2662687"/>
                <a:gd name="connsiteX77" fmla="*/ 1880559 w 2151686"/>
                <a:gd name="connsiteY77" fmla="*/ 2340634 h 2662687"/>
                <a:gd name="connsiteX78" fmla="*/ 1869057 w 2151686"/>
                <a:gd name="connsiteY78" fmla="*/ 2363638 h 2662687"/>
                <a:gd name="connsiteX79" fmla="*/ 1851804 w 2151686"/>
                <a:gd name="connsiteY79" fmla="*/ 2432649 h 2662687"/>
                <a:gd name="connsiteX80" fmla="*/ 1840302 w 2151686"/>
                <a:gd name="connsiteY80" fmla="*/ 2455653 h 2662687"/>
                <a:gd name="connsiteX81" fmla="*/ 1834551 w 2151686"/>
                <a:gd name="connsiteY81" fmla="*/ 2472906 h 2662687"/>
                <a:gd name="connsiteX82" fmla="*/ 1823049 w 2151686"/>
                <a:gd name="connsiteY82" fmla="*/ 2495909 h 2662687"/>
                <a:gd name="connsiteX83" fmla="*/ 1817298 w 2151686"/>
                <a:gd name="connsiteY83" fmla="*/ 2513162 h 2662687"/>
                <a:gd name="connsiteX84" fmla="*/ 1805797 w 2151686"/>
                <a:gd name="connsiteY84" fmla="*/ 2530415 h 2662687"/>
                <a:gd name="connsiteX85" fmla="*/ 1788544 w 2151686"/>
                <a:gd name="connsiteY85" fmla="*/ 2599426 h 2662687"/>
                <a:gd name="connsiteX86" fmla="*/ 1782793 w 2151686"/>
                <a:gd name="connsiteY86" fmla="*/ 2616679 h 2662687"/>
                <a:gd name="connsiteX87" fmla="*/ 1771291 w 2151686"/>
                <a:gd name="connsiteY87" fmla="*/ 2639683 h 2662687"/>
                <a:gd name="connsiteX88" fmla="*/ 1765540 w 2151686"/>
                <a:gd name="connsiteY88" fmla="*/ 2656936 h 2662687"/>
                <a:gd name="connsiteX89" fmla="*/ 1748287 w 2151686"/>
                <a:gd name="connsiteY89" fmla="*/ 2662687 h 2662687"/>
                <a:gd name="connsiteX90" fmla="*/ 1679276 w 2151686"/>
                <a:gd name="connsiteY90" fmla="*/ 2656936 h 2662687"/>
                <a:gd name="connsiteX91" fmla="*/ 1656272 w 2151686"/>
                <a:gd name="connsiteY91" fmla="*/ 2651185 h 2662687"/>
                <a:gd name="connsiteX92" fmla="*/ 1420483 w 2151686"/>
                <a:gd name="connsiteY92" fmla="*/ 2656936 h 2662687"/>
                <a:gd name="connsiteX93" fmla="*/ 1144438 w 2151686"/>
                <a:gd name="connsiteY93" fmla="*/ 2651185 h 2662687"/>
                <a:gd name="connsiteX94" fmla="*/ 1127185 w 2151686"/>
                <a:gd name="connsiteY94" fmla="*/ 2645434 h 2662687"/>
                <a:gd name="connsiteX95" fmla="*/ 937404 w 2151686"/>
                <a:gd name="connsiteY95" fmla="*/ 2633932 h 2662687"/>
                <a:gd name="connsiteX96" fmla="*/ 603849 w 2151686"/>
                <a:gd name="connsiteY96" fmla="*/ 2633932 h 2662687"/>
                <a:gd name="connsiteX97" fmla="*/ 563593 w 2151686"/>
                <a:gd name="connsiteY97" fmla="*/ 2628181 h 2662687"/>
                <a:gd name="connsiteX98" fmla="*/ 546340 w 2151686"/>
                <a:gd name="connsiteY98" fmla="*/ 2616679 h 2662687"/>
                <a:gd name="connsiteX99" fmla="*/ 529087 w 2151686"/>
                <a:gd name="connsiteY99" fmla="*/ 2582174 h 2662687"/>
                <a:gd name="connsiteX100" fmla="*/ 511834 w 2151686"/>
                <a:gd name="connsiteY100" fmla="*/ 2570672 h 2662687"/>
                <a:gd name="connsiteX101" fmla="*/ 483080 w 2151686"/>
                <a:gd name="connsiteY101" fmla="*/ 2536166 h 2662687"/>
                <a:gd name="connsiteX102" fmla="*/ 460076 w 2151686"/>
                <a:gd name="connsiteY102" fmla="*/ 2444151 h 2662687"/>
                <a:gd name="connsiteX103" fmla="*/ 448574 w 2151686"/>
                <a:gd name="connsiteY103" fmla="*/ 2398143 h 2662687"/>
                <a:gd name="connsiteX104" fmla="*/ 442823 w 2151686"/>
                <a:gd name="connsiteY104" fmla="*/ 2375140 h 2662687"/>
                <a:gd name="connsiteX105" fmla="*/ 431321 w 2151686"/>
                <a:gd name="connsiteY105" fmla="*/ 2311879 h 2662687"/>
                <a:gd name="connsiteX106" fmla="*/ 414068 w 2151686"/>
                <a:gd name="connsiteY106" fmla="*/ 2277374 h 2662687"/>
                <a:gd name="connsiteX107" fmla="*/ 396815 w 2151686"/>
                <a:gd name="connsiteY107" fmla="*/ 2271623 h 2662687"/>
                <a:gd name="connsiteX108" fmla="*/ 368061 w 2151686"/>
                <a:gd name="connsiteY108" fmla="*/ 2277374 h 2662687"/>
                <a:gd name="connsiteX109" fmla="*/ 350808 w 2151686"/>
                <a:gd name="connsiteY109" fmla="*/ 2294626 h 2662687"/>
                <a:gd name="connsiteX110" fmla="*/ 333555 w 2151686"/>
                <a:gd name="connsiteY110" fmla="*/ 2329132 h 2662687"/>
                <a:gd name="connsiteX111" fmla="*/ 327804 w 2151686"/>
                <a:gd name="connsiteY111" fmla="*/ 2380891 h 2662687"/>
                <a:gd name="connsiteX112" fmla="*/ 304800 w 2151686"/>
                <a:gd name="connsiteY112" fmla="*/ 2432649 h 2662687"/>
                <a:gd name="connsiteX113" fmla="*/ 287548 w 2151686"/>
                <a:gd name="connsiteY113" fmla="*/ 2449902 h 2662687"/>
                <a:gd name="connsiteX114" fmla="*/ 253042 w 2151686"/>
                <a:gd name="connsiteY114" fmla="*/ 2444151 h 2662687"/>
                <a:gd name="connsiteX115" fmla="*/ 235789 w 2151686"/>
                <a:gd name="connsiteY115" fmla="*/ 2438400 h 2662687"/>
                <a:gd name="connsiteX116" fmla="*/ 138023 w 2151686"/>
                <a:gd name="connsiteY116" fmla="*/ 2432649 h 2662687"/>
                <a:gd name="connsiteX117" fmla="*/ 103517 w 2151686"/>
                <a:gd name="connsiteY117" fmla="*/ 2421147 h 2662687"/>
                <a:gd name="connsiteX118" fmla="*/ 92015 w 2151686"/>
                <a:gd name="connsiteY118" fmla="*/ 2403894 h 2662687"/>
                <a:gd name="connsiteX119" fmla="*/ 57510 w 2151686"/>
                <a:gd name="connsiteY119" fmla="*/ 2392392 h 2662687"/>
                <a:gd name="connsiteX120" fmla="*/ 23004 w 2151686"/>
                <a:gd name="connsiteY120" fmla="*/ 2369389 h 2662687"/>
                <a:gd name="connsiteX121" fmla="*/ 5751 w 2151686"/>
                <a:gd name="connsiteY121" fmla="*/ 2334883 h 2662687"/>
                <a:gd name="connsiteX122" fmla="*/ 0 w 2151686"/>
                <a:gd name="connsiteY122" fmla="*/ 2317630 h 2662687"/>
                <a:gd name="connsiteX123" fmla="*/ 5751 w 2151686"/>
                <a:gd name="connsiteY123" fmla="*/ 2260121 h 2662687"/>
                <a:gd name="connsiteX124" fmla="*/ 17253 w 2151686"/>
                <a:gd name="connsiteY124" fmla="*/ 2208362 h 2662687"/>
                <a:gd name="connsiteX125" fmla="*/ 28755 w 2151686"/>
                <a:gd name="connsiteY125" fmla="*/ 2139351 h 2662687"/>
                <a:gd name="connsiteX126" fmla="*/ 34506 w 2151686"/>
                <a:gd name="connsiteY126" fmla="*/ 2104845 h 2662687"/>
                <a:gd name="connsiteX127" fmla="*/ 46008 w 2151686"/>
                <a:gd name="connsiteY127" fmla="*/ 2001328 h 2662687"/>
                <a:gd name="connsiteX128" fmla="*/ 57510 w 2151686"/>
                <a:gd name="connsiteY128" fmla="*/ 1966823 h 2662687"/>
                <a:gd name="connsiteX129" fmla="*/ 74763 w 2151686"/>
                <a:gd name="connsiteY129" fmla="*/ 1834551 h 2662687"/>
                <a:gd name="connsiteX130" fmla="*/ 80514 w 2151686"/>
                <a:gd name="connsiteY130" fmla="*/ 1765540 h 2662687"/>
                <a:gd name="connsiteX131" fmla="*/ 92015 w 2151686"/>
                <a:gd name="connsiteY131" fmla="*/ 1731034 h 2662687"/>
                <a:gd name="connsiteX132" fmla="*/ 97766 w 2151686"/>
                <a:gd name="connsiteY132" fmla="*/ 1696528 h 2662687"/>
                <a:gd name="connsiteX133" fmla="*/ 103517 w 2151686"/>
                <a:gd name="connsiteY133" fmla="*/ 1621766 h 2662687"/>
                <a:gd name="connsiteX134" fmla="*/ 115019 w 2151686"/>
                <a:gd name="connsiteY134" fmla="*/ 1454989 h 2662687"/>
                <a:gd name="connsiteX135" fmla="*/ 126521 w 2151686"/>
                <a:gd name="connsiteY135" fmla="*/ 1420483 h 2662687"/>
                <a:gd name="connsiteX136" fmla="*/ 132272 w 2151686"/>
                <a:gd name="connsiteY136" fmla="*/ 1403230 h 2662687"/>
                <a:gd name="connsiteX137" fmla="*/ 138023 w 2151686"/>
                <a:gd name="connsiteY137" fmla="*/ 1380226 h 2662687"/>
                <a:gd name="connsiteX138" fmla="*/ 149525 w 2151686"/>
                <a:gd name="connsiteY138" fmla="*/ 1362974 h 2662687"/>
                <a:gd name="connsiteX139" fmla="*/ 155276 w 2151686"/>
                <a:gd name="connsiteY139" fmla="*/ 1345721 h 2662687"/>
                <a:gd name="connsiteX140" fmla="*/ 189781 w 2151686"/>
                <a:gd name="connsiteY140" fmla="*/ 1316966 h 2662687"/>
                <a:gd name="connsiteX141" fmla="*/ 230038 w 2151686"/>
                <a:gd name="connsiteY141" fmla="*/ 1299713 h 2662687"/>
                <a:gd name="connsiteX142" fmla="*/ 276046 w 2151686"/>
                <a:gd name="connsiteY142" fmla="*/ 1270958 h 2662687"/>
                <a:gd name="connsiteX143" fmla="*/ 293298 w 2151686"/>
                <a:gd name="connsiteY143" fmla="*/ 1265207 h 2662687"/>
                <a:gd name="connsiteX144" fmla="*/ 339306 w 2151686"/>
                <a:gd name="connsiteY144" fmla="*/ 1253706 h 2662687"/>
                <a:gd name="connsiteX145" fmla="*/ 402566 w 2151686"/>
                <a:gd name="connsiteY145" fmla="*/ 1219200 h 2662687"/>
                <a:gd name="connsiteX146" fmla="*/ 419819 w 2151686"/>
                <a:gd name="connsiteY146" fmla="*/ 1213449 h 2662687"/>
                <a:gd name="connsiteX147" fmla="*/ 465827 w 2151686"/>
                <a:gd name="connsiteY147" fmla="*/ 1190445 h 2662687"/>
                <a:gd name="connsiteX148" fmla="*/ 488831 w 2151686"/>
                <a:gd name="connsiteY148" fmla="*/ 1178943 h 2662687"/>
                <a:gd name="connsiteX149" fmla="*/ 511834 w 2151686"/>
                <a:gd name="connsiteY149" fmla="*/ 1167441 h 2662687"/>
                <a:gd name="connsiteX150" fmla="*/ 529087 w 2151686"/>
                <a:gd name="connsiteY150" fmla="*/ 1155940 h 2662687"/>
                <a:gd name="connsiteX151" fmla="*/ 563593 w 2151686"/>
                <a:gd name="connsiteY151" fmla="*/ 1138687 h 2662687"/>
                <a:gd name="connsiteX152" fmla="*/ 598098 w 2151686"/>
                <a:gd name="connsiteY152" fmla="*/ 1121434 h 2662687"/>
                <a:gd name="connsiteX153" fmla="*/ 638355 w 2151686"/>
                <a:gd name="connsiteY153" fmla="*/ 1092679 h 2662687"/>
                <a:gd name="connsiteX154" fmla="*/ 661359 w 2151686"/>
                <a:gd name="connsiteY154" fmla="*/ 1086928 h 2662687"/>
                <a:gd name="connsiteX155" fmla="*/ 684363 w 2151686"/>
                <a:gd name="connsiteY155" fmla="*/ 1069675 h 2662687"/>
                <a:gd name="connsiteX156" fmla="*/ 707366 w 2151686"/>
                <a:gd name="connsiteY156" fmla="*/ 1063924 h 2662687"/>
                <a:gd name="connsiteX157" fmla="*/ 753374 w 2151686"/>
                <a:gd name="connsiteY157" fmla="*/ 1040921 h 2662687"/>
                <a:gd name="connsiteX158" fmla="*/ 782129 w 2151686"/>
                <a:gd name="connsiteY158" fmla="*/ 1017917 h 2662687"/>
                <a:gd name="connsiteX159" fmla="*/ 799381 w 2151686"/>
                <a:gd name="connsiteY159" fmla="*/ 1012166 h 2662687"/>
                <a:gd name="connsiteX160" fmla="*/ 862642 w 2151686"/>
                <a:gd name="connsiteY160" fmla="*/ 960407 h 2662687"/>
                <a:gd name="connsiteX161" fmla="*/ 885646 w 2151686"/>
                <a:gd name="connsiteY161" fmla="*/ 943155 h 2662687"/>
                <a:gd name="connsiteX162" fmla="*/ 948906 w 2151686"/>
                <a:gd name="connsiteY162" fmla="*/ 885645 h 2662687"/>
                <a:gd name="connsiteX163" fmla="*/ 971910 w 2151686"/>
                <a:gd name="connsiteY163" fmla="*/ 851140 h 2662687"/>
                <a:gd name="connsiteX164" fmla="*/ 977661 w 2151686"/>
                <a:gd name="connsiteY164" fmla="*/ 833887 h 2662687"/>
                <a:gd name="connsiteX165" fmla="*/ 971910 w 2151686"/>
                <a:gd name="connsiteY165" fmla="*/ 672860 h 2662687"/>
                <a:gd name="connsiteX166" fmla="*/ 966159 w 2151686"/>
                <a:gd name="connsiteY166" fmla="*/ 655607 h 2662687"/>
                <a:gd name="connsiteX167" fmla="*/ 960408 w 2151686"/>
                <a:gd name="connsiteY167" fmla="*/ 621102 h 2662687"/>
                <a:gd name="connsiteX168" fmla="*/ 948906 w 2151686"/>
                <a:gd name="connsiteY168" fmla="*/ 586596 h 2662687"/>
                <a:gd name="connsiteX169" fmla="*/ 931653 w 2151686"/>
                <a:gd name="connsiteY169" fmla="*/ 540589 h 2662687"/>
                <a:gd name="connsiteX170" fmla="*/ 925902 w 2151686"/>
                <a:gd name="connsiteY170" fmla="*/ 511834 h 2662687"/>
                <a:gd name="connsiteX171" fmla="*/ 920151 w 2151686"/>
                <a:gd name="connsiteY171" fmla="*/ 488830 h 2662687"/>
                <a:gd name="connsiteX172" fmla="*/ 908649 w 2151686"/>
                <a:gd name="connsiteY172" fmla="*/ 425570 h 2662687"/>
                <a:gd name="connsiteX173" fmla="*/ 897148 w 2151686"/>
                <a:gd name="connsiteY173" fmla="*/ 391064 h 2662687"/>
                <a:gd name="connsiteX174" fmla="*/ 891397 w 2151686"/>
                <a:gd name="connsiteY174" fmla="*/ 373811 h 2662687"/>
                <a:gd name="connsiteX175" fmla="*/ 856891 w 2151686"/>
                <a:gd name="connsiteY175" fmla="*/ 333555 h 2662687"/>
                <a:gd name="connsiteX176" fmla="*/ 822385 w 2151686"/>
                <a:gd name="connsiteY176" fmla="*/ 299049 h 2662687"/>
                <a:gd name="connsiteX177" fmla="*/ 793631 w 2151686"/>
                <a:gd name="connsiteY177" fmla="*/ 270294 h 2662687"/>
                <a:gd name="connsiteX178" fmla="*/ 776378 w 2151686"/>
                <a:gd name="connsiteY178" fmla="*/ 235789 h 2662687"/>
                <a:gd name="connsiteX179" fmla="*/ 770627 w 2151686"/>
                <a:gd name="connsiteY179" fmla="*/ 224287 h 266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2151686" h="2662687">
                  <a:moveTo>
                    <a:pt x="770627" y="224287"/>
                  </a:moveTo>
                  <a:cubicBezTo>
                    <a:pt x="768710" y="218536"/>
                    <a:pt x="764876" y="209187"/>
                    <a:pt x="764876" y="201283"/>
                  </a:cubicBezTo>
                  <a:cubicBezTo>
                    <a:pt x="764876" y="149586"/>
                    <a:pt x="763117" y="113213"/>
                    <a:pt x="776378" y="69011"/>
                  </a:cubicBezTo>
                  <a:cubicBezTo>
                    <a:pt x="779862" y="57398"/>
                    <a:pt x="775787" y="35370"/>
                    <a:pt x="787880" y="34506"/>
                  </a:cubicBezTo>
                  <a:lnTo>
                    <a:pt x="868393" y="28755"/>
                  </a:lnTo>
                  <a:cubicBezTo>
                    <a:pt x="948867" y="1930"/>
                    <a:pt x="864938" y="28065"/>
                    <a:pt x="1081178" y="17253"/>
                  </a:cubicBezTo>
                  <a:cubicBezTo>
                    <a:pt x="1104992" y="16062"/>
                    <a:pt x="1113288" y="12300"/>
                    <a:pt x="1132936" y="5751"/>
                  </a:cubicBezTo>
                  <a:cubicBezTo>
                    <a:pt x="1169359" y="7668"/>
                    <a:pt x="1205868" y="8342"/>
                    <a:pt x="1242204" y="11502"/>
                  </a:cubicBezTo>
                  <a:cubicBezTo>
                    <a:pt x="1250078" y="12187"/>
                    <a:pt x="1257304" y="17253"/>
                    <a:pt x="1265208" y="17253"/>
                  </a:cubicBezTo>
                  <a:cubicBezTo>
                    <a:pt x="1325112" y="17253"/>
                    <a:pt x="1294215" y="8612"/>
                    <a:pt x="1345721" y="5751"/>
                  </a:cubicBezTo>
                  <a:cubicBezTo>
                    <a:pt x="1403174" y="2559"/>
                    <a:pt x="1460740" y="1917"/>
                    <a:pt x="1518249" y="0"/>
                  </a:cubicBezTo>
                  <a:cubicBezTo>
                    <a:pt x="1525013" y="520"/>
                    <a:pt x="1592758" y="1534"/>
                    <a:pt x="1616015" y="11502"/>
                  </a:cubicBezTo>
                  <a:cubicBezTo>
                    <a:pt x="1622368" y="14225"/>
                    <a:pt x="1627517" y="19170"/>
                    <a:pt x="1633268" y="23004"/>
                  </a:cubicBezTo>
                  <a:cubicBezTo>
                    <a:pt x="1635185" y="28755"/>
                    <a:pt x="1636308" y="34835"/>
                    <a:pt x="1639019" y="40257"/>
                  </a:cubicBezTo>
                  <a:cubicBezTo>
                    <a:pt x="1642110" y="46439"/>
                    <a:pt x="1649587" y="50661"/>
                    <a:pt x="1650521" y="57509"/>
                  </a:cubicBezTo>
                  <a:cubicBezTo>
                    <a:pt x="1655449" y="93648"/>
                    <a:pt x="1653112" y="130441"/>
                    <a:pt x="1656272" y="166777"/>
                  </a:cubicBezTo>
                  <a:cubicBezTo>
                    <a:pt x="1656957" y="174651"/>
                    <a:pt x="1660106" y="182113"/>
                    <a:pt x="1662023" y="189781"/>
                  </a:cubicBezTo>
                  <a:cubicBezTo>
                    <a:pt x="1672314" y="282404"/>
                    <a:pt x="1674365" y="278306"/>
                    <a:pt x="1662023" y="414068"/>
                  </a:cubicBezTo>
                  <a:cubicBezTo>
                    <a:pt x="1661397" y="420951"/>
                    <a:pt x="1654355" y="425570"/>
                    <a:pt x="1650521" y="431321"/>
                  </a:cubicBezTo>
                  <a:cubicBezTo>
                    <a:pt x="1648604" y="438989"/>
                    <a:pt x="1646320" y="446574"/>
                    <a:pt x="1644770" y="454324"/>
                  </a:cubicBezTo>
                  <a:cubicBezTo>
                    <a:pt x="1642483" y="465758"/>
                    <a:pt x="1642087" y="477580"/>
                    <a:pt x="1639019" y="488830"/>
                  </a:cubicBezTo>
                  <a:cubicBezTo>
                    <a:pt x="1636303" y="498790"/>
                    <a:pt x="1630483" y="507697"/>
                    <a:pt x="1627517" y="517585"/>
                  </a:cubicBezTo>
                  <a:cubicBezTo>
                    <a:pt x="1624191" y="528672"/>
                    <a:pt x="1622616" y="551710"/>
                    <a:pt x="1616015" y="563592"/>
                  </a:cubicBezTo>
                  <a:cubicBezTo>
                    <a:pt x="1609302" y="575676"/>
                    <a:pt x="1597383" y="584984"/>
                    <a:pt x="1593012" y="598098"/>
                  </a:cubicBezTo>
                  <a:cubicBezTo>
                    <a:pt x="1589178" y="609600"/>
                    <a:pt x="1588235" y="622516"/>
                    <a:pt x="1581510" y="632604"/>
                  </a:cubicBezTo>
                  <a:cubicBezTo>
                    <a:pt x="1577676" y="638355"/>
                    <a:pt x="1572815" y="643541"/>
                    <a:pt x="1570008" y="649857"/>
                  </a:cubicBezTo>
                  <a:cubicBezTo>
                    <a:pt x="1565084" y="660936"/>
                    <a:pt x="1563928" y="673518"/>
                    <a:pt x="1558506" y="684362"/>
                  </a:cubicBezTo>
                  <a:cubicBezTo>
                    <a:pt x="1550838" y="699698"/>
                    <a:pt x="1540924" y="714104"/>
                    <a:pt x="1535502" y="730370"/>
                  </a:cubicBezTo>
                  <a:cubicBezTo>
                    <a:pt x="1533585" y="736121"/>
                    <a:pt x="1532695" y="742324"/>
                    <a:pt x="1529751" y="747623"/>
                  </a:cubicBezTo>
                  <a:cubicBezTo>
                    <a:pt x="1523038" y="759707"/>
                    <a:pt x="1511882" y="769293"/>
                    <a:pt x="1506748" y="782128"/>
                  </a:cubicBezTo>
                  <a:cubicBezTo>
                    <a:pt x="1502914" y="791713"/>
                    <a:pt x="1499863" y="801650"/>
                    <a:pt x="1495246" y="810883"/>
                  </a:cubicBezTo>
                  <a:cubicBezTo>
                    <a:pt x="1492155" y="817065"/>
                    <a:pt x="1487173" y="822135"/>
                    <a:pt x="1483744" y="828136"/>
                  </a:cubicBezTo>
                  <a:cubicBezTo>
                    <a:pt x="1479491" y="835580"/>
                    <a:pt x="1475724" y="843306"/>
                    <a:pt x="1472242" y="851140"/>
                  </a:cubicBezTo>
                  <a:cubicBezTo>
                    <a:pt x="1461571" y="875150"/>
                    <a:pt x="1457740" y="888894"/>
                    <a:pt x="1449238" y="914400"/>
                  </a:cubicBezTo>
                  <a:lnTo>
                    <a:pt x="1443487" y="931653"/>
                  </a:lnTo>
                  <a:cubicBezTo>
                    <a:pt x="1441570" y="937404"/>
                    <a:pt x="1439206" y="943025"/>
                    <a:pt x="1437736" y="948906"/>
                  </a:cubicBezTo>
                  <a:lnTo>
                    <a:pt x="1431985" y="971909"/>
                  </a:lnTo>
                  <a:cubicBezTo>
                    <a:pt x="1435920" y="999455"/>
                    <a:pt x="1436607" y="1021411"/>
                    <a:pt x="1449238" y="1046672"/>
                  </a:cubicBezTo>
                  <a:cubicBezTo>
                    <a:pt x="1455420" y="1059036"/>
                    <a:pt x="1464111" y="1069998"/>
                    <a:pt x="1472242" y="1081177"/>
                  </a:cubicBezTo>
                  <a:cubicBezTo>
                    <a:pt x="1485608" y="1099555"/>
                    <a:pt x="1501066" y="1117900"/>
                    <a:pt x="1518249" y="1132936"/>
                  </a:cubicBezTo>
                  <a:cubicBezTo>
                    <a:pt x="1525462" y="1139248"/>
                    <a:pt x="1533034" y="1145258"/>
                    <a:pt x="1541253" y="1150189"/>
                  </a:cubicBezTo>
                  <a:cubicBezTo>
                    <a:pt x="1552280" y="1156805"/>
                    <a:pt x="1564052" y="1162120"/>
                    <a:pt x="1575759" y="1167441"/>
                  </a:cubicBezTo>
                  <a:cubicBezTo>
                    <a:pt x="1585157" y="1171713"/>
                    <a:pt x="1594348" y="1177149"/>
                    <a:pt x="1604514" y="1178943"/>
                  </a:cubicBezTo>
                  <a:cubicBezTo>
                    <a:pt x="1627246" y="1182955"/>
                    <a:pt x="1650546" y="1182505"/>
                    <a:pt x="1673525" y="1184694"/>
                  </a:cubicBezTo>
                  <a:cubicBezTo>
                    <a:pt x="1690806" y="1186340"/>
                    <a:pt x="1708030" y="1188528"/>
                    <a:pt x="1725283" y="1190445"/>
                  </a:cubicBezTo>
                  <a:cubicBezTo>
                    <a:pt x="1732951" y="1194279"/>
                    <a:pt x="1740260" y="1198937"/>
                    <a:pt x="1748287" y="1201947"/>
                  </a:cubicBezTo>
                  <a:cubicBezTo>
                    <a:pt x="1755688" y="1204722"/>
                    <a:pt x="1764382" y="1203859"/>
                    <a:pt x="1771291" y="1207698"/>
                  </a:cubicBezTo>
                  <a:cubicBezTo>
                    <a:pt x="1798992" y="1223087"/>
                    <a:pt x="1796273" y="1230434"/>
                    <a:pt x="1817298" y="1247955"/>
                  </a:cubicBezTo>
                  <a:cubicBezTo>
                    <a:pt x="1822608" y="1252380"/>
                    <a:pt x="1828800" y="1255623"/>
                    <a:pt x="1834551" y="1259457"/>
                  </a:cubicBezTo>
                  <a:cubicBezTo>
                    <a:pt x="1838385" y="1265208"/>
                    <a:pt x="1841555" y="1271461"/>
                    <a:pt x="1846053" y="1276709"/>
                  </a:cubicBezTo>
                  <a:cubicBezTo>
                    <a:pt x="1864191" y="1297870"/>
                    <a:pt x="1886221" y="1316948"/>
                    <a:pt x="1915065" y="1322717"/>
                  </a:cubicBezTo>
                  <a:cubicBezTo>
                    <a:pt x="1924650" y="1324634"/>
                    <a:pt x="1934457" y="1325659"/>
                    <a:pt x="1943819" y="1328468"/>
                  </a:cubicBezTo>
                  <a:cubicBezTo>
                    <a:pt x="1973545" y="1337386"/>
                    <a:pt x="1969144" y="1340143"/>
                    <a:pt x="1995578" y="1351472"/>
                  </a:cubicBezTo>
                  <a:cubicBezTo>
                    <a:pt x="2001150" y="1353860"/>
                    <a:pt x="2007080" y="1355306"/>
                    <a:pt x="2012831" y="1357223"/>
                  </a:cubicBezTo>
                  <a:cubicBezTo>
                    <a:pt x="2020499" y="1362974"/>
                    <a:pt x="2027512" y="1369720"/>
                    <a:pt x="2035834" y="1374475"/>
                  </a:cubicBezTo>
                  <a:cubicBezTo>
                    <a:pt x="2041097" y="1377483"/>
                    <a:pt x="2048043" y="1376863"/>
                    <a:pt x="2053087" y="1380226"/>
                  </a:cubicBezTo>
                  <a:cubicBezTo>
                    <a:pt x="2081351" y="1399069"/>
                    <a:pt x="2060624" y="1393514"/>
                    <a:pt x="2081842" y="1414732"/>
                  </a:cubicBezTo>
                  <a:cubicBezTo>
                    <a:pt x="2086729" y="1419619"/>
                    <a:pt x="2093344" y="1422400"/>
                    <a:pt x="2099095" y="1426234"/>
                  </a:cubicBezTo>
                  <a:cubicBezTo>
                    <a:pt x="2125460" y="1465784"/>
                    <a:pt x="2117726" y="1447626"/>
                    <a:pt x="2127849" y="1477992"/>
                  </a:cubicBezTo>
                  <a:cubicBezTo>
                    <a:pt x="2129766" y="1502913"/>
                    <a:pt x="2133110" y="1527765"/>
                    <a:pt x="2133600" y="1552755"/>
                  </a:cubicBezTo>
                  <a:cubicBezTo>
                    <a:pt x="2137159" y="1734269"/>
                    <a:pt x="2129821" y="1963707"/>
                    <a:pt x="2145102" y="2162355"/>
                  </a:cubicBezTo>
                  <a:cubicBezTo>
                    <a:pt x="2146433" y="2179663"/>
                    <a:pt x="2148936" y="2196860"/>
                    <a:pt x="2150853" y="2214113"/>
                  </a:cubicBezTo>
                  <a:cubicBezTo>
                    <a:pt x="2148936" y="2256287"/>
                    <a:pt x="2151686" y="2298933"/>
                    <a:pt x="2145102" y="2340634"/>
                  </a:cubicBezTo>
                  <a:cubicBezTo>
                    <a:pt x="2144024" y="2347461"/>
                    <a:pt x="2138025" y="2328691"/>
                    <a:pt x="2133600" y="2323381"/>
                  </a:cubicBezTo>
                  <a:cubicBezTo>
                    <a:pt x="2128394" y="2317133"/>
                    <a:pt x="2121075" y="2312746"/>
                    <a:pt x="2116348" y="2306128"/>
                  </a:cubicBezTo>
                  <a:cubicBezTo>
                    <a:pt x="2052132" y="2216223"/>
                    <a:pt x="2142913" y="2334727"/>
                    <a:pt x="2099095" y="2265872"/>
                  </a:cubicBezTo>
                  <a:cubicBezTo>
                    <a:pt x="2088803" y="2249699"/>
                    <a:pt x="2075223" y="2235814"/>
                    <a:pt x="2064589" y="2219864"/>
                  </a:cubicBezTo>
                  <a:cubicBezTo>
                    <a:pt x="2060755" y="2214113"/>
                    <a:pt x="2057512" y="2207921"/>
                    <a:pt x="2053087" y="2202611"/>
                  </a:cubicBezTo>
                  <a:cubicBezTo>
                    <a:pt x="2047880" y="2196363"/>
                    <a:pt x="2041127" y="2191533"/>
                    <a:pt x="2035834" y="2185358"/>
                  </a:cubicBezTo>
                  <a:cubicBezTo>
                    <a:pt x="2029596" y="2178081"/>
                    <a:pt x="2025858" y="2168593"/>
                    <a:pt x="2018581" y="2162355"/>
                  </a:cubicBezTo>
                  <a:cubicBezTo>
                    <a:pt x="2012072" y="2156776"/>
                    <a:pt x="2003021" y="2155106"/>
                    <a:pt x="1995578" y="2150853"/>
                  </a:cubicBezTo>
                  <a:cubicBezTo>
                    <a:pt x="1964364" y="2133016"/>
                    <a:pt x="1992703" y="2144144"/>
                    <a:pt x="1961072" y="2133600"/>
                  </a:cubicBezTo>
                  <a:cubicBezTo>
                    <a:pt x="1949570" y="2135517"/>
                    <a:pt x="1935341" y="2131672"/>
                    <a:pt x="1926566" y="2139351"/>
                  </a:cubicBezTo>
                  <a:cubicBezTo>
                    <a:pt x="1917442" y="2147335"/>
                    <a:pt x="1918006" y="2162095"/>
                    <a:pt x="1915065" y="2173857"/>
                  </a:cubicBezTo>
                  <a:lnTo>
                    <a:pt x="1903563" y="2219864"/>
                  </a:lnTo>
                  <a:cubicBezTo>
                    <a:pt x="1901646" y="2227532"/>
                    <a:pt x="1899111" y="2235072"/>
                    <a:pt x="1897812" y="2242868"/>
                  </a:cubicBezTo>
                  <a:cubicBezTo>
                    <a:pt x="1895895" y="2254370"/>
                    <a:pt x="1893834" y="2265849"/>
                    <a:pt x="1892061" y="2277374"/>
                  </a:cubicBezTo>
                  <a:cubicBezTo>
                    <a:pt x="1889688" y="2292798"/>
                    <a:pt x="1886976" y="2323522"/>
                    <a:pt x="1880559" y="2340634"/>
                  </a:cubicBezTo>
                  <a:cubicBezTo>
                    <a:pt x="1877549" y="2348661"/>
                    <a:pt x="1871614" y="2355455"/>
                    <a:pt x="1869057" y="2363638"/>
                  </a:cubicBezTo>
                  <a:cubicBezTo>
                    <a:pt x="1861984" y="2386270"/>
                    <a:pt x="1858877" y="2410017"/>
                    <a:pt x="1851804" y="2432649"/>
                  </a:cubicBezTo>
                  <a:cubicBezTo>
                    <a:pt x="1849247" y="2440832"/>
                    <a:pt x="1843679" y="2447773"/>
                    <a:pt x="1840302" y="2455653"/>
                  </a:cubicBezTo>
                  <a:cubicBezTo>
                    <a:pt x="1837914" y="2461225"/>
                    <a:pt x="1836939" y="2467334"/>
                    <a:pt x="1834551" y="2472906"/>
                  </a:cubicBezTo>
                  <a:cubicBezTo>
                    <a:pt x="1831174" y="2480786"/>
                    <a:pt x="1826426" y="2488029"/>
                    <a:pt x="1823049" y="2495909"/>
                  </a:cubicBezTo>
                  <a:cubicBezTo>
                    <a:pt x="1820661" y="2501481"/>
                    <a:pt x="1820009" y="2507740"/>
                    <a:pt x="1817298" y="2513162"/>
                  </a:cubicBezTo>
                  <a:cubicBezTo>
                    <a:pt x="1814207" y="2519344"/>
                    <a:pt x="1809631" y="2524664"/>
                    <a:pt x="1805797" y="2530415"/>
                  </a:cubicBezTo>
                  <a:cubicBezTo>
                    <a:pt x="1798053" y="2576881"/>
                    <a:pt x="1803734" y="2553858"/>
                    <a:pt x="1788544" y="2599426"/>
                  </a:cubicBezTo>
                  <a:cubicBezTo>
                    <a:pt x="1786627" y="2605177"/>
                    <a:pt x="1785504" y="2611257"/>
                    <a:pt x="1782793" y="2616679"/>
                  </a:cubicBezTo>
                  <a:cubicBezTo>
                    <a:pt x="1778959" y="2624347"/>
                    <a:pt x="1774668" y="2631803"/>
                    <a:pt x="1771291" y="2639683"/>
                  </a:cubicBezTo>
                  <a:cubicBezTo>
                    <a:pt x="1768903" y="2645255"/>
                    <a:pt x="1769827" y="2652649"/>
                    <a:pt x="1765540" y="2656936"/>
                  </a:cubicBezTo>
                  <a:cubicBezTo>
                    <a:pt x="1761253" y="2661223"/>
                    <a:pt x="1754038" y="2660770"/>
                    <a:pt x="1748287" y="2662687"/>
                  </a:cubicBezTo>
                  <a:cubicBezTo>
                    <a:pt x="1725283" y="2660770"/>
                    <a:pt x="1702181" y="2659799"/>
                    <a:pt x="1679276" y="2656936"/>
                  </a:cubicBezTo>
                  <a:cubicBezTo>
                    <a:pt x="1671433" y="2655956"/>
                    <a:pt x="1664176" y="2651185"/>
                    <a:pt x="1656272" y="2651185"/>
                  </a:cubicBezTo>
                  <a:cubicBezTo>
                    <a:pt x="1577652" y="2651185"/>
                    <a:pt x="1499079" y="2655019"/>
                    <a:pt x="1420483" y="2656936"/>
                  </a:cubicBezTo>
                  <a:lnTo>
                    <a:pt x="1144438" y="2651185"/>
                  </a:lnTo>
                  <a:cubicBezTo>
                    <a:pt x="1138381" y="2650947"/>
                    <a:pt x="1133194" y="2646235"/>
                    <a:pt x="1127185" y="2645434"/>
                  </a:cubicBezTo>
                  <a:cubicBezTo>
                    <a:pt x="1081695" y="2639369"/>
                    <a:pt x="970042" y="2635486"/>
                    <a:pt x="937404" y="2633932"/>
                  </a:cubicBezTo>
                  <a:cubicBezTo>
                    <a:pt x="812156" y="2602620"/>
                    <a:pt x="945892" y="2633932"/>
                    <a:pt x="603849" y="2633932"/>
                  </a:cubicBezTo>
                  <a:cubicBezTo>
                    <a:pt x="590294" y="2633932"/>
                    <a:pt x="577012" y="2630098"/>
                    <a:pt x="563593" y="2628181"/>
                  </a:cubicBezTo>
                  <a:cubicBezTo>
                    <a:pt x="557842" y="2624347"/>
                    <a:pt x="550658" y="2622076"/>
                    <a:pt x="546340" y="2616679"/>
                  </a:cubicBezTo>
                  <a:cubicBezTo>
                    <a:pt x="508924" y="2569909"/>
                    <a:pt x="577562" y="2630647"/>
                    <a:pt x="529087" y="2582174"/>
                  </a:cubicBezTo>
                  <a:cubicBezTo>
                    <a:pt x="524200" y="2577287"/>
                    <a:pt x="517144" y="2575097"/>
                    <a:pt x="511834" y="2570672"/>
                  </a:cubicBezTo>
                  <a:cubicBezTo>
                    <a:pt x="502272" y="2562704"/>
                    <a:pt x="488403" y="2548143"/>
                    <a:pt x="483080" y="2536166"/>
                  </a:cubicBezTo>
                  <a:cubicBezTo>
                    <a:pt x="460123" y="2484511"/>
                    <a:pt x="482458" y="2511296"/>
                    <a:pt x="460076" y="2444151"/>
                  </a:cubicBezTo>
                  <a:cubicBezTo>
                    <a:pt x="449799" y="2413320"/>
                    <a:pt x="457828" y="2439784"/>
                    <a:pt x="448574" y="2398143"/>
                  </a:cubicBezTo>
                  <a:cubicBezTo>
                    <a:pt x="446859" y="2390428"/>
                    <a:pt x="444237" y="2382916"/>
                    <a:pt x="442823" y="2375140"/>
                  </a:cubicBezTo>
                  <a:cubicBezTo>
                    <a:pt x="434678" y="2330341"/>
                    <a:pt x="441104" y="2346120"/>
                    <a:pt x="431321" y="2311879"/>
                  </a:cubicBezTo>
                  <a:cubicBezTo>
                    <a:pt x="428234" y="2301074"/>
                    <a:pt x="423404" y="2284842"/>
                    <a:pt x="414068" y="2277374"/>
                  </a:cubicBezTo>
                  <a:cubicBezTo>
                    <a:pt x="409334" y="2273587"/>
                    <a:pt x="402566" y="2273540"/>
                    <a:pt x="396815" y="2271623"/>
                  </a:cubicBezTo>
                  <a:cubicBezTo>
                    <a:pt x="387230" y="2273540"/>
                    <a:pt x="376804" y="2273003"/>
                    <a:pt x="368061" y="2277374"/>
                  </a:cubicBezTo>
                  <a:cubicBezTo>
                    <a:pt x="360787" y="2281011"/>
                    <a:pt x="356015" y="2288378"/>
                    <a:pt x="350808" y="2294626"/>
                  </a:cubicBezTo>
                  <a:cubicBezTo>
                    <a:pt x="338421" y="2309490"/>
                    <a:pt x="339319" y="2311841"/>
                    <a:pt x="333555" y="2329132"/>
                  </a:cubicBezTo>
                  <a:cubicBezTo>
                    <a:pt x="331638" y="2346385"/>
                    <a:pt x="331208" y="2363869"/>
                    <a:pt x="327804" y="2380891"/>
                  </a:cubicBezTo>
                  <a:cubicBezTo>
                    <a:pt x="323844" y="2400689"/>
                    <a:pt x="317481" y="2417431"/>
                    <a:pt x="304800" y="2432649"/>
                  </a:cubicBezTo>
                  <a:cubicBezTo>
                    <a:pt x="299594" y="2438897"/>
                    <a:pt x="293299" y="2444151"/>
                    <a:pt x="287548" y="2449902"/>
                  </a:cubicBezTo>
                  <a:cubicBezTo>
                    <a:pt x="276046" y="2447985"/>
                    <a:pt x="264425" y="2446681"/>
                    <a:pt x="253042" y="2444151"/>
                  </a:cubicBezTo>
                  <a:cubicBezTo>
                    <a:pt x="247124" y="2442836"/>
                    <a:pt x="241821" y="2439003"/>
                    <a:pt x="235789" y="2438400"/>
                  </a:cubicBezTo>
                  <a:cubicBezTo>
                    <a:pt x="203306" y="2435152"/>
                    <a:pt x="170612" y="2434566"/>
                    <a:pt x="138023" y="2432649"/>
                  </a:cubicBezTo>
                  <a:cubicBezTo>
                    <a:pt x="126521" y="2428815"/>
                    <a:pt x="110242" y="2431235"/>
                    <a:pt x="103517" y="2421147"/>
                  </a:cubicBezTo>
                  <a:cubicBezTo>
                    <a:pt x="99683" y="2415396"/>
                    <a:pt x="97876" y="2407557"/>
                    <a:pt x="92015" y="2403894"/>
                  </a:cubicBezTo>
                  <a:cubicBezTo>
                    <a:pt x="81734" y="2397468"/>
                    <a:pt x="67598" y="2399117"/>
                    <a:pt x="57510" y="2392392"/>
                  </a:cubicBezTo>
                  <a:lnTo>
                    <a:pt x="23004" y="2369389"/>
                  </a:lnTo>
                  <a:cubicBezTo>
                    <a:pt x="8549" y="2326023"/>
                    <a:pt x="28048" y="2379477"/>
                    <a:pt x="5751" y="2334883"/>
                  </a:cubicBezTo>
                  <a:cubicBezTo>
                    <a:pt x="3040" y="2329461"/>
                    <a:pt x="1917" y="2323381"/>
                    <a:pt x="0" y="2317630"/>
                  </a:cubicBezTo>
                  <a:cubicBezTo>
                    <a:pt x="1917" y="2298460"/>
                    <a:pt x="3205" y="2279217"/>
                    <a:pt x="5751" y="2260121"/>
                  </a:cubicBezTo>
                  <a:cubicBezTo>
                    <a:pt x="8642" y="2238439"/>
                    <a:pt x="12697" y="2228862"/>
                    <a:pt x="17253" y="2208362"/>
                  </a:cubicBezTo>
                  <a:cubicBezTo>
                    <a:pt x="24846" y="2174195"/>
                    <a:pt x="22754" y="2178357"/>
                    <a:pt x="28755" y="2139351"/>
                  </a:cubicBezTo>
                  <a:cubicBezTo>
                    <a:pt x="30528" y="2127826"/>
                    <a:pt x="33144" y="2116426"/>
                    <a:pt x="34506" y="2104845"/>
                  </a:cubicBezTo>
                  <a:cubicBezTo>
                    <a:pt x="36928" y="2084257"/>
                    <a:pt x="40179" y="2026585"/>
                    <a:pt x="46008" y="2001328"/>
                  </a:cubicBezTo>
                  <a:cubicBezTo>
                    <a:pt x="48734" y="1989515"/>
                    <a:pt x="57510" y="1966823"/>
                    <a:pt x="57510" y="1966823"/>
                  </a:cubicBezTo>
                  <a:cubicBezTo>
                    <a:pt x="63261" y="1922732"/>
                    <a:pt x="71070" y="1878862"/>
                    <a:pt x="74763" y="1834551"/>
                  </a:cubicBezTo>
                  <a:cubicBezTo>
                    <a:pt x="76680" y="1811547"/>
                    <a:pt x="76719" y="1788309"/>
                    <a:pt x="80514" y="1765540"/>
                  </a:cubicBezTo>
                  <a:cubicBezTo>
                    <a:pt x="82507" y="1753581"/>
                    <a:pt x="90022" y="1742993"/>
                    <a:pt x="92015" y="1731034"/>
                  </a:cubicBezTo>
                  <a:lnTo>
                    <a:pt x="97766" y="1696528"/>
                  </a:lnTo>
                  <a:cubicBezTo>
                    <a:pt x="99683" y="1671607"/>
                    <a:pt x="102168" y="1646724"/>
                    <a:pt x="103517" y="1621766"/>
                  </a:cubicBezTo>
                  <a:cubicBezTo>
                    <a:pt x="105699" y="1581397"/>
                    <a:pt x="101081" y="1506094"/>
                    <a:pt x="115019" y="1454989"/>
                  </a:cubicBezTo>
                  <a:cubicBezTo>
                    <a:pt x="118209" y="1443292"/>
                    <a:pt x="122687" y="1431985"/>
                    <a:pt x="126521" y="1420483"/>
                  </a:cubicBezTo>
                  <a:cubicBezTo>
                    <a:pt x="128438" y="1414732"/>
                    <a:pt x="130802" y="1409111"/>
                    <a:pt x="132272" y="1403230"/>
                  </a:cubicBezTo>
                  <a:cubicBezTo>
                    <a:pt x="134189" y="1395562"/>
                    <a:pt x="134909" y="1387491"/>
                    <a:pt x="138023" y="1380226"/>
                  </a:cubicBezTo>
                  <a:cubicBezTo>
                    <a:pt x="140746" y="1373873"/>
                    <a:pt x="145691" y="1368725"/>
                    <a:pt x="149525" y="1362974"/>
                  </a:cubicBezTo>
                  <a:cubicBezTo>
                    <a:pt x="151442" y="1357223"/>
                    <a:pt x="151913" y="1350765"/>
                    <a:pt x="155276" y="1345721"/>
                  </a:cubicBezTo>
                  <a:cubicBezTo>
                    <a:pt x="161634" y="1336183"/>
                    <a:pt x="179173" y="1322270"/>
                    <a:pt x="189781" y="1316966"/>
                  </a:cubicBezTo>
                  <a:cubicBezTo>
                    <a:pt x="228920" y="1297396"/>
                    <a:pt x="182163" y="1329635"/>
                    <a:pt x="230038" y="1299713"/>
                  </a:cubicBezTo>
                  <a:cubicBezTo>
                    <a:pt x="266068" y="1277194"/>
                    <a:pt x="238952" y="1286856"/>
                    <a:pt x="276046" y="1270958"/>
                  </a:cubicBezTo>
                  <a:cubicBezTo>
                    <a:pt x="281618" y="1268570"/>
                    <a:pt x="287450" y="1266802"/>
                    <a:pt x="293298" y="1265207"/>
                  </a:cubicBezTo>
                  <a:cubicBezTo>
                    <a:pt x="308549" y="1261048"/>
                    <a:pt x="339306" y="1253706"/>
                    <a:pt x="339306" y="1253706"/>
                  </a:cubicBezTo>
                  <a:cubicBezTo>
                    <a:pt x="360305" y="1239706"/>
                    <a:pt x="376473" y="1227898"/>
                    <a:pt x="402566" y="1219200"/>
                  </a:cubicBezTo>
                  <a:cubicBezTo>
                    <a:pt x="408317" y="1217283"/>
                    <a:pt x="414300" y="1215958"/>
                    <a:pt x="419819" y="1213449"/>
                  </a:cubicBezTo>
                  <a:cubicBezTo>
                    <a:pt x="435428" y="1206354"/>
                    <a:pt x="450491" y="1198113"/>
                    <a:pt x="465827" y="1190445"/>
                  </a:cubicBezTo>
                  <a:lnTo>
                    <a:pt x="488831" y="1178943"/>
                  </a:lnTo>
                  <a:cubicBezTo>
                    <a:pt x="496499" y="1175109"/>
                    <a:pt x="504701" y="1172196"/>
                    <a:pt x="511834" y="1167441"/>
                  </a:cubicBezTo>
                  <a:cubicBezTo>
                    <a:pt x="517585" y="1163607"/>
                    <a:pt x="523045" y="1159297"/>
                    <a:pt x="529087" y="1155940"/>
                  </a:cubicBezTo>
                  <a:cubicBezTo>
                    <a:pt x="540328" y="1149695"/>
                    <a:pt x="552352" y="1144932"/>
                    <a:pt x="563593" y="1138687"/>
                  </a:cubicBezTo>
                  <a:cubicBezTo>
                    <a:pt x="597039" y="1120106"/>
                    <a:pt x="564511" y="1132630"/>
                    <a:pt x="598098" y="1121434"/>
                  </a:cubicBezTo>
                  <a:cubicBezTo>
                    <a:pt x="600716" y="1119470"/>
                    <a:pt x="631814" y="1095482"/>
                    <a:pt x="638355" y="1092679"/>
                  </a:cubicBezTo>
                  <a:cubicBezTo>
                    <a:pt x="645620" y="1089565"/>
                    <a:pt x="653691" y="1088845"/>
                    <a:pt x="661359" y="1086928"/>
                  </a:cubicBezTo>
                  <a:cubicBezTo>
                    <a:pt x="669027" y="1081177"/>
                    <a:pt x="675790" y="1073962"/>
                    <a:pt x="684363" y="1069675"/>
                  </a:cubicBezTo>
                  <a:cubicBezTo>
                    <a:pt x="691432" y="1066140"/>
                    <a:pt x="700504" y="1067845"/>
                    <a:pt x="707366" y="1063924"/>
                  </a:cubicBezTo>
                  <a:cubicBezTo>
                    <a:pt x="759412" y="1034184"/>
                    <a:pt x="683135" y="1054969"/>
                    <a:pt x="753374" y="1040921"/>
                  </a:cubicBezTo>
                  <a:cubicBezTo>
                    <a:pt x="762959" y="1033253"/>
                    <a:pt x="771720" y="1024423"/>
                    <a:pt x="782129" y="1017917"/>
                  </a:cubicBezTo>
                  <a:cubicBezTo>
                    <a:pt x="787269" y="1014704"/>
                    <a:pt x="794448" y="1015689"/>
                    <a:pt x="799381" y="1012166"/>
                  </a:cubicBezTo>
                  <a:cubicBezTo>
                    <a:pt x="821552" y="996330"/>
                    <a:pt x="841367" y="977427"/>
                    <a:pt x="862642" y="960407"/>
                  </a:cubicBezTo>
                  <a:cubicBezTo>
                    <a:pt x="870127" y="954419"/>
                    <a:pt x="878869" y="949933"/>
                    <a:pt x="885646" y="943155"/>
                  </a:cubicBezTo>
                  <a:cubicBezTo>
                    <a:pt x="932680" y="896120"/>
                    <a:pt x="910720" y="914284"/>
                    <a:pt x="948906" y="885645"/>
                  </a:cubicBezTo>
                  <a:cubicBezTo>
                    <a:pt x="962581" y="844621"/>
                    <a:pt x="943190" y="894218"/>
                    <a:pt x="971910" y="851140"/>
                  </a:cubicBezTo>
                  <a:cubicBezTo>
                    <a:pt x="975273" y="846096"/>
                    <a:pt x="975744" y="839638"/>
                    <a:pt x="977661" y="833887"/>
                  </a:cubicBezTo>
                  <a:cubicBezTo>
                    <a:pt x="975744" y="780211"/>
                    <a:pt x="975368" y="726458"/>
                    <a:pt x="971910" y="672860"/>
                  </a:cubicBezTo>
                  <a:cubicBezTo>
                    <a:pt x="971520" y="666810"/>
                    <a:pt x="967474" y="661525"/>
                    <a:pt x="966159" y="655607"/>
                  </a:cubicBezTo>
                  <a:cubicBezTo>
                    <a:pt x="963629" y="644224"/>
                    <a:pt x="963236" y="632414"/>
                    <a:pt x="960408" y="621102"/>
                  </a:cubicBezTo>
                  <a:cubicBezTo>
                    <a:pt x="957467" y="609340"/>
                    <a:pt x="951284" y="598485"/>
                    <a:pt x="948906" y="586596"/>
                  </a:cubicBezTo>
                  <a:cubicBezTo>
                    <a:pt x="941800" y="551064"/>
                    <a:pt x="948577" y="565974"/>
                    <a:pt x="931653" y="540589"/>
                  </a:cubicBezTo>
                  <a:cubicBezTo>
                    <a:pt x="929736" y="531004"/>
                    <a:pt x="928022" y="521376"/>
                    <a:pt x="925902" y="511834"/>
                  </a:cubicBezTo>
                  <a:cubicBezTo>
                    <a:pt x="924187" y="504118"/>
                    <a:pt x="921701" y="496580"/>
                    <a:pt x="920151" y="488830"/>
                  </a:cubicBezTo>
                  <a:cubicBezTo>
                    <a:pt x="915948" y="467814"/>
                    <a:pt x="913558" y="446433"/>
                    <a:pt x="908649" y="425570"/>
                  </a:cubicBezTo>
                  <a:cubicBezTo>
                    <a:pt x="905872" y="413768"/>
                    <a:pt x="900982" y="402566"/>
                    <a:pt x="897148" y="391064"/>
                  </a:cubicBezTo>
                  <a:cubicBezTo>
                    <a:pt x="895231" y="385313"/>
                    <a:pt x="895684" y="378098"/>
                    <a:pt x="891397" y="373811"/>
                  </a:cubicBezTo>
                  <a:cubicBezTo>
                    <a:pt x="829805" y="312219"/>
                    <a:pt x="923290" y="407330"/>
                    <a:pt x="856891" y="333555"/>
                  </a:cubicBezTo>
                  <a:cubicBezTo>
                    <a:pt x="846009" y="321464"/>
                    <a:pt x="831408" y="312583"/>
                    <a:pt x="822385" y="299049"/>
                  </a:cubicBezTo>
                  <a:cubicBezTo>
                    <a:pt x="807049" y="276045"/>
                    <a:pt x="816634" y="285630"/>
                    <a:pt x="793631" y="270294"/>
                  </a:cubicBezTo>
                  <a:cubicBezTo>
                    <a:pt x="784800" y="257048"/>
                    <a:pt x="779023" y="251661"/>
                    <a:pt x="776378" y="235789"/>
                  </a:cubicBezTo>
                  <a:cubicBezTo>
                    <a:pt x="775433" y="230116"/>
                    <a:pt x="772544" y="230038"/>
                    <a:pt x="770627" y="224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986" name="Picture 2" descr="http://www.t-nation.com/img/photos/2010/10-643-02/Respiratory-System_1_380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99" t="5494" r="5610" b="4396"/>
            <a:stretch>
              <a:fillRect/>
            </a:stretch>
          </p:blipFill>
          <p:spPr bwMode="auto">
            <a:xfrm>
              <a:off x="2571736" y="0"/>
              <a:ext cx="2285870" cy="2636912"/>
            </a:xfrm>
            <a:prstGeom prst="rect">
              <a:avLst/>
            </a:prstGeom>
            <a:noFill/>
          </p:spPr>
        </p:pic>
      </p:grpSp>
      <p:grpSp>
        <p:nvGrpSpPr>
          <p:cNvPr id="13" name="12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  <a:solidFill>
            <a:srgbClr val="FFFF00"/>
          </a:solidFill>
        </p:grpSpPr>
        <p:sp>
          <p:nvSpPr>
            <p:cNvPr id="14" name="13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8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0" y="0"/>
            <a:ext cx="8990528" cy="6289589"/>
            <a:chOff x="0" y="568411"/>
            <a:chExt cx="8990528" cy="6289589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" name="8 Forma libre"/>
            <p:cNvSpPr/>
            <p:nvPr/>
          </p:nvSpPr>
          <p:spPr>
            <a:xfrm>
              <a:off x="358346" y="568411"/>
              <a:ext cx="8071892" cy="5910109"/>
            </a:xfrm>
            <a:custGeom>
              <a:avLst/>
              <a:gdLst>
                <a:gd name="connsiteX0" fmla="*/ 61784 w 8071892"/>
                <a:gd name="connsiteY0" fmla="*/ 5090984 h 5910109"/>
                <a:gd name="connsiteX1" fmla="*/ 432486 w 8071892"/>
                <a:gd name="connsiteY1" fmla="*/ 5115697 h 5910109"/>
                <a:gd name="connsiteX2" fmla="*/ 2483708 w 8071892"/>
                <a:gd name="connsiteY2" fmla="*/ 5165124 h 5910109"/>
                <a:gd name="connsiteX3" fmla="*/ 3076832 w 8071892"/>
                <a:gd name="connsiteY3" fmla="*/ 5165124 h 5910109"/>
                <a:gd name="connsiteX4" fmla="*/ 3150973 w 8071892"/>
                <a:gd name="connsiteY4" fmla="*/ 5115697 h 5910109"/>
                <a:gd name="connsiteX5" fmla="*/ 4164227 w 8071892"/>
                <a:gd name="connsiteY5" fmla="*/ 5165124 h 5910109"/>
                <a:gd name="connsiteX6" fmla="*/ 4238368 w 8071892"/>
                <a:gd name="connsiteY6" fmla="*/ 5189838 h 5910109"/>
                <a:gd name="connsiteX7" fmla="*/ 4337222 w 8071892"/>
                <a:gd name="connsiteY7" fmla="*/ 5214551 h 5910109"/>
                <a:gd name="connsiteX8" fmla="*/ 4386649 w 8071892"/>
                <a:gd name="connsiteY8" fmla="*/ 5288692 h 5910109"/>
                <a:gd name="connsiteX9" fmla="*/ 4633784 w 8071892"/>
                <a:gd name="connsiteY9" fmla="*/ 5486400 h 5910109"/>
                <a:gd name="connsiteX10" fmla="*/ 4831492 w 8071892"/>
                <a:gd name="connsiteY10" fmla="*/ 5708821 h 5910109"/>
                <a:gd name="connsiteX11" fmla="*/ 4905632 w 8071892"/>
                <a:gd name="connsiteY11" fmla="*/ 5758248 h 5910109"/>
                <a:gd name="connsiteX12" fmla="*/ 5152768 w 8071892"/>
                <a:gd name="connsiteY12" fmla="*/ 5807675 h 5910109"/>
                <a:gd name="connsiteX13" fmla="*/ 5226908 w 8071892"/>
                <a:gd name="connsiteY13" fmla="*/ 5832389 h 5910109"/>
                <a:gd name="connsiteX14" fmla="*/ 5375189 w 8071892"/>
                <a:gd name="connsiteY14" fmla="*/ 5857103 h 5910109"/>
                <a:gd name="connsiteX15" fmla="*/ 5523470 w 8071892"/>
                <a:gd name="connsiteY15" fmla="*/ 5906530 h 5910109"/>
                <a:gd name="connsiteX16" fmla="*/ 5770605 w 8071892"/>
                <a:gd name="connsiteY16" fmla="*/ 5881816 h 5910109"/>
                <a:gd name="connsiteX17" fmla="*/ 5795319 w 8071892"/>
                <a:gd name="connsiteY17" fmla="*/ 5807675 h 5910109"/>
                <a:gd name="connsiteX18" fmla="*/ 5844746 w 8071892"/>
                <a:gd name="connsiteY18" fmla="*/ 5733535 h 5910109"/>
                <a:gd name="connsiteX19" fmla="*/ 5894173 w 8071892"/>
                <a:gd name="connsiteY19" fmla="*/ 5634681 h 5910109"/>
                <a:gd name="connsiteX20" fmla="*/ 5968313 w 8071892"/>
                <a:gd name="connsiteY20" fmla="*/ 5585254 h 5910109"/>
                <a:gd name="connsiteX21" fmla="*/ 6091881 w 8071892"/>
                <a:gd name="connsiteY21" fmla="*/ 5436973 h 5910109"/>
                <a:gd name="connsiteX22" fmla="*/ 6141308 w 8071892"/>
                <a:gd name="connsiteY22" fmla="*/ 5362832 h 5910109"/>
                <a:gd name="connsiteX23" fmla="*/ 6215449 w 8071892"/>
                <a:gd name="connsiteY23" fmla="*/ 5288692 h 5910109"/>
                <a:gd name="connsiteX24" fmla="*/ 6314303 w 8071892"/>
                <a:gd name="connsiteY24" fmla="*/ 5140411 h 5910109"/>
                <a:gd name="connsiteX25" fmla="*/ 6536724 w 8071892"/>
                <a:gd name="connsiteY25" fmla="*/ 5016843 h 5910109"/>
                <a:gd name="connsiteX26" fmla="*/ 6660292 w 8071892"/>
                <a:gd name="connsiteY26" fmla="*/ 4967416 h 5910109"/>
                <a:gd name="connsiteX27" fmla="*/ 6907427 w 8071892"/>
                <a:gd name="connsiteY27" fmla="*/ 4868562 h 5910109"/>
                <a:gd name="connsiteX28" fmla="*/ 7055708 w 8071892"/>
                <a:gd name="connsiteY28" fmla="*/ 4843848 h 5910109"/>
                <a:gd name="connsiteX29" fmla="*/ 7451124 w 8071892"/>
                <a:gd name="connsiteY29" fmla="*/ 4744994 h 5910109"/>
                <a:gd name="connsiteX30" fmla="*/ 7549978 w 8071892"/>
                <a:gd name="connsiteY30" fmla="*/ 4720281 h 5910109"/>
                <a:gd name="connsiteX31" fmla="*/ 7821827 w 8071892"/>
                <a:gd name="connsiteY31" fmla="*/ 4596713 h 5910109"/>
                <a:gd name="connsiteX32" fmla="*/ 7846540 w 8071892"/>
                <a:gd name="connsiteY32" fmla="*/ 4423719 h 5910109"/>
                <a:gd name="connsiteX33" fmla="*/ 7994822 w 8071892"/>
                <a:gd name="connsiteY33" fmla="*/ 4028303 h 5910109"/>
                <a:gd name="connsiteX34" fmla="*/ 8019535 w 8071892"/>
                <a:gd name="connsiteY34" fmla="*/ 3880021 h 5910109"/>
                <a:gd name="connsiteX35" fmla="*/ 8019535 w 8071892"/>
                <a:gd name="connsiteY35" fmla="*/ 3682313 h 5910109"/>
                <a:gd name="connsiteX36" fmla="*/ 7797113 w 8071892"/>
                <a:gd name="connsiteY36" fmla="*/ 3459892 h 5910109"/>
                <a:gd name="connsiteX37" fmla="*/ 7648832 w 8071892"/>
                <a:gd name="connsiteY37" fmla="*/ 3262184 h 5910109"/>
                <a:gd name="connsiteX38" fmla="*/ 7401697 w 8071892"/>
                <a:gd name="connsiteY38" fmla="*/ 2990335 h 5910109"/>
                <a:gd name="connsiteX39" fmla="*/ 6808573 w 8071892"/>
                <a:gd name="connsiteY39" fmla="*/ 2248930 h 5910109"/>
                <a:gd name="connsiteX40" fmla="*/ 6462584 w 8071892"/>
                <a:gd name="connsiteY40" fmla="*/ 1705232 h 5910109"/>
                <a:gd name="connsiteX41" fmla="*/ 6339016 w 8071892"/>
                <a:gd name="connsiteY41" fmla="*/ 1532238 h 5910109"/>
                <a:gd name="connsiteX42" fmla="*/ 6314303 w 8071892"/>
                <a:gd name="connsiteY42" fmla="*/ 1433384 h 5910109"/>
                <a:gd name="connsiteX43" fmla="*/ 6264876 w 8071892"/>
                <a:gd name="connsiteY43" fmla="*/ 1359243 h 5910109"/>
                <a:gd name="connsiteX44" fmla="*/ 6091881 w 8071892"/>
                <a:gd name="connsiteY44" fmla="*/ 1136821 h 5910109"/>
                <a:gd name="connsiteX45" fmla="*/ 5993027 w 8071892"/>
                <a:gd name="connsiteY45" fmla="*/ 988540 h 5910109"/>
                <a:gd name="connsiteX46" fmla="*/ 5943600 w 8071892"/>
                <a:gd name="connsiteY46" fmla="*/ 914400 h 5910109"/>
                <a:gd name="connsiteX47" fmla="*/ 5869459 w 8071892"/>
                <a:gd name="connsiteY47" fmla="*/ 864973 h 5910109"/>
                <a:gd name="connsiteX48" fmla="*/ 5820032 w 8071892"/>
                <a:gd name="connsiteY48" fmla="*/ 766119 h 5910109"/>
                <a:gd name="connsiteX49" fmla="*/ 5721178 w 8071892"/>
                <a:gd name="connsiteY49" fmla="*/ 691978 h 5910109"/>
                <a:gd name="connsiteX50" fmla="*/ 5474043 w 8071892"/>
                <a:gd name="connsiteY50" fmla="*/ 593124 h 5910109"/>
                <a:gd name="connsiteX51" fmla="*/ 5399903 w 8071892"/>
                <a:gd name="connsiteY51" fmla="*/ 568411 h 5910109"/>
                <a:gd name="connsiteX52" fmla="*/ 5152768 w 8071892"/>
                <a:gd name="connsiteY52" fmla="*/ 518984 h 5910109"/>
                <a:gd name="connsiteX53" fmla="*/ 5029200 w 8071892"/>
                <a:gd name="connsiteY53" fmla="*/ 494270 h 5910109"/>
                <a:gd name="connsiteX54" fmla="*/ 4485503 w 8071892"/>
                <a:gd name="connsiteY54" fmla="*/ 617838 h 5910109"/>
                <a:gd name="connsiteX55" fmla="*/ 4436076 w 8071892"/>
                <a:gd name="connsiteY55" fmla="*/ 766119 h 5910109"/>
                <a:gd name="connsiteX56" fmla="*/ 4386649 w 8071892"/>
                <a:gd name="connsiteY56" fmla="*/ 840259 h 5910109"/>
                <a:gd name="connsiteX57" fmla="*/ 4287795 w 8071892"/>
                <a:gd name="connsiteY57" fmla="*/ 1112108 h 5910109"/>
                <a:gd name="connsiteX58" fmla="*/ 4188940 w 8071892"/>
                <a:gd name="connsiteY58" fmla="*/ 1260389 h 5910109"/>
                <a:gd name="connsiteX59" fmla="*/ 4139513 w 8071892"/>
                <a:gd name="connsiteY59" fmla="*/ 1334530 h 5910109"/>
                <a:gd name="connsiteX60" fmla="*/ 4114800 w 8071892"/>
                <a:gd name="connsiteY60" fmla="*/ 1408670 h 5910109"/>
                <a:gd name="connsiteX61" fmla="*/ 4040659 w 8071892"/>
                <a:gd name="connsiteY61" fmla="*/ 1581665 h 5910109"/>
                <a:gd name="connsiteX62" fmla="*/ 4015946 w 8071892"/>
                <a:gd name="connsiteY62" fmla="*/ 1878227 h 5910109"/>
                <a:gd name="connsiteX63" fmla="*/ 3892378 w 8071892"/>
                <a:gd name="connsiteY63" fmla="*/ 2026508 h 5910109"/>
                <a:gd name="connsiteX64" fmla="*/ 3719384 w 8071892"/>
                <a:gd name="connsiteY64" fmla="*/ 2150075 h 5910109"/>
                <a:gd name="connsiteX65" fmla="*/ 3620530 w 8071892"/>
                <a:gd name="connsiteY65" fmla="*/ 2224216 h 5910109"/>
                <a:gd name="connsiteX66" fmla="*/ 3546389 w 8071892"/>
                <a:gd name="connsiteY66" fmla="*/ 2248930 h 5910109"/>
                <a:gd name="connsiteX67" fmla="*/ 3323968 w 8071892"/>
                <a:gd name="connsiteY67" fmla="*/ 2372497 h 5910109"/>
                <a:gd name="connsiteX68" fmla="*/ 3274540 w 8071892"/>
                <a:gd name="connsiteY68" fmla="*/ 2421924 h 5910109"/>
                <a:gd name="connsiteX69" fmla="*/ 3200400 w 8071892"/>
                <a:gd name="connsiteY69" fmla="*/ 2446638 h 5910109"/>
                <a:gd name="connsiteX70" fmla="*/ 2631989 w 8071892"/>
                <a:gd name="connsiteY70" fmla="*/ 2421924 h 5910109"/>
                <a:gd name="connsiteX71" fmla="*/ 2557849 w 8071892"/>
                <a:gd name="connsiteY71" fmla="*/ 2372497 h 5910109"/>
                <a:gd name="connsiteX72" fmla="*/ 2483708 w 8071892"/>
                <a:gd name="connsiteY72" fmla="*/ 2199503 h 5910109"/>
                <a:gd name="connsiteX73" fmla="*/ 2434281 w 8071892"/>
                <a:gd name="connsiteY73" fmla="*/ 2125362 h 5910109"/>
                <a:gd name="connsiteX74" fmla="*/ 2335427 w 8071892"/>
                <a:gd name="connsiteY74" fmla="*/ 1902940 h 5910109"/>
                <a:gd name="connsiteX75" fmla="*/ 2261286 w 8071892"/>
                <a:gd name="connsiteY75" fmla="*/ 1705232 h 5910109"/>
                <a:gd name="connsiteX76" fmla="*/ 2286000 w 8071892"/>
                <a:gd name="connsiteY76" fmla="*/ 1062681 h 5910109"/>
                <a:gd name="connsiteX77" fmla="*/ 2310713 w 8071892"/>
                <a:gd name="connsiteY77" fmla="*/ 988540 h 5910109"/>
                <a:gd name="connsiteX78" fmla="*/ 2360140 w 8071892"/>
                <a:gd name="connsiteY78" fmla="*/ 914400 h 5910109"/>
                <a:gd name="connsiteX79" fmla="*/ 2434281 w 8071892"/>
                <a:gd name="connsiteY79" fmla="*/ 864973 h 5910109"/>
                <a:gd name="connsiteX80" fmla="*/ 2483708 w 8071892"/>
                <a:gd name="connsiteY80" fmla="*/ 790832 h 5910109"/>
                <a:gd name="connsiteX81" fmla="*/ 2360140 w 8071892"/>
                <a:gd name="connsiteY81" fmla="*/ 420130 h 5910109"/>
                <a:gd name="connsiteX82" fmla="*/ 2261286 w 8071892"/>
                <a:gd name="connsiteY82" fmla="*/ 247135 h 5910109"/>
                <a:gd name="connsiteX83" fmla="*/ 2211859 w 8071892"/>
                <a:gd name="connsiteY83" fmla="*/ 98854 h 5910109"/>
                <a:gd name="connsiteX84" fmla="*/ 2063578 w 8071892"/>
                <a:gd name="connsiteY84" fmla="*/ 0 h 5910109"/>
                <a:gd name="connsiteX85" fmla="*/ 1742303 w 8071892"/>
                <a:gd name="connsiteY85" fmla="*/ 49427 h 5910109"/>
                <a:gd name="connsiteX86" fmla="*/ 1594022 w 8071892"/>
                <a:gd name="connsiteY86" fmla="*/ 123567 h 5910109"/>
                <a:gd name="connsiteX87" fmla="*/ 1445740 w 8071892"/>
                <a:gd name="connsiteY87" fmla="*/ 247135 h 5910109"/>
                <a:gd name="connsiteX88" fmla="*/ 1371600 w 8071892"/>
                <a:gd name="connsiteY88" fmla="*/ 321275 h 5910109"/>
                <a:gd name="connsiteX89" fmla="*/ 1297459 w 8071892"/>
                <a:gd name="connsiteY89" fmla="*/ 370703 h 5910109"/>
                <a:gd name="connsiteX90" fmla="*/ 1272746 w 8071892"/>
                <a:gd name="connsiteY90" fmla="*/ 444843 h 5910109"/>
                <a:gd name="connsiteX91" fmla="*/ 1272746 w 8071892"/>
                <a:gd name="connsiteY91" fmla="*/ 988540 h 5910109"/>
                <a:gd name="connsiteX92" fmla="*/ 1421027 w 8071892"/>
                <a:gd name="connsiteY92" fmla="*/ 1161535 h 5910109"/>
                <a:gd name="connsiteX93" fmla="*/ 1495168 w 8071892"/>
                <a:gd name="connsiteY93" fmla="*/ 1309816 h 5910109"/>
                <a:gd name="connsiteX94" fmla="*/ 1544595 w 8071892"/>
                <a:gd name="connsiteY94" fmla="*/ 1408670 h 5910109"/>
                <a:gd name="connsiteX95" fmla="*/ 1594022 w 8071892"/>
                <a:gd name="connsiteY95" fmla="*/ 1556951 h 5910109"/>
                <a:gd name="connsiteX96" fmla="*/ 1569308 w 8071892"/>
                <a:gd name="connsiteY96" fmla="*/ 1927654 h 5910109"/>
                <a:gd name="connsiteX97" fmla="*/ 1495168 w 8071892"/>
                <a:gd name="connsiteY97" fmla="*/ 1952367 h 5910109"/>
                <a:gd name="connsiteX98" fmla="*/ 1445740 w 8071892"/>
                <a:gd name="connsiteY98" fmla="*/ 2001794 h 5910109"/>
                <a:gd name="connsiteX99" fmla="*/ 1346886 w 8071892"/>
                <a:gd name="connsiteY99" fmla="*/ 2051221 h 5910109"/>
                <a:gd name="connsiteX100" fmla="*/ 1198605 w 8071892"/>
                <a:gd name="connsiteY100" fmla="*/ 2174789 h 5910109"/>
                <a:gd name="connsiteX101" fmla="*/ 976184 w 8071892"/>
                <a:gd name="connsiteY101" fmla="*/ 2347784 h 5910109"/>
                <a:gd name="connsiteX102" fmla="*/ 902043 w 8071892"/>
                <a:gd name="connsiteY102" fmla="*/ 2397211 h 5910109"/>
                <a:gd name="connsiteX103" fmla="*/ 803189 w 8071892"/>
                <a:gd name="connsiteY103" fmla="*/ 2421924 h 5910109"/>
                <a:gd name="connsiteX104" fmla="*/ 729049 w 8071892"/>
                <a:gd name="connsiteY104" fmla="*/ 2446638 h 5910109"/>
                <a:gd name="connsiteX105" fmla="*/ 630195 w 8071892"/>
                <a:gd name="connsiteY105" fmla="*/ 2471351 h 5910109"/>
                <a:gd name="connsiteX106" fmla="*/ 481913 w 8071892"/>
                <a:gd name="connsiteY106" fmla="*/ 2520778 h 5910109"/>
                <a:gd name="connsiteX107" fmla="*/ 284205 w 8071892"/>
                <a:gd name="connsiteY107" fmla="*/ 2693773 h 5910109"/>
                <a:gd name="connsiteX108" fmla="*/ 234778 w 8071892"/>
                <a:gd name="connsiteY108" fmla="*/ 2940908 h 5910109"/>
                <a:gd name="connsiteX109" fmla="*/ 210065 w 8071892"/>
                <a:gd name="connsiteY109" fmla="*/ 3015048 h 5910109"/>
                <a:gd name="connsiteX110" fmla="*/ 185351 w 8071892"/>
                <a:gd name="connsiteY110" fmla="*/ 3113903 h 5910109"/>
                <a:gd name="connsiteX111" fmla="*/ 160638 w 8071892"/>
                <a:gd name="connsiteY111" fmla="*/ 3188043 h 5910109"/>
                <a:gd name="connsiteX112" fmla="*/ 135924 w 8071892"/>
                <a:gd name="connsiteY112" fmla="*/ 3311611 h 5910109"/>
                <a:gd name="connsiteX113" fmla="*/ 111211 w 8071892"/>
                <a:gd name="connsiteY113" fmla="*/ 3385751 h 5910109"/>
                <a:gd name="connsiteX114" fmla="*/ 61784 w 8071892"/>
                <a:gd name="connsiteY114" fmla="*/ 3632886 h 5910109"/>
                <a:gd name="connsiteX115" fmla="*/ 61784 w 8071892"/>
                <a:gd name="connsiteY115" fmla="*/ 5090984 h 591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8071892" h="5910109">
                  <a:moveTo>
                    <a:pt x="61784" y="5090984"/>
                  </a:moveTo>
                  <a:cubicBezTo>
                    <a:pt x="123568" y="5338119"/>
                    <a:pt x="308676" y="5112915"/>
                    <a:pt x="432486" y="5115697"/>
                  </a:cubicBezTo>
                  <a:cubicBezTo>
                    <a:pt x="2528243" y="5162793"/>
                    <a:pt x="1631821" y="5070472"/>
                    <a:pt x="2483708" y="5165124"/>
                  </a:cubicBezTo>
                  <a:cubicBezTo>
                    <a:pt x="2708311" y="5239993"/>
                    <a:pt x="2623840" y="5221748"/>
                    <a:pt x="3076832" y="5165124"/>
                  </a:cubicBezTo>
                  <a:cubicBezTo>
                    <a:pt x="3106305" y="5161440"/>
                    <a:pt x="3126259" y="5132173"/>
                    <a:pt x="3150973" y="5115697"/>
                  </a:cubicBezTo>
                  <a:cubicBezTo>
                    <a:pt x="3323683" y="5120777"/>
                    <a:pt x="3864717" y="5105222"/>
                    <a:pt x="4164227" y="5165124"/>
                  </a:cubicBezTo>
                  <a:cubicBezTo>
                    <a:pt x="4189772" y="5170233"/>
                    <a:pt x="4213320" y="5182681"/>
                    <a:pt x="4238368" y="5189838"/>
                  </a:cubicBezTo>
                  <a:cubicBezTo>
                    <a:pt x="4271027" y="5199169"/>
                    <a:pt x="4304271" y="5206313"/>
                    <a:pt x="4337222" y="5214551"/>
                  </a:cubicBezTo>
                  <a:cubicBezTo>
                    <a:pt x="4353698" y="5239265"/>
                    <a:pt x="4367634" y="5265874"/>
                    <a:pt x="4386649" y="5288692"/>
                  </a:cubicBezTo>
                  <a:cubicBezTo>
                    <a:pt x="4455083" y="5370814"/>
                    <a:pt x="4545949" y="5427844"/>
                    <a:pt x="4633784" y="5486400"/>
                  </a:cubicBezTo>
                  <a:cubicBezTo>
                    <a:pt x="4693212" y="5575542"/>
                    <a:pt x="4729922" y="5641107"/>
                    <a:pt x="4831492" y="5708821"/>
                  </a:cubicBezTo>
                  <a:cubicBezTo>
                    <a:pt x="4856205" y="5725297"/>
                    <a:pt x="4877244" y="5749513"/>
                    <a:pt x="4905632" y="5758248"/>
                  </a:cubicBezTo>
                  <a:cubicBezTo>
                    <a:pt x="4985927" y="5782954"/>
                    <a:pt x="5073069" y="5781108"/>
                    <a:pt x="5152768" y="5807675"/>
                  </a:cubicBezTo>
                  <a:cubicBezTo>
                    <a:pt x="5177481" y="5815913"/>
                    <a:pt x="5201478" y="5826738"/>
                    <a:pt x="5226908" y="5832389"/>
                  </a:cubicBezTo>
                  <a:cubicBezTo>
                    <a:pt x="5275824" y="5843259"/>
                    <a:pt x="5326576" y="5844950"/>
                    <a:pt x="5375189" y="5857103"/>
                  </a:cubicBezTo>
                  <a:cubicBezTo>
                    <a:pt x="5425734" y="5869739"/>
                    <a:pt x="5523470" y="5906530"/>
                    <a:pt x="5523470" y="5906530"/>
                  </a:cubicBezTo>
                  <a:cubicBezTo>
                    <a:pt x="5605848" y="5898292"/>
                    <a:pt x="5692800" y="5910109"/>
                    <a:pt x="5770605" y="5881816"/>
                  </a:cubicBezTo>
                  <a:cubicBezTo>
                    <a:pt x="5795087" y="5872913"/>
                    <a:pt x="5783669" y="5830975"/>
                    <a:pt x="5795319" y="5807675"/>
                  </a:cubicBezTo>
                  <a:cubicBezTo>
                    <a:pt x="5808602" y="5781109"/>
                    <a:pt x="5830010" y="5759323"/>
                    <a:pt x="5844746" y="5733535"/>
                  </a:cubicBezTo>
                  <a:cubicBezTo>
                    <a:pt x="5863024" y="5701548"/>
                    <a:pt x="5870588" y="5662983"/>
                    <a:pt x="5894173" y="5634681"/>
                  </a:cubicBezTo>
                  <a:cubicBezTo>
                    <a:pt x="5913188" y="5611863"/>
                    <a:pt x="5943600" y="5601730"/>
                    <a:pt x="5968313" y="5585254"/>
                  </a:cubicBezTo>
                  <a:cubicBezTo>
                    <a:pt x="6091031" y="5401176"/>
                    <a:pt x="5933309" y="5627259"/>
                    <a:pt x="6091881" y="5436973"/>
                  </a:cubicBezTo>
                  <a:cubicBezTo>
                    <a:pt x="6110896" y="5414155"/>
                    <a:pt x="6122293" y="5385650"/>
                    <a:pt x="6141308" y="5362832"/>
                  </a:cubicBezTo>
                  <a:cubicBezTo>
                    <a:pt x="6163683" y="5335983"/>
                    <a:pt x="6193992" y="5316280"/>
                    <a:pt x="6215449" y="5288692"/>
                  </a:cubicBezTo>
                  <a:cubicBezTo>
                    <a:pt x="6251920" y="5241802"/>
                    <a:pt x="6263365" y="5170974"/>
                    <a:pt x="6314303" y="5140411"/>
                  </a:cubicBezTo>
                  <a:cubicBezTo>
                    <a:pt x="6403424" y="5086938"/>
                    <a:pt x="6445554" y="5057363"/>
                    <a:pt x="6536724" y="5016843"/>
                  </a:cubicBezTo>
                  <a:cubicBezTo>
                    <a:pt x="6577263" y="4998826"/>
                    <a:pt x="6619753" y="4985433"/>
                    <a:pt x="6660292" y="4967416"/>
                  </a:cubicBezTo>
                  <a:cubicBezTo>
                    <a:pt x="6791779" y="4908978"/>
                    <a:pt x="6743949" y="4909432"/>
                    <a:pt x="6907427" y="4868562"/>
                  </a:cubicBezTo>
                  <a:cubicBezTo>
                    <a:pt x="6956040" y="4856409"/>
                    <a:pt x="7006845" y="4854953"/>
                    <a:pt x="7055708" y="4843848"/>
                  </a:cubicBezTo>
                  <a:cubicBezTo>
                    <a:pt x="7188191" y="4813738"/>
                    <a:pt x="7319319" y="4777945"/>
                    <a:pt x="7451124" y="4744994"/>
                  </a:cubicBezTo>
                  <a:cubicBezTo>
                    <a:pt x="7484075" y="4736756"/>
                    <a:pt x="7518442" y="4732895"/>
                    <a:pt x="7549978" y="4720281"/>
                  </a:cubicBezTo>
                  <a:cubicBezTo>
                    <a:pt x="7724855" y="4650331"/>
                    <a:pt x="7633867" y="4690694"/>
                    <a:pt x="7821827" y="4596713"/>
                  </a:cubicBezTo>
                  <a:cubicBezTo>
                    <a:pt x="7830065" y="4539048"/>
                    <a:pt x="7831716" y="4480051"/>
                    <a:pt x="7846540" y="4423719"/>
                  </a:cubicBezTo>
                  <a:cubicBezTo>
                    <a:pt x="7907931" y="4190436"/>
                    <a:pt x="7916159" y="4185628"/>
                    <a:pt x="7994822" y="4028303"/>
                  </a:cubicBezTo>
                  <a:cubicBezTo>
                    <a:pt x="8003060" y="3978876"/>
                    <a:pt x="8008665" y="3928937"/>
                    <a:pt x="8019535" y="3880021"/>
                  </a:cubicBezTo>
                  <a:cubicBezTo>
                    <a:pt x="8043557" y="3771920"/>
                    <a:pt x="8071892" y="3821931"/>
                    <a:pt x="8019535" y="3682313"/>
                  </a:cubicBezTo>
                  <a:cubicBezTo>
                    <a:pt x="7984597" y="3589146"/>
                    <a:pt x="7847883" y="3514568"/>
                    <a:pt x="7797113" y="3459892"/>
                  </a:cubicBezTo>
                  <a:cubicBezTo>
                    <a:pt x="7741059" y="3399526"/>
                    <a:pt x="7701895" y="3325196"/>
                    <a:pt x="7648832" y="3262184"/>
                  </a:cubicBezTo>
                  <a:cubicBezTo>
                    <a:pt x="7569948" y="3168510"/>
                    <a:pt x="7479870" y="3084603"/>
                    <a:pt x="7401697" y="2990335"/>
                  </a:cubicBezTo>
                  <a:cubicBezTo>
                    <a:pt x="7199672" y="2746716"/>
                    <a:pt x="6978487" y="2515938"/>
                    <a:pt x="6808573" y="2248930"/>
                  </a:cubicBezTo>
                  <a:cubicBezTo>
                    <a:pt x="6693243" y="2067697"/>
                    <a:pt x="6591475" y="1877085"/>
                    <a:pt x="6462584" y="1705232"/>
                  </a:cubicBezTo>
                  <a:cubicBezTo>
                    <a:pt x="6370622" y="1582617"/>
                    <a:pt x="6411291" y="1640649"/>
                    <a:pt x="6339016" y="1532238"/>
                  </a:cubicBezTo>
                  <a:cubicBezTo>
                    <a:pt x="6330778" y="1499287"/>
                    <a:pt x="6327683" y="1464603"/>
                    <a:pt x="6314303" y="1433384"/>
                  </a:cubicBezTo>
                  <a:cubicBezTo>
                    <a:pt x="6302603" y="1406083"/>
                    <a:pt x="6282697" y="1383005"/>
                    <a:pt x="6264876" y="1359243"/>
                  </a:cubicBezTo>
                  <a:cubicBezTo>
                    <a:pt x="6208520" y="1284102"/>
                    <a:pt x="6147425" y="1212563"/>
                    <a:pt x="6091881" y="1136821"/>
                  </a:cubicBezTo>
                  <a:cubicBezTo>
                    <a:pt x="6056752" y="1088917"/>
                    <a:pt x="6025978" y="1037967"/>
                    <a:pt x="5993027" y="988540"/>
                  </a:cubicBezTo>
                  <a:cubicBezTo>
                    <a:pt x="5976551" y="963827"/>
                    <a:pt x="5968313" y="930876"/>
                    <a:pt x="5943600" y="914400"/>
                  </a:cubicBezTo>
                  <a:lnTo>
                    <a:pt x="5869459" y="864973"/>
                  </a:lnTo>
                  <a:cubicBezTo>
                    <a:pt x="5852983" y="832022"/>
                    <a:pt x="5844008" y="794091"/>
                    <a:pt x="5820032" y="766119"/>
                  </a:cubicBezTo>
                  <a:cubicBezTo>
                    <a:pt x="5793226" y="734846"/>
                    <a:pt x="5756106" y="713808"/>
                    <a:pt x="5721178" y="691978"/>
                  </a:cubicBezTo>
                  <a:cubicBezTo>
                    <a:pt x="5638062" y="640031"/>
                    <a:pt x="5569114" y="624814"/>
                    <a:pt x="5474043" y="593124"/>
                  </a:cubicBezTo>
                  <a:cubicBezTo>
                    <a:pt x="5449330" y="584886"/>
                    <a:pt x="5425447" y="573520"/>
                    <a:pt x="5399903" y="568411"/>
                  </a:cubicBezTo>
                  <a:lnTo>
                    <a:pt x="5152768" y="518984"/>
                  </a:lnTo>
                  <a:lnTo>
                    <a:pt x="5029200" y="494270"/>
                  </a:lnTo>
                  <a:cubicBezTo>
                    <a:pt x="4737600" y="509618"/>
                    <a:pt x="4596109" y="396626"/>
                    <a:pt x="4485503" y="617838"/>
                  </a:cubicBezTo>
                  <a:cubicBezTo>
                    <a:pt x="4462203" y="664438"/>
                    <a:pt x="4464976" y="722769"/>
                    <a:pt x="4436076" y="766119"/>
                  </a:cubicBezTo>
                  <a:cubicBezTo>
                    <a:pt x="4419600" y="790832"/>
                    <a:pt x="4398712" y="813117"/>
                    <a:pt x="4386649" y="840259"/>
                  </a:cubicBezTo>
                  <a:cubicBezTo>
                    <a:pt x="4338214" y="949237"/>
                    <a:pt x="4343782" y="1009466"/>
                    <a:pt x="4287795" y="1112108"/>
                  </a:cubicBezTo>
                  <a:cubicBezTo>
                    <a:pt x="4259349" y="1164258"/>
                    <a:pt x="4221892" y="1210962"/>
                    <a:pt x="4188940" y="1260389"/>
                  </a:cubicBezTo>
                  <a:lnTo>
                    <a:pt x="4139513" y="1334530"/>
                  </a:lnTo>
                  <a:cubicBezTo>
                    <a:pt x="4131275" y="1359243"/>
                    <a:pt x="4125062" y="1384726"/>
                    <a:pt x="4114800" y="1408670"/>
                  </a:cubicBezTo>
                  <a:cubicBezTo>
                    <a:pt x="4023181" y="1622448"/>
                    <a:pt x="4098620" y="1407786"/>
                    <a:pt x="4040659" y="1581665"/>
                  </a:cubicBezTo>
                  <a:cubicBezTo>
                    <a:pt x="4032421" y="1680519"/>
                    <a:pt x="4035400" y="1780957"/>
                    <a:pt x="4015946" y="1878227"/>
                  </a:cubicBezTo>
                  <a:cubicBezTo>
                    <a:pt x="4008056" y="1917676"/>
                    <a:pt x="3915831" y="2006405"/>
                    <a:pt x="3892378" y="2026508"/>
                  </a:cubicBezTo>
                  <a:cubicBezTo>
                    <a:pt x="3811615" y="2095733"/>
                    <a:pt x="3797615" y="2094195"/>
                    <a:pt x="3719384" y="2150075"/>
                  </a:cubicBezTo>
                  <a:cubicBezTo>
                    <a:pt x="3685867" y="2174016"/>
                    <a:pt x="3656292" y="2203780"/>
                    <a:pt x="3620530" y="2224216"/>
                  </a:cubicBezTo>
                  <a:cubicBezTo>
                    <a:pt x="3597912" y="2237141"/>
                    <a:pt x="3569161" y="2236279"/>
                    <a:pt x="3546389" y="2248930"/>
                  </a:cubicBezTo>
                  <a:cubicBezTo>
                    <a:pt x="3291458" y="2390559"/>
                    <a:pt x="3491727" y="2316578"/>
                    <a:pt x="3323968" y="2372497"/>
                  </a:cubicBezTo>
                  <a:cubicBezTo>
                    <a:pt x="3307492" y="2388973"/>
                    <a:pt x="3294520" y="2409936"/>
                    <a:pt x="3274540" y="2421924"/>
                  </a:cubicBezTo>
                  <a:cubicBezTo>
                    <a:pt x="3252202" y="2435327"/>
                    <a:pt x="3226450" y="2446638"/>
                    <a:pt x="3200400" y="2446638"/>
                  </a:cubicBezTo>
                  <a:cubicBezTo>
                    <a:pt x="3010751" y="2446638"/>
                    <a:pt x="2821459" y="2430162"/>
                    <a:pt x="2631989" y="2421924"/>
                  </a:cubicBezTo>
                  <a:cubicBezTo>
                    <a:pt x="2607276" y="2405448"/>
                    <a:pt x="2578851" y="2393499"/>
                    <a:pt x="2557849" y="2372497"/>
                  </a:cubicBezTo>
                  <a:cubicBezTo>
                    <a:pt x="2480294" y="2294942"/>
                    <a:pt x="2526247" y="2298760"/>
                    <a:pt x="2483708" y="2199503"/>
                  </a:cubicBezTo>
                  <a:cubicBezTo>
                    <a:pt x="2472008" y="2172203"/>
                    <a:pt x="2450757" y="2150076"/>
                    <a:pt x="2434281" y="2125362"/>
                  </a:cubicBezTo>
                  <a:cubicBezTo>
                    <a:pt x="2381984" y="1968466"/>
                    <a:pt x="2442663" y="2138859"/>
                    <a:pt x="2335427" y="1902940"/>
                  </a:cubicBezTo>
                  <a:cubicBezTo>
                    <a:pt x="2298489" y="1821677"/>
                    <a:pt x="2287013" y="1782413"/>
                    <a:pt x="2261286" y="1705232"/>
                  </a:cubicBezTo>
                  <a:cubicBezTo>
                    <a:pt x="2269524" y="1491048"/>
                    <a:pt x="2271253" y="1276515"/>
                    <a:pt x="2286000" y="1062681"/>
                  </a:cubicBezTo>
                  <a:cubicBezTo>
                    <a:pt x="2287792" y="1036692"/>
                    <a:pt x="2299063" y="1011840"/>
                    <a:pt x="2310713" y="988540"/>
                  </a:cubicBezTo>
                  <a:cubicBezTo>
                    <a:pt x="2323996" y="961974"/>
                    <a:pt x="2339138" y="935402"/>
                    <a:pt x="2360140" y="914400"/>
                  </a:cubicBezTo>
                  <a:cubicBezTo>
                    <a:pt x="2381143" y="893398"/>
                    <a:pt x="2409567" y="881449"/>
                    <a:pt x="2434281" y="864973"/>
                  </a:cubicBezTo>
                  <a:cubicBezTo>
                    <a:pt x="2450757" y="840259"/>
                    <a:pt x="2481241" y="820431"/>
                    <a:pt x="2483708" y="790832"/>
                  </a:cubicBezTo>
                  <a:cubicBezTo>
                    <a:pt x="2505635" y="527715"/>
                    <a:pt x="2458009" y="615870"/>
                    <a:pt x="2360140" y="420130"/>
                  </a:cubicBezTo>
                  <a:cubicBezTo>
                    <a:pt x="2297430" y="294709"/>
                    <a:pt x="2331149" y="351929"/>
                    <a:pt x="2261286" y="247135"/>
                  </a:cubicBezTo>
                  <a:cubicBezTo>
                    <a:pt x="2244810" y="197708"/>
                    <a:pt x="2244406" y="139538"/>
                    <a:pt x="2211859" y="98854"/>
                  </a:cubicBezTo>
                  <a:cubicBezTo>
                    <a:pt x="2174750" y="52467"/>
                    <a:pt x="2063578" y="0"/>
                    <a:pt x="2063578" y="0"/>
                  </a:cubicBezTo>
                  <a:cubicBezTo>
                    <a:pt x="2018920" y="4962"/>
                    <a:pt x="1817216" y="17321"/>
                    <a:pt x="1742303" y="49427"/>
                  </a:cubicBezTo>
                  <a:cubicBezTo>
                    <a:pt x="1406968" y="193142"/>
                    <a:pt x="1906409" y="19439"/>
                    <a:pt x="1594022" y="123567"/>
                  </a:cubicBezTo>
                  <a:cubicBezTo>
                    <a:pt x="1496582" y="269727"/>
                    <a:pt x="1605367" y="133117"/>
                    <a:pt x="1445740" y="247135"/>
                  </a:cubicBezTo>
                  <a:cubicBezTo>
                    <a:pt x="1417300" y="267449"/>
                    <a:pt x="1398449" y="298901"/>
                    <a:pt x="1371600" y="321275"/>
                  </a:cubicBezTo>
                  <a:cubicBezTo>
                    <a:pt x="1348782" y="340290"/>
                    <a:pt x="1322173" y="354227"/>
                    <a:pt x="1297459" y="370703"/>
                  </a:cubicBezTo>
                  <a:cubicBezTo>
                    <a:pt x="1289221" y="395416"/>
                    <a:pt x="1279903" y="419795"/>
                    <a:pt x="1272746" y="444843"/>
                  </a:cubicBezTo>
                  <a:cubicBezTo>
                    <a:pt x="1215493" y="645226"/>
                    <a:pt x="1230927" y="695811"/>
                    <a:pt x="1272746" y="988540"/>
                  </a:cubicBezTo>
                  <a:cubicBezTo>
                    <a:pt x="1279230" y="1033930"/>
                    <a:pt x="1409099" y="1147619"/>
                    <a:pt x="1421027" y="1161535"/>
                  </a:cubicBezTo>
                  <a:cubicBezTo>
                    <a:pt x="1488874" y="1240690"/>
                    <a:pt x="1457580" y="1222110"/>
                    <a:pt x="1495168" y="1309816"/>
                  </a:cubicBezTo>
                  <a:cubicBezTo>
                    <a:pt x="1509680" y="1343678"/>
                    <a:pt x="1530913" y="1374464"/>
                    <a:pt x="1544595" y="1408670"/>
                  </a:cubicBezTo>
                  <a:cubicBezTo>
                    <a:pt x="1563945" y="1457044"/>
                    <a:pt x="1594022" y="1556951"/>
                    <a:pt x="1594022" y="1556951"/>
                  </a:cubicBezTo>
                  <a:cubicBezTo>
                    <a:pt x="1585784" y="1680519"/>
                    <a:pt x="1599344" y="1807510"/>
                    <a:pt x="1569308" y="1927654"/>
                  </a:cubicBezTo>
                  <a:cubicBezTo>
                    <a:pt x="1562990" y="1952926"/>
                    <a:pt x="1517506" y="1938964"/>
                    <a:pt x="1495168" y="1952367"/>
                  </a:cubicBezTo>
                  <a:cubicBezTo>
                    <a:pt x="1475188" y="1964355"/>
                    <a:pt x="1465127" y="1988869"/>
                    <a:pt x="1445740" y="2001794"/>
                  </a:cubicBezTo>
                  <a:cubicBezTo>
                    <a:pt x="1415087" y="2022229"/>
                    <a:pt x="1379837" y="2034745"/>
                    <a:pt x="1346886" y="2051221"/>
                  </a:cubicBezTo>
                  <a:cubicBezTo>
                    <a:pt x="1130286" y="2267824"/>
                    <a:pt x="1405046" y="2002754"/>
                    <a:pt x="1198605" y="2174789"/>
                  </a:cubicBezTo>
                  <a:cubicBezTo>
                    <a:pt x="966313" y="2368366"/>
                    <a:pt x="1350958" y="2097935"/>
                    <a:pt x="976184" y="2347784"/>
                  </a:cubicBezTo>
                  <a:cubicBezTo>
                    <a:pt x="951470" y="2364260"/>
                    <a:pt x="930858" y="2390007"/>
                    <a:pt x="902043" y="2397211"/>
                  </a:cubicBezTo>
                  <a:cubicBezTo>
                    <a:pt x="869092" y="2405449"/>
                    <a:pt x="835848" y="2412593"/>
                    <a:pt x="803189" y="2421924"/>
                  </a:cubicBezTo>
                  <a:cubicBezTo>
                    <a:pt x="778141" y="2429081"/>
                    <a:pt x="754097" y="2439481"/>
                    <a:pt x="729049" y="2446638"/>
                  </a:cubicBezTo>
                  <a:cubicBezTo>
                    <a:pt x="696390" y="2455969"/>
                    <a:pt x="662728" y="2461591"/>
                    <a:pt x="630195" y="2471351"/>
                  </a:cubicBezTo>
                  <a:cubicBezTo>
                    <a:pt x="580291" y="2486322"/>
                    <a:pt x="481913" y="2520778"/>
                    <a:pt x="481913" y="2520778"/>
                  </a:cubicBezTo>
                  <a:cubicBezTo>
                    <a:pt x="308918" y="2636108"/>
                    <a:pt x="366583" y="2570205"/>
                    <a:pt x="284205" y="2693773"/>
                  </a:cubicBezTo>
                  <a:cubicBezTo>
                    <a:pt x="264784" y="2810301"/>
                    <a:pt x="264273" y="2837675"/>
                    <a:pt x="234778" y="2940908"/>
                  </a:cubicBezTo>
                  <a:cubicBezTo>
                    <a:pt x="227621" y="2965956"/>
                    <a:pt x="217221" y="2990000"/>
                    <a:pt x="210065" y="3015048"/>
                  </a:cubicBezTo>
                  <a:cubicBezTo>
                    <a:pt x="200734" y="3047707"/>
                    <a:pt x="194682" y="3081244"/>
                    <a:pt x="185351" y="3113903"/>
                  </a:cubicBezTo>
                  <a:cubicBezTo>
                    <a:pt x="178195" y="3138951"/>
                    <a:pt x="166956" y="3162771"/>
                    <a:pt x="160638" y="3188043"/>
                  </a:cubicBezTo>
                  <a:cubicBezTo>
                    <a:pt x="150450" y="3228794"/>
                    <a:pt x="146112" y="3270860"/>
                    <a:pt x="135924" y="3311611"/>
                  </a:cubicBezTo>
                  <a:cubicBezTo>
                    <a:pt x="129606" y="3336883"/>
                    <a:pt x="117069" y="3360368"/>
                    <a:pt x="111211" y="3385751"/>
                  </a:cubicBezTo>
                  <a:cubicBezTo>
                    <a:pt x="92321" y="3467609"/>
                    <a:pt x="61784" y="3632886"/>
                    <a:pt x="61784" y="3632886"/>
                  </a:cubicBezTo>
                  <a:cubicBezTo>
                    <a:pt x="70316" y="4110676"/>
                    <a:pt x="0" y="4843849"/>
                    <a:pt x="61784" y="5090984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pic>
          <p:nvPicPr>
            <p:cNvPr id="40964" name="Picture 4" descr="http://static.icarito.cl/200912/605144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4415"/>
            <a:stretch>
              <a:fillRect/>
            </a:stretch>
          </p:blipFill>
          <p:spPr bwMode="auto">
            <a:xfrm>
              <a:off x="0" y="571504"/>
              <a:ext cx="8990528" cy="6286496"/>
            </a:xfrm>
            <a:prstGeom prst="rect">
              <a:avLst/>
            </a:prstGeom>
            <a:noFill/>
          </p:spPr>
        </p:pic>
      </p:grpSp>
      <p:graphicFrame>
        <p:nvGraphicFramePr>
          <p:cNvPr id="6" name="5 Diagrama"/>
          <p:cNvGraphicFramePr/>
          <p:nvPr/>
        </p:nvGraphicFramePr>
        <p:xfrm>
          <a:off x="571472" y="0"/>
          <a:ext cx="8001056" cy="514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0" y="6007262"/>
            <a:ext cx="8757567" cy="646331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s-ES_tradn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FUNCTION OF  RESPIRATORY   SYSTEMS</a:t>
            </a:r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0" y="5229200"/>
            <a:ext cx="8820472" cy="792088"/>
            <a:chOff x="0" y="5877272"/>
            <a:chExt cx="8820472" cy="792088"/>
          </a:xfrm>
        </p:grpSpPr>
        <p:sp>
          <p:nvSpPr>
            <p:cNvPr id="8" name="7 Flecha a la derecha con bandas">
              <a:hlinkClick r:id="rId9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Flecha a la derecha con bandas">
              <a:hlinkClick r:id="rId10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Pentágono">
            <a:hlinkClick r:id="rId11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3.bp.blogspot.com/-OR-YKtQb2v8/Ta3rSPfwHYI/AAAAAAAAAAQ/sOcIspL3Rkc/s1600/bloo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64387" cy="6858000"/>
          </a:xfrm>
          <a:prstGeom prst="rect">
            <a:avLst/>
          </a:prstGeom>
          <a:noFill/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251520" y="0"/>
            <a:ext cx="8229600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  TO</a:t>
            </a:r>
            <a:r>
              <a:rPr kumimoji="0" lang="es-MX" sz="32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 </a:t>
            </a:r>
            <a:r>
              <a:rPr kumimoji="0" lang="es-MX" sz="3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OTHER   SYSTEMS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95536" y="1988840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respiratory system provides oxygen and removes carbon dioxide circulating in the blood, helps the cardiovascular system, blood transports these gases</a:t>
            </a:r>
            <a:endParaRPr lang="es-ES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31748" name="Picture 4" descr="http://www.nlm.nih.gov/medlineplus/ency/images/ency/fullsize/925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1333"/>
          <a:stretch>
            <a:fillRect/>
          </a:stretch>
        </p:blipFill>
        <p:spPr bwMode="auto">
          <a:xfrm flipH="1">
            <a:off x="4139952" y="1556792"/>
            <a:ext cx="3528392" cy="417100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5 Pentágono">
            <a:hlinkClick r:id="rId4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144016" y="5949280"/>
            <a:ext cx="8820472" cy="792088"/>
            <a:chOff x="0" y="5949280"/>
            <a:chExt cx="8820472" cy="792088"/>
          </a:xfrm>
          <a:solidFill>
            <a:schemeClr val="accent5"/>
          </a:solidFill>
        </p:grpSpPr>
        <p:sp>
          <p:nvSpPr>
            <p:cNvPr id="8" name="7 Flecha a la derecha con bandas">
              <a:hlinkClick r:id="rId5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Flecha a la derecha con bandas">
              <a:hlinkClick r:id="rId6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7106" name="Picture 2" descr="sistema cardiovascular&#10; Foto de archivo - 322624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773615" cy="6858000"/>
            </a:xfrm>
            <a:prstGeom prst="rect">
              <a:avLst/>
            </a:prstGeom>
            <a:noFill/>
          </p:spPr>
        </p:pic>
        <p:pic>
          <p:nvPicPr>
            <p:cNvPr id="47108" name="Picture 4" descr="http://sosanchez3.files.wordpress.com/2009/05/corazon11.jpg?w=303"/>
            <p:cNvPicPr>
              <a:picLocks noChangeAspect="1" noChangeArrowheads="1"/>
            </p:cNvPicPr>
            <p:nvPr/>
          </p:nvPicPr>
          <p:blipFill>
            <a:blip r:embed="rId3" cstate="print"/>
            <a:srcRect l="9386" t="4166" r="9192" b="6250"/>
            <a:stretch>
              <a:fillRect/>
            </a:stretch>
          </p:blipFill>
          <p:spPr bwMode="auto">
            <a:xfrm>
              <a:off x="4714844" y="0"/>
              <a:ext cx="4429156" cy="6858000"/>
            </a:xfrm>
            <a:prstGeom prst="rect">
              <a:avLst/>
            </a:prstGeom>
            <a:noFill/>
          </p:spPr>
        </p:pic>
      </p:grpSp>
      <p:sp>
        <p:nvSpPr>
          <p:cNvPr id="2" name="1 Rectángulo"/>
          <p:cNvSpPr/>
          <p:nvPr/>
        </p:nvSpPr>
        <p:spPr>
          <a:xfrm>
            <a:off x="428596" y="2285992"/>
            <a:ext cx="814393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6000" dirty="0" smtClean="0">
                <a:ln w="18415" cmpd="sng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CARDIOVASCULAR SYSTEM</a:t>
            </a:r>
            <a:endParaRPr lang="es-ES" sz="6000" dirty="0">
              <a:ln w="18415" cmpd="sng">
                <a:solidFill>
                  <a:srgbClr val="FFFFFF"/>
                </a:solidFill>
                <a:prstDash val="solid"/>
              </a:ln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0" y="5661248"/>
            <a:ext cx="8820472" cy="792088"/>
            <a:chOff x="0" y="5661248"/>
            <a:chExt cx="8820472" cy="792088"/>
          </a:xfrm>
          <a:solidFill>
            <a:srgbClr val="FF00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7" name="6 Flecha a la derecha con bandas"/>
            <p:cNvSpPr/>
            <p:nvPr/>
          </p:nvSpPr>
          <p:spPr>
            <a:xfrm>
              <a:off x="7596336" y="5661248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Flecha a la derecha con bandas"/>
            <p:cNvSpPr/>
            <p:nvPr/>
          </p:nvSpPr>
          <p:spPr>
            <a:xfrm flipH="1">
              <a:off x="0" y="5661248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8 Pentágono">
            <a:hlinkClick r:id="rId4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21 Grupo"/>
          <p:cNvGrpSpPr/>
          <p:nvPr/>
        </p:nvGrpSpPr>
        <p:grpSpPr>
          <a:xfrm>
            <a:off x="1285852" y="1357298"/>
            <a:ext cx="6286544" cy="5429288"/>
            <a:chOff x="1285852" y="1357298"/>
            <a:chExt cx="6286544" cy="542928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7" name="6 Rectángulo redondeado"/>
            <p:cNvSpPr/>
            <p:nvPr/>
          </p:nvSpPr>
          <p:spPr>
            <a:xfrm>
              <a:off x="2143108" y="1357298"/>
              <a:ext cx="1571636" cy="214314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8" name="7 Rectángulo redondeado"/>
            <p:cNvSpPr/>
            <p:nvPr/>
          </p:nvSpPr>
          <p:spPr>
            <a:xfrm>
              <a:off x="1643042" y="1714488"/>
              <a:ext cx="1357322" cy="500066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9" name="8 Rectángulo redondeado"/>
            <p:cNvSpPr/>
            <p:nvPr/>
          </p:nvSpPr>
          <p:spPr>
            <a:xfrm>
              <a:off x="1285852" y="2285992"/>
              <a:ext cx="1714480" cy="42862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0" name="9 Rectángulo redondeado"/>
            <p:cNvSpPr/>
            <p:nvPr/>
          </p:nvSpPr>
          <p:spPr>
            <a:xfrm>
              <a:off x="1285852" y="2857496"/>
              <a:ext cx="1714480" cy="642942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1" name="10 Rectángulo redondeado"/>
            <p:cNvSpPr/>
            <p:nvPr/>
          </p:nvSpPr>
          <p:spPr>
            <a:xfrm>
              <a:off x="1571604" y="3643314"/>
              <a:ext cx="1714480" cy="642942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2" name="11 Rectángulo redondeado"/>
            <p:cNvSpPr/>
            <p:nvPr/>
          </p:nvSpPr>
          <p:spPr>
            <a:xfrm>
              <a:off x="1500166" y="4857760"/>
              <a:ext cx="1357322" cy="642942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3" name="12 Rectángulo redondeado"/>
            <p:cNvSpPr/>
            <p:nvPr/>
          </p:nvSpPr>
          <p:spPr>
            <a:xfrm>
              <a:off x="1571604" y="5929330"/>
              <a:ext cx="1714480" cy="642942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4" name="13 Rectángulo redondeado"/>
            <p:cNvSpPr/>
            <p:nvPr/>
          </p:nvSpPr>
          <p:spPr>
            <a:xfrm>
              <a:off x="4429124" y="6143644"/>
              <a:ext cx="2071702" cy="642942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5" name="14 Rectángulo redondeado"/>
            <p:cNvSpPr/>
            <p:nvPr/>
          </p:nvSpPr>
          <p:spPr>
            <a:xfrm>
              <a:off x="5000628" y="1428736"/>
              <a:ext cx="1857388" cy="42862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6" name="15 Rectángulo redondeado"/>
            <p:cNvSpPr/>
            <p:nvPr/>
          </p:nvSpPr>
          <p:spPr>
            <a:xfrm>
              <a:off x="5857884" y="2000240"/>
              <a:ext cx="1714512" cy="35719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9" name="18 Rectángulo redondeado"/>
            <p:cNvSpPr/>
            <p:nvPr/>
          </p:nvSpPr>
          <p:spPr>
            <a:xfrm>
              <a:off x="5572132" y="3143248"/>
              <a:ext cx="1643074" cy="1214446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20" name="19 Rectángulo redondeado"/>
            <p:cNvSpPr/>
            <p:nvPr/>
          </p:nvSpPr>
          <p:spPr>
            <a:xfrm>
              <a:off x="5143504" y="4857760"/>
              <a:ext cx="1714480" cy="42862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7" name="16 Rectángulo redondeado"/>
            <p:cNvSpPr/>
            <p:nvPr/>
          </p:nvSpPr>
          <p:spPr>
            <a:xfrm>
              <a:off x="5572132" y="2428868"/>
              <a:ext cx="1857356" cy="42862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</p:grpSp>
      <p:pic>
        <p:nvPicPr>
          <p:cNvPr id="46090" name="Picture 10" descr="http://www.pleasanton.k12.ca.us/avhsweb/thiel/apbio/review/images/arter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2183" y="1"/>
            <a:ext cx="5763023" cy="6858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1 Rectángulo"/>
          <p:cNvSpPr/>
          <p:nvPr/>
        </p:nvSpPr>
        <p:spPr>
          <a:xfrm>
            <a:off x="7728228" y="0"/>
            <a:ext cx="1415772" cy="581825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 WITHIN  THE  SYSTEM</a:t>
            </a:r>
            <a:endParaRPr lang="es-E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Jokerman" pitchFamily="82" charset="0"/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0" y="5949280"/>
            <a:ext cx="8820472" cy="792088"/>
            <a:chOff x="0" y="5949280"/>
            <a:chExt cx="8820472" cy="792088"/>
          </a:xfrm>
        </p:grpSpPr>
        <p:sp>
          <p:nvSpPr>
            <p:cNvPr id="18" name="17 Flecha a la derecha con bandas">
              <a:hlinkClick r:id="rId3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solidFill>
              <a:srgbClr val="FF0000"/>
            </a:solidFill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solidFill>
              <a:srgbClr val="FF0000"/>
            </a:solidFill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23 Pentágono">
            <a:hlinkClick r:id="rId5" action="ppaction://hlinksldjump"/>
          </p:cNvPr>
          <p:cNvSpPr/>
          <p:nvPr/>
        </p:nvSpPr>
        <p:spPr>
          <a:xfrm>
            <a:off x="0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pic>
          <p:nvPicPr>
            <p:cNvPr id="45060" name="Picture 4" descr="http://dirusso09.wiki.hhh.k12.ny.us/file/view/3d_circulatory1.jpg3c9a7266-ab65-4243-8e88-959447b1e2afLarge%5B1%5D.jpg/125544745/3d_circulatory1.jpg3c9a7266-ab65-4243-8e88-959447b1e2afLarge%5B1%5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00562" y="2214562"/>
              <a:ext cx="4643438" cy="4643438"/>
            </a:xfrm>
            <a:prstGeom prst="rect">
              <a:avLst/>
            </a:prstGeom>
            <a:noFill/>
          </p:spPr>
        </p:pic>
        <p:pic>
          <p:nvPicPr>
            <p:cNvPr id="45062" name="Picture 6" descr="http://4.bp.blogspot.com/-vGX5LH7Mqqs/TBKFttq3ZdI/AAAAAAAABBc/z3ZggZDGD6U/s1600/Run.jpg"/>
            <p:cNvPicPr>
              <a:picLocks noChangeAspect="1" noChangeArrowheads="1"/>
            </p:cNvPicPr>
            <p:nvPr/>
          </p:nvPicPr>
          <p:blipFill>
            <a:blip r:embed="rId3" cstate="print"/>
            <a:srcRect l="30029" r="29687" b="49218"/>
            <a:stretch>
              <a:fillRect/>
            </a:stretch>
          </p:blipFill>
          <p:spPr bwMode="auto">
            <a:xfrm>
              <a:off x="0" y="-1"/>
              <a:ext cx="4500562" cy="4255077"/>
            </a:xfrm>
            <a:prstGeom prst="rect">
              <a:avLst/>
            </a:prstGeom>
            <a:noFill/>
          </p:spPr>
        </p:pic>
        <p:pic>
          <p:nvPicPr>
            <p:cNvPr id="45064" name="Picture 8" descr="http://www.rochedalss.eq.edu.au/jeopardy/red_blood_cells_lg.jpg"/>
            <p:cNvPicPr>
              <a:picLocks noChangeAspect="1" noChangeArrowheads="1"/>
            </p:cNvPicPr>
            <p:nvPr/>
          </p:nvPicPr>
          <p:blipFill>
            <a:blip r:embed="rId4" cstate="print"/>
            <a:srcRect b="16332"/>
            <a:stretch>
              <a:fillRect/>
            </a:stretch>
          </p:blipFill>
          <p:spPr bwMode="auto">
            <a:xfrm>
              <a:off x="0" y="3564415"/>
              <a:ext cx="4500562" cy="3293585"/>
            </a:xfrm>
            <a:prstGeom prst="rect">
              <a:avLst/>
            </a:prstGeom>
            <a:noFill/>
          </p:spPr>
        </p:pic>
      </p:grpSp>
      <p:graphicFrame>
        <p:nvGraphicFramePr>
          <p:cNvPr id="3" name="2 Diagrama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24" descr="http://biologiavillanueva.wikispaces.com/file/view/circulatorio_movimientos_del_coraz%C3%B3n.gif/73971371/circulatorio_movimientos_del_coraz%C3%B3n.gif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-142900"/>
            <a:ext cx="2214578" cy="3019879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2672481" y="2571744"/>
            <a:ext cx="3614031" cy="156966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s-ES_tradn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FUNCTION OF </a:t>
            </a:r>
          </a:p>
          <a:p>
            <a:pPr algn="ctr"/>
            <a:r>
              <a:rPr lang="es-ES_tradn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SKELETAL </a:t>
            </a:r>
          </a:p>
          <a:p>
            <a:pPr algn="ctr"/>
            <a:r>
              <a:rPr lang="es-ES_tradn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SYSTEMS</a:t>
            </a:r>
            <a:endParaRPr lang="es-E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0" y="5949280"/>
            <a:ext cx="8820472" cy="792088"/>
            <a:chOff x="0" y="5949280"/>
            <a:chExt cx="8820472" cy="792088"/>
          </a:xfrm>
        </p:grpSpPr>
        <p:sp>
          <p:nvSpPr>
            <p:cNvPr id="12" name="11 Flecha a la derecha con bandas">
              <a:hlinkClick r:id="rId11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solidFill>
              <a:srgbClr val="FF0000"/>
            </a:solidFill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Flecha a la derecha con bandas">
              <a:hlinkClick r:id="rId12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solidFill>
              <a:srgbClr val="FF0000"/>
            </a:solidFill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13 Pentágono">
            <a:hlinkClick r:id="rId13" action="ppaction://hlinksldjump"/>
          </p:cNvPr>
          <p:cNvSpPr/>
          <p:nvPr/>
        </p:nvSpPr>
        <p:spPr>
          <a:xfrm>
            <a:off x="0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12 Grupo"/>
          <p:cNvGrpSpPr/>
          <p:nvPr/>
        </p:nvGrpSpPr>
        <p:grpSpPr>
          <a:xfrm>
            <a:off x="3851920" y="188640"/>
            <a:ext cx="4320480" cy="5904656"/>
            <a:chOff x="3851920" y="188640"/>
            <a:chExt cx="4320480" cy="590465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" name="6 Rectángulo"/>
            <p:cNvSpPr/>
            <p:nvPr/>
          </p:nvSpPr>
          <p:spPr>
            <a:xfrm>
              <a:off x="6444208" y="188640"/>
              <a:ext cx="1224136" cy="288032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6516216" y="620688"/>
              <a:ext cx="1224136" cy="288032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4067944" y="4653136"/>
              <a:ext cx="864096" cy="576064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5940152" y="3789040"/>
              <a:ext cx="1872208" cy="43204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3851920" y="1556792"/>
              <a:ext cx="864096" cy="288032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6012160" y="5661248"/>
              <a:ext cx="2160240" cy="43204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7650" name="Picture 2" descr="http://dtc.ucsf.edu/images/charts/1.h.epi_rev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116" b="3281"/>
          <a:stretch>
            <a:fillRect/>
          </a:stretch>
        </p:blipFill>
        <p:spPr bwMode="auto">
          <a:xfrm>
            <a:off x="3203848" y="0"/>
            <a:ext cx="5400600" cy="65973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2" name="1 Grupo"/>
          <p:cNvGrpSpPr/>
          <p:nvPr/>
        </p:nvGrpSpPr>
        <p:grpSpPr>
          <a:xfrm>
            <a:off x="0" y="5949280"/>
            <a:ext cx="8820472" cy="792088"/>
            <a:chOff x="0" y="5949280"/>
            <a:chExt cx="8820472" cy="792088"/>
          </a:xfrm>
        </p:grpSpPr>
        <p:sp>
          <p:nvSpPr>
            <p:cNvPr id="3" name="2 Flecha a la derecha con bandas">
              <a:hlinkClick r:id="rId3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solidFill>
              <a:srgbClr val="FF0000"/>
            </a:solidFill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solidFill>
              <a:srgbClr val="FF0000"/>
            </a:solidFill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0" y="1844824"/>
            <a:ext cx="3491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Cardiovascular system distributes oxygen and carries away waste transport  in addition to endocrine hormones</a:t>
            </a:r>
            <a:endParaRPr lang="es-ES" sz="2400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-828600" y="197768"/>
            <a:ext cx="5544616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OTHER  SYSTEMS</a:t>
            </a:r>
          </a:p>
        </p:txBody>
      </p:sp>
      <p:sp>
        <p:nvSpPr>
          <p:cNvPr id="15" name="14 Pentágono">
            <a:hlinkClick r:id="rId5" action="ppaction://hlinksldjump"/>
          </p:cNvPr>
          <p:cNvSpPr/>
          <p:nvPr/>
        </p:nvSpPr>
        <p:spPr>
          <a:xfrm>
            <a:off x="7740352" y="0"/>
            <a:ext cx="1427018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-1" y="0"/>
            <a:ext cx="9144033" cy="6906331"/>
            <a:chOff x="-1" y="0"/>
            <a:chExt cx="9144033" cy="6906331"/>
          </a:xfrm>
        </p:grpSpPr>
        <p:grpSp>
          <p:nvGrpSpPr>
            <p:cNvPr id="11" name="10 Grupo"/>
            <p:cNvGrpSpPr/>
            <p:nvPr/>
          </p:nvGrpSpPr>
          <p:grpSpPr>
            <a:xfrm>
              <a:off x="-1" y="0"/>
              <a:ext cx="9144033" cy="6906331"/>
              <a:chOff x="-1" y="0"/>
              <a:chExt cx="9144033" cy="6906331"/>
            </a:xfrm>
          </p:grpSpPr>
          <p:pic>
            <p:nvPicPr>
              <p:cNvPr id="50178" name="Picture 2" descr="http://epicself.com/wp-content/uploads/2009/06/bild_medizin_lymphatic-system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143272" y="0"/>
                <a:ext cx="6000760" cy="6906331"/>
              </a:xfrm>
              <a:prstGeom prst="rect">
                <a:avLst/>
              </a:prstGeom>
              <a:noFill/>
            </p:spPr>
          </p:pic>
          <p:pic>
            <p:nvPicPr>
              <p:cNvPr id="50180" name="Picture 4" descr="http://www.aain.org/WebPages/Lymphatic%20System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31093"/>
              <a:stretch>
                <a:fillRect/>
              </a:stretch>
            </p:blipFill>
            <p:spPr bwMode="auto">
              <a:xfrm>
                <a:off x="-1" y="0"/>
                <a:ext cx="3275857" cy="6858000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9 Grupo"/>
            <p:cNvGrpSpPr/>
            <p:nvPr/>
          </p:nvGrpSpPr>
          <p:grpSpPr>
            <a:xfrm>
              <a:off x="2000233" y="1000108"/>
              <a:ext cx="1347632" cy="4658860"/>
              <a:chOff x="2000232" y="1000108"/>
              <a:chExt cx="1426904" cy="4658860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2000232" y="1000108"/>
                <a:ext cx="1426904" cy="340660"/>
              </a:xfrm>
              <a:prstGeom prst="rect">
                <a:avLst/>
              </a:prstGeom>
              <a:solidFill>
                <a:srgbClr val="0C0500"/>
              </a:solidFill>
              <a:ln>
                <a:solidFill>
                  <a:srgbClr val="0C0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2359723" y="1500174"/>
                <a:ext cx="1067412" cy="200634"/>
              </a:xfrm>
              <a:prstGeom prst="rect">
                <a:avLst/>
              </a:prstGeom>
              <a:solidFill>
                <a:srgbClr val="0C0500"/>
              </a:solidFill>
              <a:ln>
                <a:solidFill>
                  <a:srgbClr val="0C0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2435965" y="2000240"/>
                <a:ext cx="778710" cy="276632"/>
              </a:xfrm>
              <a:prstGeom prst="rect">
                <a:avLst/>
              </a:prstGeom>
              <a:solidFill>
                <a:srgbClr val="0C0500"/>
              </a:solidFill>
              <a:ln>
                <a:solidFill>
                  <a:srgbClr val="0C0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2350760" y="3573016"/>
                <a:ext cx="1000132" cy="285752"/>
              </a:xfrm>
              <a:prstGeom prst="rect">
                <a:avLst/>
              </a:prstGeom>
              <a:solidFill>
                <a:srgbClr val="0C0500"/>
              </a:solidFill>
              <a:ln>
                <a:solidFill>
                  <a:srgbClr val="0C0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2130991" y="5373216"/>
                <a:ext cx="1285884" cy="285752"/>
              </a:xfrm>
              <a:prstGeom prst="rect">
                <a:avLst/>
              </a:prstGeom>
              <a:solidFill>
                <a:srgbClr val="0C0500"/>
              </a:solidFill>
              <a:ln>
                <a:solidFill>
                  <a:srgbClr val="0C0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</p:grpSp>
      </p:grpSp>
      <p:sp>
        <p:nvSpPr>
          <p:cNvPr id="2" name="1 Rectángulo"/>
          <p:cNvSpPr/>
          <p:nvPr/>
        </p:nvSpPr>
        <p:spPr>
          <a:xfrm>
            <a:off x="428596" y="2571744"/>
            <a:ext cx="8715404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92D05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LYMPHATIC  SYSTEM</a:t>
            </a:r>
            <a:endParaRPr lang="es-E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92D05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0" y="5949280"/>
            <a:ext cx="8820472" cy="864096"/>
            <a:chOff x="0" y="5949280"/>
            <a:chExt cx="8820472" cy="864096"/>
          </a:xfrm>
          <a:solidFill>
            <a:schemeClr val="bg2"/>
          </a:solidFill>
          <a:effectLst/>
        </p:grpSpPr>
        <p:sp>
          <p:nvSpPr>
            <p:cNvPr id="14" name="13 Flecha a la derecha con bandas">
              <a:hlinkClick r:id="rId4" action="ppaction://hlinksldjump"/>
            </p:cNvPr>
            <p:cNvSpPr/>
            <p:nvPr/>
          </p:nvSpPr>
          <p:spPr>
            <a:xfrm>
              <a:off x="7596336" y="6021288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Flecha a la derecha con bandas">
              <a:hlinkClick r:id="rId5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15 Pentágono">
            <a:hlinkClick r:id="rId6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C:\Users\Fatima\Documents\ScreenShot003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919" t="16908" r="76588" b="8422"/>
          <a:stretch>
            <a:fillRect/>
          </a:stretch>
        </p:blipFill>
        <p:spPr bwMode="auto">
          <a:xfrm flipH="1">
            <a:off x="6156176" y="260648"/>
            <a:ext cx="2755856" cy="6597352"/>
          </a:xfrm>
          <a:prstGeom prst="rect">
            <a:avLst/>
          </a:prstGeom>
          <a:noFill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23826" y="620688"/>
            <a:ext cx="9267826" cy="59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10 Rectángulo"/>
          <p:cNvSpPr/>
          <p:nvPr/>
        </p:nvSpPr>
        <p:spPr>
          <a:xfrm>
            <a:off x="1500166" y="1928802"/>
            <a:ext cx="693811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THE  SKELETAL </a:t>
            </a:r>
          </a:p>
          <a:p>
            <a:pPr algn="ctr"/>
            <a:r>
              <a:rPr lang="es-ES_tradnl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SYSTEM</a:t>
            </a:r>
            <a:endParaRPr lang="es-E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sp>
        <p:nvSpPr>
          <p:cNvPr id="12" name="11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</p:grpSpPr>
        <p:sp>
          <p:nvSpPr>
            <p:cNvPr id="9" name="8 Flecha a la derecha con bandas">
              <a:hlinkClick r:id="rId6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Flecha a la derecha con bandas">
              <a:hlinkClick r:id="rId5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2 Grupo"/>
          <p:cNvGrpSpPr/>
          <p:nvPr/>
        </p:nvGrpSpPr>
        <p:grpSpPr>
          <a:xfrm>
            <a:off x="928662" y="642918"/>
            <a:ext cx="8215338" cy="6215082"/>
            <a:chOff x="928662" y="642918"/>
            <a:chExt cx="8215338" cy="6215082"/>
          </a:xfrm>
        </p:grpSpPr>
        <p:sp>
          <p:nvSpPr>
            <p:cNvPr id="17" name="16 Rectángulo"/>
            <p:cNvSpPr/>
            <p:nvPr/>
          </p:nvSpPr>
          <p:spPr>
            <a:xfrm>
              <a:off x="1643042" y="642918"/>
              <a:ext cx="2643206" cy="2357454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6072198" y="928670"/>
              <a:ext cx="2786082" cy="3214710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928662" y="6286520"/>
              <a:ext cx="2928958" cy="571480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5143504" y="5857892"/>
              <a:ext cx="4000496" cy="1000108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0" y="357166"/>
            <a:ext cx="1415772" cy="581825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pic>
        <p:nvPicPr>
          <p:cNvPr id="4098" name="Picture 2" descr="http://www2.volstate.edu/rbarber/Currle6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97"/>
          <a:stretch>
            <a:fillRect/>
          </a:stretch>
        </p:blipFill>
        <p:spPr bwMode="auto">
          <a:xfrm>
            <a:off x="1000100" y="571480"/>
            <a:ext cx="8215370" cy="62865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9" name="8 Grupo"/>
          <p:cNvGrpSpPr/>
          <p:nvPr/>
        </p:nvGrpSpPr>
        <p:grpSpPr>
          <a:xfrm>
            <a:off x="0" y="5013176"/>
            <a:ext cx="9144000" cy="1844824"/>
            <a:chOff x="0" y="5013176"/>
            <a:chExt cx="9144000" cy="1844824"/>
          </a:xfrm>
          <a:solidFill>
            <a:schemeClr val="bg2"/>
          </a:solidFill>
          <a:effectLst/>
        </p:grpSpPr>
        <p:sp>
          <p:nvSpPr>
            <p:cNvPr id="10" name="9 Flecha a la derecha con bandas"/>
            <p:cNvSpPr/>
            <p:nvPr/>
          </p:nvSpPr>
          <p:spPr>
            <a:xfrm>
              <a:off x="7919864" y="5013176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Flecha a la derecha con bandas">
              <a:hlinkClick r:id="rId3" action="ppaction://hlinksldjump"/>
            </p:cNvPr>
            <p:cNvSpPr/>
            <p:nvPr/>
          </p:nvSpPr>
          <p:spPr>
            <a:xfrm flipH="1">
              <a:off x="0" y="6137920"/>
              <a:ext cx="899592" cy="720080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11 Pentágono">
            <a:hlinkClick r:id="rId4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Forma libre"/>
          <p:cNvSpPr/>
          <p:nvPr/>
        </p:nvSpPr>
        <p:spPr>
          <a:xfrm>
            <a:off x="1143339" y="3017702"/>
            <a:ext cx="1958449" cy="3634110"/>
          </a:xfrm>
          <a:custGeom>
            <a:avLst/>
            <a:gdLst>
              <a:gd name="connsiteX0" fmla="*/ 129649 w 1958449"/>
              <a:gd name="connsiteY0" fmla="*/ 353027 h 3634110"/>
              <a:gd name="connsiteX1" fmla="*/ 40002 w 1958449"/>
              <a:gd name="connsiteY1" fmla="*/ 442674 h 3634110"/>
              <a:gd name="connsiteX2" fmla="*/ 4143 w 1958449"/>
              <a:gd name="connsiteY2" fmla="*/ 496463 h 3634110"/>
              <a:gd name="connsiteX3" fmla="*/ 40002 w 1958449"/>
              <a:gd name="connsiteY3" fmla="*/ 819192 h 3634110"/>
              <a:gd name="connsiteX4" fmla="*/ 57932 w 1958449"/>
              <a:gd name="connsiteY4" fmla="*/ 1231569 h 3634110"/>
              <a:gd name="connsiteX5" fmla="*/ 75861 w 1958449"/>
              <a:gd name="connsiteY5" fmla="*/ 1285357 h 3634110"/>
              <a:gd name="connsiteX6" fmla="*/ 111720 w 1958449"/>
              <a:gd name="connsiteY6" fmla="*/ 1410863 h 3634110"/>
              <a:gd name="connsiteX7" fmla="*/ 147579 w 1958449"/>
              <a:gd name="connsiteY7" fmla="*/ 1464651 h 3634110"/>
              <a:gd name="connsiteX8" fmla="*/ 165508 w 1958449"/>
              <a:gd name="connsiteY8" fmla="*/ 1554298 h 3634110"/>
              <a:gd name="connsiteX9" fmla="*/ 201367 w 1958449"/>
              <a:gd name="connsiteY9" fmla="*/ 1661874 h 3634110"/>
              <a:gd name="connsiteX10" fmla="*/ 237226 w 1958449"/>
              <a:gd name="connsiteY10" fmla="*/ 1805310 h 3634110"/>
              <a:gd name="connsiteX11" fmla="*/ 255155 w 1958449"/>
              <a:gd name="connsiteY11" fmla="*/ 1877027 h 3634110"/>
              <a:gd name="connsiteX12" fmla="*/ 273085 w 1958449"/>
              <a:gd name="connsiteY12" fmla="*/ 1930816 h 3634110"/>
              <a:gd name="connsiteX13" fmla="*/ 308943 w 1958449"/>
              <a:gd name="connsiteY13" fmla="*/ 2056322 h 3634110"/>
              <a:gd name="connsiteX14" fmla="*/ 308943 w 1958449"/>
              <a:gd name="connsiteY14" fmla="*/ 2594204 h 3634110"/>
              <a:gd name="connsiteX15" fmla="*/ 291014 w 1958449"/>
              <a:gd name="connsiteY15" fmla="*/ 2647992 h 3634110"/>
              <a:gd name="connsiteX16" fmla="*/ 255155 w 1958449"/>
              <a:gd name="connsiteY16" fmla="*/ 2881074 h 3634110"/>
              <a:gd name="connsiteX17" fmla="*/ 201367 w 1958449"/>
              <a:gd name="connsiteY17" fmla="*/ 3024510 h 3634110"/>
              <a:gd name="connsiteX18" fmla="*/ 165508 w 1958449"/>
              <a:gd name="connsiteY18" fmla="*/ 3185874 h 3634110"/>
              <a:gd name="connsiteX19" fmla="*/ 111720 w 1958449"/>
              <a:gd name="connsiteY19" fmla="*/ 3275522 h 3634110"/>
              <a:gd name="connsiteX20" fmla="*/ 93790 w 1958449"/>
              <a:gd name="connsiteY20" fmla="*/ 3365169 h 3634110"/>
              <a:gd name="connsiteX21" fmla="*/ 57932 w 1958449"/>
              <a:gd name="connsiteY21" fmla="*/ 3436886 h 3634110"/>
              <a:gd name="connsiteX22" fmla="*/ 75861 w 1958449"/>
              <a:gd name="connsiteY22" fmla="*/ 3526533 h 3634110"/>
              <a:gd name="connsiteX23" fmla="*/ 129649 w 1958449"/>
              <a:gd name="connsiteY23" fmla="*/ 3634110 h 3634110"/>
              <a:gd name="connsiteX24" fmla="*/ 237226 w 1958449"/>
              <a:gd name="connsiteY24" fmla="*/ 3580322 h 3634110"/>
              <a:gd name="connsiteX25" fmla="*/ 308943 w 1958449"/>
              <a:gd name="connsiteY25" fmla="*/ 3472745 h 3634110"/>
              <a:gd name="connsiteX26" fmla="*/ 362732 w 1958449"/>
              <a:gd name="connsiteY26" fmla="*/ 3311380 h 3634110"/>
              <a:gd name="connsiteX27" fmla="*/ 416520 w 1958449"/>
              <a:gd name="connsiteY27" fmla="*/ 3150016 h 3634110"/>
              <a:gd name="connsiteX28" fmla="*/ 434449 w 1958449"/>
              <a:gd name="connsiteY28" fmla="*/ 3096227 h 3634110"/>
              <a:gd name="connsiteX29" fmla="*/ 452379 w 1958449"/>
              <a:gd name="connsiteY29" fmla="*/ 3042439 h 3634110"/>
              <a:gd name="connsiteX30" fmla="*/ 470308 w 1958449"/>
              <a:gd name="connsiteY30" fmla="*/ 2970722 h 3634110"/>
              <a:gd name="connsiteX31" fmla="*/ 506167 w 1958449"/>
              <a:gd name="connsiteY31" fmla="*/ 2863145 h 3634110"/>
              <a:gd name="connsiteX32" fmla="*/ 559955 w 1958449"/>
              <a:gd name="connsiteY32" fmla="*/ 2683851 h 3634110"/>
              <a:gd name="connsiteX33" fmla="*/ 577885 w 1958449"/>
              <a:gd name="connsiteY33" fmla="*/ 2630063 h 3634110"/>
              <a:gd name="connsiteX34" fmla="*/ 631673 w 1958449"/>
              <a:gd name="connsiteY34" fmla="*/ 2612133 h 3634110"/>
              <a:gd name="connsiteX35" fmla="*/ 739249 w 1958449"/>
              <a:gd name="connsiteY35" fmla="*/ 2630063 h 3634110"/>
              <a:gd name="connsiteX36" fmla="*/ 793037 w 1958449"/>
              <a:gd name="connsiteY36" fmla="*/ 2791427 h 3634110"/>
              <a:gd name="connsiteX37" fmla="*/ 882685 w 1958449"/>
              <a:gd name="connsiteY37" fmla="*/ 3436886 h 3634110"/>
              <a:gd name="connsiteX38" fmla="*/ 918543 w 1958449"/>
              <a:gd name="connsiteY38" fmla="*/ 3293451 h 3634110"/>
              <a:gd name="connsiteX39" fmla="*/ 936473 w 1958449"/>
              <a:gd name="connsiteY39" fmla="*/ 3221733 h 3634110"/>
              <a:gd name="connsiteX40" fmla="*/ 990261 w 1958449"/>
              <a:gd name="connsiteY40" fmla="*/ 2773498 h 3634110"/>
              <a:gd name="connsiteX41" fmla="*/ 1026120 w 1958449"/>
              <a:gd name="connsiteY41" fmla="*/ 2665922 h 3634110"/>
              <a:gd name="connsiteX42" fmla="*/ 1133696 w 1958449"/>
              <a:gd name="connsiteY42" fmla="*/ 2558345 h 3634110"/>
              <a:gd name="connsiteX43" fmla="*/ 1169555 w 1958449"/>
              <a:gd name="connsiteY43" fmla="*/ 2504557 h 3634110"/>
              <a:gd name="connsiteX44" fmla="*/ 1223343 w 1958449"/>
              <a:gd name="connsiteY44" fmla="*/ 2450769 h 3634110"/>
              <a:gd name="connsiteX45" fmla="*/ 1277132 w 1958449"/>
              <a:gd name="connsiteY45" fmla="*/ 2325263 h 3634110"/>
              <a:gd name="connsiteX46" fmla="*/ 1330920 w 1958449"/>
              <a:gd name="connsiteY46" fmla="*/ 2253545 h 3634110"/>
              <a:gd name="connsiteX47" fmla="*/ 1348849 w 1958449"/>
              <a:gd name="connsiteY47" fmla="*/ 2199757 h 3634110"/>
              <a:gd name="connsiteX48" fmla="*/ 1366779 w 1958449"/>
              <a:gd name="connsiteY48" fmla="*/ 2110110 h 3634110"/>
              <a:gd name="connsiteX49" fmla="*/ 1474355 w 1958449"/>
              <a:gd name="connsiteY49" fmla="*/ 1912886 h 3634110"/>
              <a:gd name="connsiteX50" fmla="*/ 1528143 w 1958449"/>
              <a:gd name="connsiteY50" fmla="*/ 1841169 h 3634110"/>
              <a:gd name="connsiteX51" fmla="*/ 1671579 w 1958449"/>
              <a:gd name="connsiteY51" fmla="*/ 1733592 h 3634110"/>
              <a:gd name="connsiteX52" fmla="*/ 1743296 w 1958449"/>
              <a:gd name="connsiteY52" fmla="*/ 1626016 h 3634110"/>
              <a:gd name="connsiteX53" fmla="*/ 1815014 w 1958449"/>
              <a:gd name="connsiteY53" fmla="*/ 1410863 h 3634110"/>
              <a:gd name="connsiteX54" fmla="*/ 1886732 w 1958449"/>
              <a:gd name="connsiteY54" fmla="*/ 1267427 h 3634110"/>
              <a:gd name="connsiteX55" fmla="*/ 1922590 w 1958449"/>
              <a:gd name="connsiteY55" fmla="*/ 1070204 h 3634110"/>
              <a:gd name="connsiteX56" fmla="*/ 1940520 w 1958449"/>
              <a:gd name="connsiteY56" fmla="*/ 1016416 h 3634110"/>
              <a:gd name="connsiteX57" fmla="*/ 1958449 w 1958449"/>
              <a:gd name="connsiteY57" fmla="*/ 926769 h 3634110"/>
              <a:gd name="connsiteX58" fmla="*/ 1922590 w 1958449"/>
              <a:gd name="connsiteY58" fmla="*/ 747474 h 3634110"/>
              <a:gd name="connsiteX59" fmla="*/ 1797085 w 1958449"/>
              <a:gd name="connsiteY59" fmla="*/ 586110 h 3634110"/>
              <a:gd name="connsiteX60" fmla="*/ 1743296 w 1958449"/>
              <a:gd name="connsiteY60" fmla="*/ 388886 h 3634110"/>
              <a:gd name="connsiteX61" fmla="*/ 1725367 w 1958449"/>
              <a:gd name="connsiteY61" fmla="*/ 317169 h 3634110"/>
              <a:gd name="connsiteX62" fmla="*/ 1653649 w 1958449"/>
              <a:gd name="connsiteY62" fmla="*/ 281310 h 3634110"/>
              <a:gd name="connsiteX63" fmla="*/ 1581932 w 1958449"/>
              <a:gd name="connsiteY63" fmla="*/ 227522 h 3634110"/>
              <a:gd name="connsiteX64" fmla="*/ 1474355 w 1958449"/>
              <a:gd name="connsiteY64" fmla="*/ 155804 h 3634110"/>
              <a:gd name="connsiteX65" fmla="*/ 1420567 w 1958449"/>
              <a:gd name="connsiteY65" fmla="*/ 119945 h 3634110"/>
              <a:gd name="connsiteX66" fmla="*/ 1097837 w 1958449"/>
              <a:gd name="connsiteY66" fmla="*/ 66157 h 3634110"/>
              <a:gd name="connsiteX67" fmla="*/ 703390 w 1958449"/>
              <a:gd name="connsiteY67" fmla="*/ 48227 h 3634110"/>
              <a:gd name="connsiteX68" fmla="*/ 542026 w 1958449"/>
              <a:gd name="connsiteY68" fmla="*/ 84086 h 3634110"/>
              <a:gd name="connsiteX69" fmla="*/ 470308 w 1958449"/>
              <a:gd name="connsiteY69" fmla="*/ 102016 h 3634110"/>
              <a:gd name="connsiteX70" fmla="*/ 237226 w 1958449"/>
              <a:gd name="connsiteY70" fmla="*/ 119945 h 3634110"/>
              <a:gd name="connsiteX71" fmla="*/ 147579 w 1958449"/>
              <a:gd name="connsiteY71" fmla="*/ 263380 h 3634110"/>
              <a:gd name="connsiteX72" fmla="*/ 129649 w 1958449"/>
              <a:gd name="connsiteY72" fmla="*/ 353027 h 363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958449" h="3634110">
                <a:moveTo>
                  <a:pt x="129649" y="353027"/>
                </a:moveTo>
                <a:cubicBezTo>
                  <a:pt x="111720" y="382909"/>
                  <a:pt x="67830" y="410870"/>
                  <a:pt x="40002" y="442674"/>
                </a:cubicBezTo>
                <a:cubicBezTo>
                  <a:pt x="25812" y="458891"/>
                  <a:pt x="5678" y="474969"/>
                  <a:pt x="4143" y="496463"/>
                </a:cubicBezTo>
                <a:cubicBezTo>
                  <a:pt x="0" y="554471"/>
                  <a:pt x="29318" y="744404"/>
                  <a:pt x="40002" y="819192"/>
                </a:cubicBezTo>
                <a:cubicBezTo>
                  <a:pt x="45979" y="956651"/>
                  <a:pt x="47379" y="1094385"/>
                  <a:pt x="57932" y="1231569"/>
                </a:cubicBezTo>
                <a:cubicBezTo>
                  <a:pt x="59382" y="1250412"/>
                  <a:pt x="70669" y="1267185"/>
                  <a:pt x="75861" y="1285357"/>
                </a:cubicBezTo>
                <a:cubicBezTo>
                  <a:pt x="83522" y="1312169"/>
                  <a:pt x="97389" y="1382201"/>
                  <a:pt x="111720" y="1410863"/>
                </a:cubicBezTo>
                <a:cubicBezTo>
                  <a:pt x="121357" y="1430136"/>
                  <a:pt x="135626" y="1446722"/>
                  <a:pt x="147579" y="1464651"/>
                </a:cubicBezTo>
                <a:cubicBezTo>
                  <a:pt x="153555" y="1494533"/>
                  <a:pt x="157490" y="1524898"/>
                  <a:pt x="165508" y="1554298"/>
                </a:cubicBezTo>
                <a:cubicBezTo>
                  <a:pt x="175453" y="1590765"/>
                  <a:pt x="192200" y="1625204"/>
                  <a:pt x="201367" y="1661874"/>
                </a:cubicBezTo>
                <a:lnTo>
                  <a:pt x="237226" y="1805310"/>
                </a:lnTo>
                <a:cubicBezTo>
                  <a:pt x="243202" y="1829216"/>
                  <a:pt x="247363" y="1853650"/>
                  <a:pt x="255155" y="1877027"/>
                </a:cubicBezTo>
                <a:cubicBezTo>
                  <a:pt x="261132" y="1894957"/>
                  <a:pt x="267893" y="1912644"/>
                  <a:pt x="273085" y="1930816"/>
                </a:cubicBezTo>
                <a:cubicBezTo>
                  <a:pt x="318119" y="2088435"/>
                  <a:pt x="265948" y="1927333"/>
                  <a:pt x="308943" y="2056322"/>
                </a:cubicBezTo>
                <a:cubicBezTo>
                  <a:pt x="334629" y="2313177"/>
                  <a:pt x="338147" y="2258366"/>
                  <a:pt x="308943" y="2594204"/>
                </a:cubicBezTo>
                <a:cubicBezTo>
                  <a:pt x="307306" y="2613032"/>
                  <a:pt x="296990" y="2630063"/>
                  <a:pt x="291014" y="2647992"/>
                </a:cubicBezTo>
                <a:cubicBezTo>
                  <a:pt x="280126" y="2735100"/>
                  <a:pt x="275691" y="2798929"/>
                  <a:pt x="255155" y="2881074"/>
                </a:cubicBezTo>
                <a:cubicBezTo>
                  <a:pt x="245784" y="2918558"/>
                  <a:pt x="212341" y="2997076"/>
                  <a:pt x="201367" y="3024510"/>
                </a:cubicBezTo>
                <a:cubicBezTo>
                  <a:pt x="194481" y="3065824"/>
                  <a:pt x="187576" y="3141738"/>
                  <a:pt x="165508" y="3185874"/>
                </a:cubicBezTo>
                <a:cubicBezTo>
                  <a:pt x="149923" y="3217044"/>
                  <a:pt x="129649" y="3245639"/>
                  <a:pt x="111720" y="3275522"/>
                </a:cubicBezTo>
                <a:cubicBezTo>
                  <a:pt x="105743" y="3305404"/>
                  <a:pt x="103427" y="3336259"/>
                  <a:pt x="93790" y="3365169"/>
                </a:cubicBezTo>
                <a:cubicBezTo>
                  <a:pt x="85338" y="3390525"/>
                  <a:pt x="60883" y="3410322"/>
                  <a:pt x="57932" y="3436886"/>
                </a:cubicBezTo>
                <a:cubicBezTo>
                  <a:pt x="54567" y="3467174"/>
                  <a:pt x="68470" y="3496969"/>
                  <a:pt x="75861" y="3526533"/>
                </a:cubicBezTo>
                <a:cubicBezTo>
                  <a:pt x="90707" y="3585920"/>
                  <a:pt x="94590" y="3581522"/>
                  <a:pt x="129649" y="3634110"/>
                </a:cubicBezTo>
                <a:cubicBezTo>
                  <a:pt x="168014" y="3621321"/>
                  <a:pt x="208605" y="3613032"/>
                  <a:pt x="237226" y="3580322"/>
                </a:cubicBezTo>
                <a:cubicBezTo>
                  <a:pt x="265606" y="3547888"/>
                  <a:pt x="295314" y="3513630"/>
                  <a:pt x="308943" y="3472745"/>
                </a:cubicBezTo>
                <a:lnTo>
                  <a:pt x="362732" y="3311380"/>
                </a:lnTo>
                <a:lnTo>
                  <a:pt x="416520" y="3150016"/>
                </a:lnTo>
                <a:lnTo>
                  <a:pt x="434449" y="3096227"/>
                </a:lnTo>
                <a:cubicBezTo>
                  <a:pt x="440425" y="3078298"/>
                  <a:pt x="447795" y="3060774"/>
                  <a:pt x="452379" y="3042439"/>
                </a:cubicBezTo>
                <a:cubicBezTo>
                  <a:pt x="458355" y="3018533"/>
                  <a:pt x="463227" y="2994324"/>
                  <a:pt x="470308" y="2970722"/>
                </a:cubicBezTo>
                <a:cubicBezTo>
                  <a:pt x="481169" y="2934517"/>
                  <a:pt x="497000" y="2899815"/>
                  <a:pt x="506167" y="2863145"/>
                </a:cubicBezTo>
                <a:cubicBezTo>
                  <a:pt x="533262" y="2754760"/>
                  <a:pt x="516305" y="2814799"/>
                  <a:pt x="559955" y="2683851"/>
                </a:cubicBezTo>
                <a:cubicBezTo>
                  <a:pt x="565932" y="2665922"/>
                  <a:pt x="559956" y="2636040"/>
                  <a:pt x="577885" y="2630063"/>
                </a:cubicBezTo>
                <a:lnTo>
                  <a:pt x="631673" y="2612133"/>
                </a:lnTo>
                <a:cubicBezTo>
                  <a:pt x="667532" y="2618110"/>
                  <a:pt x="708421" y="2610796"/>
                  <a:pt x="739249" y="2630063"/>
                </a:cubicBezTo>
                <a:cubicBezTo>
                  <a:pt x="773184" y="2651272"/>
                  <a:pt x="787599" y="2764237"/>
                  <a:pt x="793037" y="2791427"/>
                </a:cubicBezTo>
                <a:cubicBezTo>
                  <a:pt x="830029" y="3494264"/>
                  <a:pt x="639670" y="3598894"/>
                  <a:pt x="882685" y="3436886"/>
                </a:cubicBezTo>
                <a:lnTo>
                  <a:pt x="918543" y="3293451"/>
                </a:lnTo>
                <a:lnTo>
                  <a:pt x="936473" y="3221733"/>
                </a:lnTo>
                <a:cubicBezTo>
                  <a:pt x="945317" y="3089067"/>
                  <a:pt x="945695" y="2907196"/>
                  <a:pt x="990261" y="2773498"/>
                </a:cubicBezTo>
                <a:cubicBezTo>
                  <a:pt x="1002214" y="2737639"/>
                  <a:pt x="999393" y="2692650"/>
                  <a:pt x="1026120" y="2665922"/>
                </a:cubicBezTo>
                <a:cubicBezTo>
                  <a:pt x="1061979" y="2630063"/>
                  <a:pt x="1105566" y="2600540"/>
                  <a:pt x="1133696" y="2558345"/>
                </a:cubicBezTo>
                <a:cubicBezTo>
                  <a:pt x="1145649" y="2540416"/>
                  <a:pt x="1155760" y="2521111"/>
                  <a:pt x="1169555" y="2504557"/>
                </a:cubicBezTo>
                <a:cubicBezTo>
                  <a:pt x="1185787" y="2485078"/>
                  <a:pt x="1208605" y="2471402"/>
                  <a:pt x="1223343" y="2450769"/>
                </a:cubicBezTo>
                <a:cubicBezTo>
                  <a:pt x="1324935" y="2308541"/>
                  <a:pt x="1210246" y="2442312"/>
                  <a:pt x="1277132" y="2325263"/>
                </a:cubicBezTo>
                <a:cubicBezTo>
                  <a:pt x="1291958" y="2299318"/>
                  <a:pt x="1312991" y="2277451"/>
                  <a:pt x="1330920" y="2253545"/>
                </a:cubicBezTo>
                <a:cubicBezTo>
                  <a:pt x="1336896" y="2235616"/>
                  <a:pt x="1344265" y="2218092"/>
                  <a:pt x="1348849" y="2199757"/>
                </a:cubicBezTo>
                <a:cubicBezTo>
                  <a:pt x="1356240" y="2170193"/>
                  <a:pt x="1355839" y="2138553"/>
                  <a:pt x="1366779" y="2110110"/>
                </a:cubicBezTo>
                <a:cubicBezTo>
                  <a:pt x="1393916" y="2039554"/>
                  <a:pt x="1430700" y="1974003"/>
                  <a:pt x="1474355" y="1912886"/>
                </a:cubicBezTo>
                <a:cubicBezTo>
                  <a:pt x="1491724" y="1888570"/>
                  <a:pt x="1506032" y="1861270"/>
                  <a:pt x="1528143" y="1841169"/>
                </a:cubicBezTo>
                <a:cubicBezTo>
                  <a:pt x="1572366" y="1800967"/>
                  <a:pt x="1671579" y="1733592"/>
                  <a:pt x="1671579" y="1733592"/>
                </a:cubicBezTo>
                <a:cubicBezTo>
                  <a:pt x="1695485" y="1697733"/>
                  <a:pt x="1725793" y="1665398"/>
                  <a:pt x="1743296" y="1626016"/>
                </a:cubicBezTo>
                <a:cubicBezTo>
                  <a:pt x="1773999" y="1556934"/>
                  <a:pt x="1781206" y="1478479"/>
                  <a:pt x="1815014" y="1410863"/>
                </a:cubicBezTo>
                <a:lnTo>
                  <a:pt x="1886732" y="1267427"/>
                </a:lnTo>
                <a:cubicBezTo>
                  <a:pt x="1894723" y="1219477"/>
                  <a:pt x="1910062" y="1120317"/>
                  <a:pt x="1922590" y="1070204"/>
                </a:cubicBezTo>
                <a:cubicBezTo>
                  <a:pt x="1927174" y="1051869"/>
                  <a:pt x="1935936" y="1034751"/>
                  <a:pt x="1940520" y="1016416"/>
                </a:cubicBezTo>
                <a:cubicBezTo>
                  <a:pt x="1947911" y="986852"/>
                  <a:pt x="1952473" y="956651"/>
                  <a:pt x="1958449" y="926769"/>
                </a:cubicBezTo>
                <a:cubicBezTo>
                  <a:pt x="1953994" y="895583"/>
                  <a:pt x="1946663" y="790805"/>
                  <a:pt x="1922590" y="747474"/>
                </a:cubicBezTo>
                <a:cubicBezTo>
                  <a:pt x="1868976" y="650968"/>
                  <a:pt x="1862421" y="651446"/>
                  <a:pt x="1797085" y="586110"/>
                </a:cubicBezTo>
                <a:cubicBezTo>
                  <a:pt x="1763570" y="485569"/>
                  <a:pt x="1783738" y="550655"/>
                  <a:pt x="1743296" y="388886"/>
                </a:cubicBezTo>
                <a:cubicBezTo>
                  <a:pt x="1737320" y="364980"/>
                  <a:pt x="1747407" y="328189"/>
                  <a:pt x="1725367" y="317169"/>
                </a:cubicBezTo>
                <a:cubicBezTo>
                  <a:pt x="1701461" y="305216"/>
                  <a:pt x="1676314" y="295476"/>
                  <a:pt x="1653649" y="281310"/>
                </a:cubicBezTo>
                <a:cubicBezTo>
                  <a:pt x="1628309" y="265472"/>
                  <a:pt x="1606412" y="244658"/>
                  <a:pt x="1581932" y="227522"/>
                </a:cubicBezTo>
                <a:cubicBezTo>
                  <a:pt x="1546625" y="202807"/>
                  <a:pt x="1510214" y="179710"/>
                  <a:pt x="1474355" y="155804"/>
                </a:cubicBezTo>
                <a:cubicBezTo>
                  <a:pt x="1456426" y="143851"/>
                  <a:pt x="1441010" y="126759"/>
                  <a:pt x="1420567" y="119945"/>
                </a:cubicBezTo>
                <a:cubicBezTo>
                  <a:pt x="1244717" y="61328"/>
                  <a:pt x="1350658" y="87225"/>
                  <a:pt x="1097837" y="66157"/>
                </a:cubicBezTo>
                <a:cubicBezTo>
                  <a:pt x="899368" y="0"/>
                  <a:pt x="1027986" y="27940"/>
                  <a:pt x="703390" y="48227"/>
                </a:cubicBezTo>
                <a:cubicBezTo>
                  <a:pt x="528496" y="91952"/>
                  <a:pt x="746873" y="38564"/>
                  <a:pt x="542026" y="84086"/>
                </a:cubicBezTo>
                <a:cubicBezTo>
                  <a:pt x="517971" y="89432"/>
                  <a:pt x="494781" y="99137"/>
                  <a:pt x="470308" y="102016"/>
                </a:cubicBezTo>
                <a:cubicBezTo>
                  <a:pt x="392918" y="111121"/>
                  <a:pt x="314920" y="113969"/>
                  <a:pt x="237226" y="119945"/>
                </a:cubicBezTo>
                <a:cubicBezTo>
                  <a:pt x="194553" y="247964"/>
                  <a:pt x="232818" y="206555"/>
                  <a:pt x="147579" y="263380"/>
                </a:cubicBezTo>
                <a:cubicBezTo>
                  <a:pt x="126976" y="325187"/>
                  <a:pt x="147578" y="323145"/>
                  <a:pt x="129649" y="3530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0" y="-1"/>
            <a:ext cx="9144001" cy="6858001"/>
            <a:chOff x="0" y="-1"/>
            <a:chExt cx="9144001" cy="6858001"/>
          </a:xfrm>
        </p:grpSpPr>
        <p:pic>
          <p:nvPicPr>
            <p:cNvPr id="3074" name="Picture 2" descr="http://photo-dict.faqs.org/photofiles/list/7712/10366lymphatic_system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00501" y="0"/>
              <a:ext cx="5143500" cy="6858000"/>
            </a:xfrm>
            <a:prstGeom prst="rect">
              <a:avLst/>
            </a:prstGeom>
            <a:noFill/>
          </p:spPr>
        </p:pic>
        <p:pic>
          <p:nvPicPr>
            <p:cNvPr id="3076" name="Picture 4" descr="http://2.bp.blogspot.com/_RD_8OZzzttw/SeJofWqcVcI/AAAAAAAAAEQ/cIgC6liBvmw/s320/cuerpovc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635253"/>
              <a:ext cx="4000496" cy="4222747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3078" name="Picture 6" descr="http://motherpie.typepad.com/motherpie/images/2007/09/17/white_blood_cell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"/>
              <a:ext cx="4071934" cy="2711047"/>
            </a:xfrm>
            <a:prstGeom prst="rect">
              <a:avLst/>
            </a:prstGeom>
            <a:noFill/>
          </p:spPr>
        </p:pic>
      </p:grpSp>
      <p:graphicFrame>
        <p:nvGraphicFramePr>
          <p:cNvPr id="3" name="2 Diagrama"/>
          <p:cNvGraphicFramePr/>
          <p:nvPr/>
        </p:nvGraphicFramePr>
        <p:xfrm>
          <a:off x="0" y="526286"/>
          <a:ext cx="9144000" cy="621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1 Rectángulo"/>
          <p:cNvSpPr/>
          <p:nvPr/>
        </p:nvSpPr>
        <p:spPr>
          <a:xfrm>
            <a:off x="714348" y="357166"/>
            <a:ext cx="7929618" cy="584775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s-ES_tradnl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FUNCTION OF 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LYMPHATIC  SYSTEM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0" y="5949280"/>
            <a:ext cx="8820472" cy="792088"/>
            <a:chOff x="0" y="5949280"/>
            <a:chExt cx="8820472" cy="792088"/>
          </a:xfrm>
          <a:solidFill>
            <a:schemeClr val="bg2"/>
          </a:solidFill>
          <a:effectLst/>
        </p:grpSpPr>
        <p:sp>
          <p:nvSpPr>
            <p:cNvPr id="9" name="8 Flecha a la derecha con bandas">
              <a:hlinkClick r:id="rId10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Flecha a la derecha con bandas">
              <a:hlinkClick r:id="rId11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11 Pentágono">
            <a:hlinkClick r:id="rId12" action="ppaction://hlinksldjump"/>
          </p:cNvPr>
          <p:cNvSpPr/>
          <p:nvPr/>
        </p:nvSpPr>
        <p:spPr>
          <a:xfrm>
            <a:off x="7500958" y="0"/>
            <a:ext cx="1643042" cy="40466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biologia.laguia2000.com/wp-content/uploads/2010/10/LINF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13263"/>
            <a:ext cx="6228184" cy="6628105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2" name="1 Rectángulo"/>
          <p:cNvSpPr/>
          <p:nvPr/>
        </p:nvSpPr>
        <p:spPr>
          <a:xfrm>
            <a:off x="6389440" y="1502782"/>
            <a:ext cx="2791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Lymph vessels collect the plasma and proteins, destroys the actor spleen RBC,    iron stores and eliminates waste from the blood and immune cells  protect the cardiovascular system</a:t>
            </a:r>
            <a:endParaRPr lang="es-ES" dirty="0"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283968" y="0"/>
            <a:ext cx="5544616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OTHER  SYSTEMS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0" y="5949280"/>
            <a:ext cx="8820472" cy="792088"/>
            <a:chOff x="0" y="5949280"/>
            <a:chExt cx="8820472" cy="792088"/>
          </a:xfrm>
          <a:solidFill>
            <a:schemeClr val="bg2"/>
          </a:solidFill>
          <a:effectLst/>
        </p:grpSpPr>
        <p:sp>
          <p:nvSpPr>
            <p:cNvPr id="6" name="5 Flecha a la derecha con bandas">
              <a:hlinkClick r:id="rId3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Pentágono">
            <a:hlinkClick r:id="rId5" action="ppaction://hlinksldjump"/>
          </p:cNvPr>
          <p:cNvSpPr/>
          <p:nvPr/>
        </p:nvSpPr>
        <p:spPr>
          <a:xfrm>
            <a:off x="0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0725" y="0"/>
            <a:ext cx="3343275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http://www.yeeeeee.com/wp-content/2008/10/2924169320_a69f06e3ba_o.jpg"/>
          <p:cNvPicPr>
            <a:picLocks noChangeAspect="1" noChangeArrowheads="1"/>
          </p:cNvPicPr>
          <p:nvPr/>
        </p:nvPicPr>
        <p:blipFill>
          <a:blip r:embed="rId3" cstate="print"/>
          <a:srcRect l="9733"/>
          <a:stretch>
            <a:fillRect/>
          </a:stretch>
        </p:blipFill>
        <p:spPr bwMode="auto">
          <a:xfrm>
            <a:off x="-32" y="0"/>
            <a:ext cx="5963355" cy="6858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Rectángulo"/>
          <p:cNvSpPr/>
          <p:nvPr/>
        </p:nvSpPr>
        <p:spPr>
          <a:xfrm>
            <a:off x="501891" y="2714620"/>
            <a:ext cx="86421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Jokerman" pitchFamily="82" charset="0"/>
              </a:rPr>
              <a:t>ENDOCRINE   SYSTEM</a:t>
            </a:r>
            <a:endParaRPr lang="es-ES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Jokerman" pitchFamily="82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0" y="5949280"/>
            <a:ext cx="8820472" cy="792088"/>
            <a:chOff x="0" y="5949280"/>
            <a:chExt cx="8820472" cy="792088"/>
          </a:xfrm>
          <a:solidFill>
            <a:schemeClr val="bg2"/>
          </a:solidFill>
          <a:effectLst/>
        </p:grpSpPr>
        <p:sp>
          <p:nvSpPr>
            <p:cNvPr id="7" name="6 Flecha a la derecha con bandas">
              <a:hlinkClick r:id="rId4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Flecha a la derecha con bandas">
              <a:hlinkClick r:id="rId5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8 Pentágono">
            <a:hlinkClick r:id="rId6" action="ppaction://hlinksldjump"/>
          </p:cNvPr>
          <p:cNvSpPr/>
          <p:nvPr/>
        </p:nvSpPr>
        <p:spPr>
          <a:xfrm>
            <a:off x="0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20 Grupo"/>
          <p:cNvGrpSpPr/>
          <p:nvPr/>
        </p:nvGrpSpPr>
        <p:grpSpPr>
          <a:xfrm>
            <a:off x="2214546" y="152376"/>
            <a:ext cx="5776954" cy="5634078"/>
            <a:chOff x="2214546" y="152376"/>
            <a:chExt cx="5776954" cy="5634078"/>
          </a:xfrm>
        </p:grpSpPr>
        <p:grpSp>
          <p:nvGrpSpPr>
            <p:cNvPr id="20" name="19 Grupo"/>
            <p:cNvGrpSpPr/>
            <p:nvPr/>
          </p:nvGrpSpPr>
          <p:grpSpPr>
            <a:xfrm>
              <a:off x="2214546" y="152376"/>
              <a:ext cx="5776954" cy="4491070"/>
              <a:chOff x="2214546" y="152376"/>
              <a:chExt cx="5776954" cy="4491070"/>
            </a:xfrm>
          </p:grpSpPr>
          <p:sp>
            <p:nvSpPr>
              <p:cNvPr id="12" name="11 Rectángulo redondeado"/>
              <p:cNvSpPr/>
              <p:nvPr/>
            </p:nvSpPr>
            <p:spPr>
              <a:xfrm>
                <a:off x="3286116" y="152376"/>
                <a:ext cx="1276360" cy="4191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13" name="12 Rectángulo redondeado"/>
              <p:cNvSpPr/>
              <p:nvPr/>
            </p:nvSpPr>
            <p:spPr>
              <a:xfrm>
                <a:off x="2857488" y="4143380"/>
                <a:ext cx="1276360" cy="4191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14" name="13 Rectángulo redondeado"/>
              <p:cNvSpPr/>
              <p:nvPr/>
            </p:nvSpPr>
            <p:spPr>
              <a:xfrm>
                <a:off x="2214546" y="2143116"/>
                <a:ext cx="1571636" cy="4191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15" name="14 Rectángulo redondeado"/>
              <p:cNvSpPr/>
              <p:nvPr/>
            </p:nvSpPr>
            <p:spPr>
              <a:xfrm>
                <a:off x="5786446" y="4071942"/>
                <a:ext cx="1071570" cy="5715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16" name="15 Rectángulo redondeado"/>
              <p:cNvSpPr/>
              <p:nvPr/>
            </p:nvSpPr>
            <p:spPr>
              <a:xfrm>
                <a:off x="5929322" y="2143116"/>
                <a:ext cx="1928826" cy="4191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17" name="16 Rectángulo redondeado"/>
              <p:cNvSpPr/>
              <p:nvPr/>
            </p:nvSpPr>
            <p:spPr>
              <a:xfrm>
                <a:off x="6643702" y="928670"/>
                <a:ext cx="1276360" cy="4191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18" name="17 Rectángulo redondeado"/>
              <p:cNvSpPr/>
              <p:nvPr/>
            </p:nvSpPr>
            <p:spPr>
              <a:xfrm>
                <a:off x="6715140" y="285728"/>
                <a:ext cx="1276360" cy="4191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sp>
            <p:nvSpPr>
              <p:cNvPr id="19" name="18 Rectángulo redondeado"/>
              <p:cNvSpPr/>
              <p:nvPr/>
            </p:nvSpPr>
            <p:spPr>
              <a:xfrm>
                <a:off x="3214678" y="1500174"/>
                <a:ext cx="1071570" cy="42862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2285984" y="1000108"/>
              <a:ext cx="5072098" cy="4786346"/>
              <a:chOff x="2285984" y="1000108"/>
              <a:chExt cx="5072098" cy="4786346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" name="3 Elipse"/>
              <p:cNvSpPr/>
              <p:nvPr/>
            </p:nvSpPr>
            <p:spPr>
              <a:xfrm>
                <a:off x="2500298" y="1000108"/>
                <a:ext cx="1143008" cy="1071570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/>
              </a:p>
            </p:txBody>
          </p:sp>
          <p:grpSp>
            <p:nvGrpSpPr>
              <p:cNvPr id="10" name="9 Grupo"/>
              <p:cNvGrpSpPr/>
              <p:nvPr/>
            </p:nvGrpSpPr>
            <p:grpSpPr>
              <a:xfrm>
                <a:off x="2285984" y="1214422"/>
                <a:ext cx="5072098" cy="4572032"/>
                <a:chOff x="2285984" y="1214422"/>
                <a:chExt cx="5072098" cy="4572032"/>
              </a:xfrm>
              <a:grpFill/>
            </p:grpSpPr>
            <p:sp>
              <p:nvSpPr>
                <p:cNvPr id="5" name="4 Elipse"/>
                <p:cNvSpPr/>
                <p:nvPr/>
              </p:nvSpPr>
              <p:spPr>
                <a:xfrm>
                  <a:off x="2285984" y="2500306"/>
                  <a:ext cx="1000132" cy="1071570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A"/>
                </a:p>
              </p:txBody>
            </p:sp>
            <p:sp>
              <p:nvSpPr>
                <p:cNvPr id="6" name="5 Elipse"/>
                <p:cNvSpPr/>
                <p:nvPr/>
              </p:nvSpPr>
              <p:spPr>
                <a:xfrm>
                  <a:off x="6072198" y="2714620"/>
                  <a:ext cx="1000132" cy="1071570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A"/>
                </a:p>
              </p:txBody>
            </p:sp>
            <p:sp>
              <p:nvSpPr>
                <p:cNvPr id="7" name="6 Elipse"/>
                <p:cNvSpPr/>
                <p:nvPr/>
              </p:nvSpPr>
              <p:spPr>
                <a:xfrm>
                  <a:off x="6215074" y="4714884"/>
                  <a:ext cx="1000132" cy="1071570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A"/>
                </a:p>
              </p:txBody>
            </p:sp>
            <p:sp>
              <p:nvSpPr>
                <p:cNvPr id="8" name="7 Elipse"/>
                <p:cNvSpPr/>
                <p:nvPr/>
              </p:nvSpPr>
              <p:spPr>
                <a:xfrm>
                  <a:off x="3214678" y="4500570"/>
                  <a:ext cx="928694" cy="928694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A"/>
                </a:p>
              </p:txBody>
            </p:sp>
            <p:sp>
              <p:nvSpPr>
                <p:cNvPr id="9" name="8 Elipse"/>
                <p:cNvSpPr/>
                <p:nvPr/>
              </p:nvSpPr>
              <p:spPr>
                <a:xfrm>
                  <a:off x="6357950" y="1214422"/>
                  <a:ext cx="1000132" cy="1071570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A"/>
                </a:p>
              </p:txBody>
            </p:sp>
          </p:grpSp>
        </p:grpSp>
      </p:grpSp>
      <p:pic>
        <p:nvPicPr>
          <p:cNvPr id="53250" name="Picture 2" descr="http://www2.massgeneral.org/cancerresourceroom/types/endocrine/images/ENDOCRINE_Fro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25" b="3894"/>
          <a:stretch>
            <a:fillRect/>
          </a:stretch>
        </p:blipFill>
        <p:spPr bwMode="auto">
          <a:xfrm>
            <a:off x="2071670" y="0"/>
            <a:ext cx="5888956" cy="685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500034" y="357166"/>
            <a:ext cx="1415772" cy="581825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216024" y="6021288"/>
            <a:ext cx="8820472" cy="792088"/>
            <a:chOff x="0" y="5949280"/>
            <a:chExt cx="8820472" cy="792088"/>
          </a:xfrm>
          <a:solidFill>
            <a:schemeClr val="bg2"/>
          </a:solidFill>
          <a:effectLst/>
        </p:grpSpPr>
        <p:sp>
          <p:nvSpPr>
            <p:cNvPr id="23" name="22 Flecha a la derecha con bandas">
              <a:hlinkClick r:id="rId3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5" name="24 Pentágono">
            <a:hlinkClick r:id="rId5" action="ppaction://hlinksldjump"/>
          </p:cNvPr>
          <p:cNvSpPr/>
          <p:nvPr/>
        </p:nvSpPr>
        <p:spPr>
          <a:xfrm>
            <a:off x="7956376" y="0"/>
            <a:ext cx="1187624" cy="548680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0" y="857232"/>
            <a:ext cx="9144000" cy="6000768"/>
            <a:chOff x="0" y="857232"/>
            <a:chExt cx="9144000" cy="6000768"/>
          </a:xfrm>
        </p:grpSpPr>
        <p:pic>
          <p:nvPicPr>
            <p:cNvPr id="52226" name="Picture 2" descr="http://www.bebeguia.net/wp-content/uploads/2009/05/lactancia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4810" y="857232"/>
              <a:ext cx="4929190" cy="3693774"/>
            </a:xfrm>
            <a:prstGeom prst="rect">
              <a:avLst/>
            </a:prstGeom>
            <a:noFill/>
          </p:spPr>
        </p:pic>
        <p:pic>
          <p:nvPicPr>
            <p:cNvPr id="52228" name="Picture 4" descr="http://es.dreamstime.com/-oacuterganos-humanos-thumb271969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000107"/>
              <a:ext cx="4286248" cy="5857893"/>
            </a:xfrm>
            <a:prstGeom prst="rect">
              <a:avLst/>
            </a:prstGeom>
            <a:noFill/>
          </p:spPr>
        </p:pic>
        <p:pic>
          <p:nvPicPr>
            <p:cNvPr id="52230" name="Picture 6" descr="http://2.bp.blogspot.com/_ktTH7lTtPus/S8tf5qoqXBI/AAAAAAAAAA0/-2Ner_w2iZ0/S240/Dibujo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4810" y="4448753"/>
              <a:ext cx="4929190" cy="2409247"/>
            </a:xfrm>
            <a:prstGeom prst="rect">
              <a:avLst/>
            </a:prstGeom>
            <a:noFill/>
          </p:spPr>
        </p:pic>
      </p:grpSp>
      <p:sp>
        <p:nvSpPr>
          <p:cNvPr id="2" name="1 Rectángulo"/>
          <p:cNvSpPr/>
          <p:nvPr/>
        </p:nvSpPr>
        <p:spPr>
          <a:xfrm>
            <a:off x="0" y="404664"/>
            <a:ext cx="7929618" cy="584775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FUNCTION OF 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LYMPHATIC  SYSTEM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0" y="928670"/>
          <a:ext cx="8643966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8 Grupo"/>
          <p:cNvGrpSpPr/>
          <p:nvPr/>
        </p:nvGrpSpPr>
        <p:grpSpPr>
          <a:xfrm>
            <a:off x="144016" y="5949280"/>
            <a:ext cx="8820472" cy="792088"/>
            <a:chOff x="0" y="5949280"/>
            <a:chExt cx="8820472" cy="792088"/>
          </a:xfrm>
          <a:solidFill>
            <a:schemeClr val="accent4">
              <a:lumMod val="75000"/>
            </a:schemeClr>
          </a:solidFill>
          <a:effectLst/>
        </p:grpSpPr>
        <p:sp>
          <p:nvSpPr>
            <p:cNvPr id="10" name="9 Flecha a la derecha con bandas">
              <a:hlinkClick r:id="rId10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Flecha a la derecha con bandas">
              <a:hlinkClick r:id="rId11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11 Pentágono">
            <a:hlinkClick r:id="rId12" action="ppaction://hlinksldjump"/>
          </p:cNvPr>
          <p:cNvSpPr/>
          <p:nvPr/>
        </p:nvSpPr>
        <p:spPr>
          <a:xfrm>
            <a:off x="7812360" y="0"/>
            <a:ext cx="1331640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elp.manchester.ac.uk/pub_projects/2002/MNBY9APB/Project_Images/pithormones1.gif"/>
          <p:cNvPicPr>
            <a:picLocks noChangeAspect="1" noChangeArrowheads="1"/>
          </p:cNvPicPr>
          <p:nvPr/>
        </p:nvPicPr>
        <p:blipFill>
          <a:blip r:embed="rId2" cstate="print"/>
          <a:srcRect l="1054" t="2680" r="1963" b="2561"/>
          <a:stretch>
            <a:fillRect/>
          </a:stretch>
        </p:blipFill>
        <p:spPr bwMode="auto">
          <a:xfrm>
            <a:off x="-1" y="0"/>
            <a:ext cx="9218045" cy="6858000"/>
          </a:xfrm>
          <a:prstGeom prst="rect">
            <a:avLst/>
          </a:prstGeom>
          <a:noFill/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4211960" y="125760"/>
            <a:ext cx="5544616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OTHER  SYSTEMS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004048" y="4005064"/>
            <a:ext cx="20882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Oxytocin</a:t>
            </a:r>
            <a:r>
              <a:rPr lang="en-US" dirty="0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is targeted to the female breast where it stimulates contraction of </a:t>
            </a:r>
            <a:r>
              <a:rPr lang="en-US" dirty="0" err="1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specialised</a:t>
            </a:r>
            <a:r>
              <a:rPr lang="en-US" dirty="0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smooth muscle cells is related with the </a:t>
            </a:r>
            <a:r>
              <a:rPr lang="en-US" dirty="0" err="1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reproductor</a:t>
            </a:r>
            <a:r>
              <a:rPr lang="en-US" dirty="0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system </a:t>
            </a:r>
            <a:endParaRPr lang="es-ES" dirty="0">
              <a:solidFill>
                <a:srgbClr val="7030A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5 Pentágono">
            <a:hlinkClick r:id="rId3" action="ppaction://hlinksldjump"/>
          </p:cNvPr>
          <p:cNvSpPr/>
          <p:nvPr/>
        </p:nvSpPr>
        <p:spPr>
          <a:xfrm>
            <a:off x="0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144016" y="5949280"/>
            <a:ext cx="8820472" cy="792088"/>
            <a:chOff x="0" y="5949280"/>
            <a:chExt cx="8820472" cy="792088"/>
          </a:xfrm>
          <a:solidFill>
            <a:schemeClr val="accent4">
              <a:lumMod val="75000"/>
            </a:schemeClr>
          </a:solidFill>
          <a:effectLst/>
        </p:grpSpPr>
        <p:sp>
          <p:nvSpPr>
            <p:cNvPr id="8" name="7 Flecha a la derecha con bandas">
              <a:hlinkClick r:id="rId4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Flecha a la derecha con bandas">
              <a:hlinkClick r:id="rId5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lustración digital del sistema digestivo humano en fondo de color  Foto de archivo - 79881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26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29141" y="2643182"/>
            <a:ext cx="8614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DIGESTIVE  SYSTEM</a:t>
            </a:r>
            <a:endParaRPr lang="es-ES" sz="6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Jokerman" pitchFamily="82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144016" y="5949280"/>
            <a:ext cx="8820472" cy="792088"/>
            <a:chOff x="0" y="5949280"/>
            <a:chExt cx="8820472" cy="792088"/>
          </a:xfrm>
          <a:solidFill>
            <a:schemeClr val="accent1"/>
          </a:solidFill>
          <a:effectLst/>
        </p:grpSpPr>
        <p:sp>
          <p:nvSpPr>
            <p:cNvPr id="5" name="4 Flecha a la derecha con bandas">
              <a:hlinkClick r:id="rId3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555776" y="0"/>
            <a:ext cx="5184576" cy="68580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0">
                <a:srgbClr val="CCCCFF"/>
              </a:gs>
              <a:gs pos="0">
                <a:srgbClr val="CCCCFF"/>
              </a:gs>
              <a:gs pos="0">
                <a:srgbClr val="CCCCFF"/>
              </a:gs>
              <a:gs pos="0">
                <a:schemeClr val="accent6">
                  <a:lumMod val="20000"/>
                  <a:lumOff val="80000"/>
                </a:schemeClr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410" name="Picture 2" descr="http://upload.wikimedia.org/wikipedia/commons/thumb/c/c5/Digestive_system_diagram_edit.svg/340px-Digestive_system_diagram_edi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5310612" cy="6858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1 Rectángulo"/>
          <p:cNvSpPr/>
          <p:nvPr/>
        </p:nvSpPr>
        <p:spPr>
          <a:xfrm>
            <a:off x="0" y="357166"/>
            <a:ext cx="1415772" cy="581825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44016" y="6021288"/>
            <a:ext cx="8820472" cy="792088"/>
            <a:chOff x="0" y="5949280"/>
            <a:chExt cx="8820472" cy="792088"/>
          </a:xfrm>
          <a:solidFill>
            <a:srgbClr val="FFC000"/>
          </a:solidFill>
          <a:effectLst/>
        </p:grpSpPr>
        <p:sp>
          <p:nvSpPr>
            <p:cNvPr id="7" name="6 Flecha a la derecha con bandas">
              <a:hlinkClick r:id="rId3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-252536" y="0"/>
            <a:ext cx="9396536" cy="6858000"/>
            <a:chOff x="-252536" y="0"/>
            <a:chExt cx="9396536" cy="6858000"/>
          </a:xfrm>
        </p:grpSpPr>
        <p:pic>
          <p:nvPicPr>
            <p:cNvPr id="16386" name="Picture 2" descr="http://recursos.cnice.mec.es/biosfera/alumno/1bachillerato/animal/imagenes/digestivo/vellopntic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728"/>
            <a:stretch>
              <a:fillRect/>
            </a:stretch>
          </p:blipFill>
          <p:spPr bwMode="auto">
            <a:xfrm>
              <a:off x="0" y="0"/>
              <a:ext cx="5192057" cy="4581128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16388" name="Picture 4" descr="http://3.bp.blogspot.com/_9L2TdWbjpi8/S_HiLk4pyPI/AAAAAAAAAHA/_R5cLsf7u88/s400/DL3D_Intestines_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7984" y="2780928"/>
              <a:ext cx="4716016" cy="4077072"/>
            </a:xfrm>
            <a:prstGeom prst="rect">
              <a:avLst/>
            </a:prstGeom>
            <a:noFill/>
          </p:spPr>
        </p:pic>
        <p:pic>
          <p:nvPicPr>
            <p:cNvPr id="3" name="Picture 2" descr="http://recursos.cnice.mec.es/biosfera/alumno/3ESO/diges/img/estomago.gif"/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24128" y="0"/>
              <a:ext cx="3419872" cy="3479361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4" name="Picture 2" descr="http://web.educastur.princast.es/proyectos/biogeo_ov/3ESO/animaciones/Esofago.gif"/>
            <p:cNvPicPr>
              <a:picLocks noChangeAspect="1" noChangeArrowheads="1" noCrop="1"/>
            </p:cNvPicPr>
            <p:nvPr/>
          </p:nvPicPr>
          <p:blipFill>
            <a:blip r:embed="rId6" cstate="print">
              <a:clrChange>
                <a:clrFrom>
                  <a:srgbClr val="FADCCA"/>
                </a:clrFrom>
                <a:clrTo>
                  <a:srgbClr val="FADCC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252536" y="2996952"/>
              <a:ext cx="2339751" cy="3861048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graphicFrame>
        <p:nvGraphicFramePr>
          <p:cNvPr id="6" name="5 Diagrama"/>
          <p:cNvGraphicFramePr/>
          <p:nvPr/>
        </p:nvGraphicFramePr>
        <p:xfrm>
          <a:off x="971600" y="0"/>
          <a:ext cx="6984776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1 Rectángulo"/>
          <p:cNvSpPr/>
          <p:nvPr/>
        </p:nvSpPr>
        <p:spPr>
          <a:xfrm>
            <a:off x="539552" y="6165304"/>
            <a:ext cx="7929618" cy="584775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s-ES_tradnl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FUNCTION   OF  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DIGESTIVE  SYSTEM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144016" y="5373216"/>
            <a:ext cx="8820472" cy="792088"/>
            <a:chOff x="0" y="5949280"/>
            <a:chExt cx="8820472" cy="792088"/>
          </a:xfrm>
          <a:solidFill>
            <a:srgbClr val="FFC000"/>
          </a:solidFill>
          <a:effectLst/>
        </p:grpSpPr>
        <p:sp>
          <p:nvSpPr>
            <p:cNvPr id="11" name="10 Flecha a la derecha con bandas">
              <a:hlinkClick r:id="rId12" action="ppaction://hlinksldjump"/>
            </p:cNvPr>
            <p:cNvSpPr/>
            <p:nvPr/>
          </p:nvSpPr>
          <p:spPr>
            <a:xfrm>
              <a:off x="7956376" y="5949280"/>
              <a:ext cx="86409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Flecha a la derecha con bandas">
              <a:hlinkClick r:id="rId13" action="ppaction://hlinksldjump"/>
            </p:cNvPr>
            <p:cNvSpPr/>
            <p:nvPr/>
          </p:nvSpPr>
          <p:spPr>
            <a:xfrm flipH="1">
              <a:off x="0" y="5949280"/>
              <a:ext cx="827584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Pentágono">
            <a:hlinkClick r:id="rId14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biologycorner.com/anatomy/skeletal/long_b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60648"/>
            <a:ext cx="4752528" cy="633670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6" name="5 Rectángulo"/>
          <p:cNvSpPr/>
          <p:nvPr/>
        </p:nvSpPr>
        <p:spPr>
          <a:xfrm>
            <a:off x="1043608" y="250652"/>
            <a:ext cx="1015663" cy="625248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PARTS OF A BONE 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1979712" y="2636912"/>
            <a:ext cx="1728192" cy="1368152"/>
          </a:xfrm>
          <a:prstGeom prst="rightArrow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" name="4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  <a:solidFill>
            <a:srgbClr val="FFFF00"/>
          </a:solidFill>
        </p:grpSpPr>
        <p:sp>
          <p:nvSpPr>
            <p:cNvPr id="8" name="7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1556792"/>
            <a:ext cx="2987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The digestive system breaks down nutrients by enzymes secreted by the action of the nervous system</a:t>
            </a:r>
            <a:endParaRPr lang="es-ES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Public\Pictures\Digestivo04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245" y="332656"/>
            <a:ext cx="5436755" cy="607889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362" name="Picture 2" descr="http://4.bp.blogspot.com/-M8cdPANBed8/Tci4pDz4leI/AAAAAAAAAfs/D8TF0Pd6IA0/s1600/cerebro-human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4203810"/>
            <a:ext cx="2184177" cy="2654190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4044451" y="3244334"/>
            <a:ext cx="1055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/>
              <a:t>enzymes</a:t>
            </a:r>
            <a:endParaRPr lang="es-ES" dirty="0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0" y="0"/>
            <a:ext cx="5544616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OTHER  SYSTEMS</a:t>
            </a:r>
          </a:p>
        </p:txBody>
      </p:sp>
      <p:sp>
        <p:nvSpPr>
          <p:cNvPr id="7" name="6 Pentágono">
            <a:hlinkClick r:id="rId4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144016" y="6021288"/>
            <a:ext cx="8820472" cy="792088"/>
            <a:chOff x="0" y="5949280"/>
            <a:chExt cx="8820472" cy="792088"/>
          </a:xfrm>
          <a:solidFill>
            <a:srgbClr val="FFC000"/>
          </a:solidFill>
          <a:effectLst/>
        </p:grpSpPr>
        <p:sp>
          <p:nvSpPr>
            <p:cNvPr id="9" name="8 Flecha a la derecha con bandas">
              <a:hlinkClick r:id="rId5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Flecha a la derecha con bandas">
              <a:hlinkClick r:id="rId6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14338" name="Picture 2" descr="http://us.123rf.com/400wm/400/400/rbhavana/rbhavana1010/rbhavana101000167/8067852-male-urinary-system-in-digital-design.jpg"/>
            <p:cNvPicPr>
              <a:picLocks noChangeAspect="1" noChangeArrowheads="1"/>
            </p:cNvPicPr>
            <p:nvPr/>
          </p:nvPicPr>
          <p:blipFill>
            <a:blip r:embed="rId2" cstate="print"/>
            <a:srcRect l="28907" r="18183"/>
            <a:stretch>
              <a:fillRect/>
            </a:stretch>
          </p:blipFill>
          <p:spPr bwMode="auto">
            <a:xfrm>
              <a:off x="0" y="0"/>
              <a:ext cx="5436096" cy="6858000"/>
            </a:xfrm>
            <a:prstGeom prst="rect">
              <a:avLst/>
            </a:prstGeom>
            <a:noFill/>
          </p:spPr>
        </p:pic>
        <p:pic>
          <p:nvPicPr>
            <p:cNvPr id="14340" name="Picture 4" descr="http://exercitii-qigong.ro/wp-content/uploads/2011/02/blood-vessels-in-the-lower-part-of-the-bod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1" y="1"/>
              <a:ext cx="4572000" cy="6858000"/>
            </a:xfrm>
            <a:prstGeom prst="rect">
              <a:avLst/>
            </a:prstGeom>
            <a:noFill/>
          </p:spPr>
        </p:pic>
      </p:grpSp>
      <p:sp>
        <p:nvSpPr>
          <p:cNvPr id="2" name="1 Rectángulo"/>
          <p:cNvSpPr/>
          <p:nvPr/>
        </p:nvSpPr>
        <p:spPr>
          <a:xfrm>
            <a:off x="1187624" y="2780928"/>
            <a:ext cx="7561685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URINARY  SYSTEM</a:t>
            </a:r>
            <a:endParaRPr lang="es-E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44016" y="6021288"/>
            <a:ext cx="8820472" cy="792088"/>
            <a:chOff x="0" y="5949280"/>
            <a:chExt cx="8820472" cy="792088"/>
          </a:xfrm>
          <a:solidFill>
            <a:schemeClr val="accent6">
              <a:lumMod val="75000"/>
            </a:schemeClr>
          </a:solidFill>
          <a:effectLst/>
        </p:grpSpPr>
        <p:sp>
          <p:nvSpPr>
            <p:cNvPr id="8" name="7 Flecha a la derecha con bandas">
              <a:hlinkClick r:id="rId4" action="ppaction://hlinksldjump"/>
            </p:cNvPr>
            <p:cNvSpPr/>
            <p:nvPr/>
          </p:nvSpPr>
          <p:spPr>
            <a:xfrm>
              <a:off x="7596336" y="5949280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Flecha a la derecha con bandas">
              <a:hlinkClick r:id="rId5" action="ppaction://hlinksldjump"/>
            </p:cNvPr>
            <p:cNvSpPr/>
            <p:nvPr/>
          </p:nvSpPr>
          <p:spPr>
            <a:xfrm flipH="1">
              <a:off x="0" y="5949280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Pentágono">
            <a:hlinkClick r:id="rId6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404664"/>
            <a:ext cx="1415772" cy="581825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pic>
        <p:nvPicPr>
          <p:cNvPr id="13314" name="Picture 2" descr="http://www.uchospitals.edu/images/nci/CDR000066428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2" t="6863" b="3314"/>
          <a:stretch>
            <a:fillRect/>
          </a:stretch>
        </p:blipFill>
        <p:spPr bwMode="auto">
          <a:xfrm>
            <a:off x="2915816" y="0"/>
            <a:ext cx="5724128" cy="6858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3 Flecha a la derecha con bandas">
            <a:hlinkClick r:id="rId3" action="ppaction://hlinksldjump"/>
          </p:cNvPr>
          <p:cNvSpPr/>
          <p:nvPr/>
        </p:nvSpPr>
        <p:spPr>
          <a:xfrm>
            <a:off x="7884368" y="6093296"/>
            <a:ext cx="1224136" cy="720080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4">
              <a:lumMod val="60000"/>
              <a:lumOff val="40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a la derecha con bandas">
            <a:hlinkClick r:id="rId4" action="ppaction://hlinksldjump"/>
          </p:cNvPr>
          <p:cNvSpPr/>
          <p:nvPr/>
        </p:nvSpPr>
        <p:spPr>
          <a:xfrm flipH="1">
            <a:off x="288032" y="6093296"/>
            <a:ext cx="1160512" cy="720080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4">
              <a:lumMod val="60000"/>
              <a:lumOff val="40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-1" y="0"/>
            <a:ext cx="9144001" cy="6858000"/>
            <a:chOff x="-1" y="0"/>
            <a:chExt cx="8698282" cy="5904481"/>
          </a:xfrm>
        </p:grpSpPr>
        <p:pic>
          <p:nvPicPr>
            <p:cNvPr id="12290" name="Picture 2" descr="http://www.meonoworld.herobo.com/Imagenes/rinones.jpg"/>
            <p:cNvPicPr>
              <a:picLocks noChangeAspect="1" noChangeArrowheads="1"/>
            </p:cNvPicPr>
            <p:nvPr/>
          </p:nvPicPr>
          <p:blipFill>
            <a:blip r:embed="rId2" cstate="print"/>
            <a:srcRect b="13904"/>
            <a:stretch>
              <a:fillRect/>
            </a:stretch>
          </p:blipFill>
          <p:spPr bwMode="auto">
            <a:xfrm>
              <a:off x="-1" y="0"/>
              <a:ext cx="5143499" cy="5904481"/>
            </a:xfrm>
            <a:prstGeom prst="rect">
              <a:avLst/>
            </a:prstGeom>
            <a:noFill/>
          </p:spPr>
        </p:pic>
        <p:pic>
          <p:nvPicPr>
            <p:cNvPr id="12294" name="Picture 6" descr="http://3.bp.blogspot.com/_4OBgx4Am0oQ/TGWh5VeyLEI/AAAAAAAAAEA/t8FTPH9xs-0/s1600/sistema_urinario_anatomia_fisiologia01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EFB"/>
                </a:clrFrom>
                <a:clrTo>
                  <a:srgbClr val="FFFEFB">
                    <a:alpha val="0"/>
                  </a:srgbClr>
                </a:clrTo>
              </a:clrChange>
            </a:blip>
            <a:srcRect r="9309" b="13904"/>
            <a:stretch>
              <a:fillRect/>
            </a:stretch>
          </p:blipFill>
          <p:spPr bwMode="auto">
            <a:xfrm>
              <a:off x="4355977" y="0"/>
              <a:ext cx="4342304" cy="5904481"/>
            </a:xfrm>
            <a:prstGeom prst="rect">
              <a:avLst/>
            </a:prstGeom>
            <a:noFill/>
          </p:spPr>
        </p:pic>
      </p:grpSp>
      <p:graphicFrame>
        <p:nvGraphicFramePr>
          <p:cNvPr id="3" name="2 Diagrama"/>
          <p:cNvGraphicFramePr/>
          <p:nvPr/>
        </p:nvGraphicFramePr>
        <p:xfrm>
          <a:off x="251520" y="404664"/>
          <a:ext cx="856895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1 Rectángulo"/>
          <p:cNvSpPr/>
          <p:nvPr/>
        </p:nvSpPr>
        <p:spPr>
          <a:xfrm>
            <a:off x="1907704" y="4941168"/>
            <a:ext cx="7929618" cy="1077218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s-ES_tradnl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FUNCTION OF 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LYMPHATIC </a:t>
            </a:r>
          </a:p>
          <a:p>
            <a:pPr algn="ctr"/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SYSTEM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sp>
        <p:nvSpPr>
          <p:cNvPr id="8" name="7 Flecha a la derecha con bandas">
            <a:hlinkClick r:id="rId9" action="ppaction://hlinksldjump"/>
          </p:cNvPr>
          <p:cNvSpPr/>
          <p:nvPr/>
        </p:nvSpPr>
        <p:spPr>
          <a:xfrm>
            <a:off x="7740352" y="6165304"/>
            <a:ext cx="1224136" cy="648072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a la derecha con bandas">
            <a:hlinkClick r:id="rId10" action="ppaction://hlinksldjump"/>
          </p:cNvPr>
          <p:cNvSpPr/>
          <p:nvPr/>
        </p:nvSpPr>
        <p:spPr>
          <a:xfrm flipH="1">
            <a:off x="144016" y="6165304"/>
            <a:ext cx="1160512" cy="648072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Pentágono">
            <a:hlinkClick r:id="rId11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23 Grupo"/>
          <p:cNvGrpSpPr/>
          <p:nvPr/>
        </p:nvGrpSpPr>
        <p:grpSpPr>
          <a:xfrm>
            <a:off x="539552" y="836712"/>
            <a:ext cx="8136904" cy="5328592"/>
            <a:chOff x="539552" y="836712"/>
            <a:chExt cx="8136904" cy="5328592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" name="13 Rectángulo"/>
            <p:cNvSpPr/>
            <p:nvPr/>
          </p:nvSpPr>
          <p:spPr>
            <a:xfrm>
              <a:off x="683568" y="1052736"/>
              <a:ext cx="1224136" cy="6480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4499992" y="5517232"/>
              <a:ext cx="2520280" cy="6480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6660232" y="4797152"/>
              <a:ext cx="2016224" cy="57606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2987824" y="4797152"/>
              <a:ext cx="2160240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539552" y="5445224"/>
              <a:ext cx="2664296" cy="6480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6732240" y="980728"/>
              <a:ext cx="936104" cy="43204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4860032" y="1124744"/>
              <a:ext cx="936104" cy="43204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3203848" y="836712"/>
              <a:ext cx="1224136" cy="6480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1 Título"/>
          <p:cNvSpPr txBox="1">
            <a:spLocks/>
          </p:cNvSpPr>
          <p:nvPr/>
        </p:nvSpPr>
        <p:spPr>
          <a:xfrm>
            <a:off x="0" y="-315416"/>
            <a:ext cx="9144000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 TO</a:t>
            </a:r>
            <a:r>
              <a:rPr kumimoji="0" lang="es-MX" sz="36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 </a:t>
            </a: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OTHER  SYSTEMS</a:t>
            </a:r>
          </a:p>
        </p:txBody>
      </p:sp>
      <p:pic>
        <p:nvPicPr>
          <p:cNvPr id="11266" name="Picture 2" descr="http://www.aqavic.org.au/sci_facts/images/sphinct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836712"/>
            <a:ext cx="8172400" cy="5582892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0" y="6211669"/>
            <a:ext cx="9396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Urinary system is related to the muscular system because without it, the urine can </a:t>
            </a:r>
            <a:r>
              <a:rPr lang="en-US" dirty="0" err="1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notbe</a:t>
            </a:r>
            <a:r>
              <a:rPr lang="en-US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 expelled by contraction of muscles</a:t>
            </a:r>
            <a:endParaRPr lang="es-ES" dirty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2" name="21 Pentágono">
            <a:hlinkClick r:id="rId3" action="ppaction://hlinksldjump"/>
          </p:cNvPr>
          <p:cNvSpPr/>
          <p:nvPr/>
        </p:nvSpPr>
        <p:spPr>
          <a:xfrm>
            <a:off x="7740352" y="764704"/>
            <a:ext cx="1403648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  <p:sp>
        <p:nvSpPr>
          <p:cNvPr id="23" name="22 Flecha a la derecha con bandas">
            <a:hlinkClick r:id="rId4" action="ppaction://hlinksldjump"/>
          </p:cNvPr>
          <p:cNvSpPr/>
          <p:nvPr/>
        </p:nvSpPr>
        <p:spPr>
          <a:xfrm>
            <a:off x="7919864" y="5445224"/>
            <a:ext cx="1224136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lecha a la derecha con bandas">
            <a:hlinkClick r:id="rId5" action="ppaction://hlinksldjump"/>
          </p:cNvPr>
          <p:cNvSpPr/>
          <p:nvPr/>
        </p:nvSpPr>
        <p:spPr>
          <a:xfrm flipH="1">
            <a:off x="0" y="4725144"/>
            <a:ext cx="1160512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597352"/>
          </a:xfrm>
        </p:grpSpPr>
        <p:pic>
          <p:nvPicPr>
            <p:cNvPr id="10242" name="Picture 2" descr="http://www.sciencephoto.com/images/download_wm_image.html/P608142-Male_Reproductive_System-SPL.jpg%3Fid%3D806080142"/>
            <p:cNvPicPr>
              <a:picLocks noChangeAspect="1" noChangeArrowheads="1"/>
            </p:cNvPicPr>
            <p:nvPr/>
          </p:nvPicPr>
          <p:blipFill>
            <a:blip r:embed="rId2" cstate="print"/>
            <a:srcRect b="3801"/>
            <a:stretch>
              <a:fillRect/>
            </a:stretch>
          </p:blipFill>
          <p:spPr bwMode="auto">
            <a:xfrm>
              <a:off x="0" y="0"/>
              <a:ext cx="5227608" cy="6597352"/>
            </a:xfrm>
            <a:prstGeom prst="rect">
              <a:avLst/>
            </a:prstGeom>
            <a:noFill/>
          </p:spPr>
        </p:pic>
        <p:pic>
          <p:nvPicPr>
            <p:cNvPr id="10244" name="Picture 4" descr="http://www.sciencephoto.com/image/145387/large/C0082433-Male_reproductive_system-SPL.jpg"/>
            <p:cNvPicPr>
              <a:picLocks noChangeAspect="1" noChangeArrowheads="1"/>
            </p:cNvPicPr>
            <p:nvPr/>
          </p:nvPicPr>
          <p:blipFill>
            <a:blip r:embed="rId3" cstate="print"/>
            <a:srcRect b="3801"/>
            <a:stretch>
              <a:fillRect/>
            </a:stretch>
          </p:blipFill>
          <p:spPr bwMode="auto">
            <a:xfrm>
              <a:off x="4705709" y="0"/>
              <a:ext cx="4438291" cy="6597352"/>
            </a:xfrm>
            <a:prstGeom prst="rect">
              <a:avLst/>
            </a:prstGeom>
            <a:noFill/>
          </p:spPr>
        </p:pic>
      </p:grpSp>
      <p:sp>
        <p:nvSpPr>
          <p:cNvPr id="5" name="4 Rectángulo"/>
          <p:cNvSpPr/>
          <p:nvPr/>
        </p:nvSpPr>
        <p:spPr>
          <a:xfrm>
            <a:off x="0" y="1916832"/>
            <a:ext cx="8893780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MALE REPRODUCTIVE</a:t>
            </a: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  SYSTEM</a:t>
            </a:r>
            <a:endParaRPr lang="es-ES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Jokerman" pitchFamily="82" charset="0"/>
            </a:endParaRPr>
          </a:p>
        </p:txBody>
      </p:sp>
      <p:sp>
        <p:nvSpPr>
          <p:cNvPr id="6" name="5 Flecha a la derecha con bandas">
            <a:hlinkClick r:id="rId4" action="ppaction://hlinksldjump"/>
          </p:cNvPr>
          <p:cNvSpPr/>
          <p:nvPr/>
        </p:nvSpPr>
        <p:spPr>
          <a:xfrm>
            <a:off x="7740352" y="6021288"/>
            <a:ext cx="1224136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a la derecha con bandas">
            <a:hlinkClick r:id="rId5" action="ppaction://hlinksldjump"/>
          </p:cNvPr>
          <p:cNvSpPr/>
          <p:nvPr/>
        </p:nvSpPr>
        <p:spPr>
          <a:xfrm flipH="1">
            <a:off x="144016" y="6021288"/>
            <a:ext cx="1160512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Pentágono">
            <a:hlinkClick r:id="rId6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357166"/>
            <a:ext cx="1415772" cy="581825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pic>
        <p:nvPicPr>
          <p:cNvPr id="9218" name="Picture 2" descr="http://www.riversideonline.com/source/images/image_popup/r7_malerepro.jpg"/>
          <p:cNvPicPr>
            <a:picLocks noChangeAspect="1" noChangeArrowheads="1"/>
          </p:cNvPicPr>
          <p:nvPr/>
        </p:nvPicPr>
        <p:blipFill>
          <a:blip r:embed="rId2" cstate="print"/>
          <a:srcRect r="505" b="9005"/>
          <a:stretch>
            <a:fillRect/>
          </a:stretch>
        </p:blipFill>
        <p:spPr bwMode="auto">
          <a:xfrm>
            <a:off x="1259632" y="0"/>
            <a:ext cx="7884368" cy="6669360"/>
          </a:xfrm>
          <a:prstGeom prst="rect">
            <a:avLst/>
          </a:prstGeom>
          <a:noFill/>
        </p:spPr>
      </p:pic>
      <p:sp>
        <p:nvSpPr>
          <p:cNvPr id="4" name="3 Flecha a la derecha con bandas">
            <a:hlinkClick r:id="rId3" action="ppaction://hlinksldjump"/>
          </p:cNvPr>
          <p:cNvSpPr/>
          <p:nvPr/>
        </p:nvSpPr>
        <p:spPr>
          <a:xfrm>
            <a:off x="7740352" y="6165304"/>
            <a:ext cx="1224136" cy="648072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a la derecha con bandas">
            <a:hlinkClick r:id="rId4" action="ppaction://hlinksldjump"/>
          </p:cNvPr>
          <p:cNvSpPr/>
          <p:nvPr/>
        </p:nvSpPr>
        <p:spPr>
          <a:xfrm flipH="1">
            <a:off x="144016" y="6165304"/>
            <a:ext cx="1160512" cy="648072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4571999" y="0"/>
            <a:ext cx="4572001" cy="6858000"/>
            <a:chOff x="4571999" y="0"/>
            <a:chExt cx="4572001" cy="6858000"/>
          </a:xfrm>
        </p:grpSpPr>
        <p:pic>
          <p:nvPicPr>
            <p:cNvPr id="8196" name="Picture 4" descr="http://www.takdangaralin.com/wp-content/uploads/2009/08/human_reproduction.jpg?9d7bd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32782" y="3573016"/>
              <a:ext cx="4511218" cy="3284984"/>
            </a:xfrm>
            <a:prstGeom prst="rect">
              <a:avLst/>
            </a:prstGeom>
            <a:noFill/>
          </p:spPr>
        </p:pic>
        <p:pic>
          <p:nvPicPr>
            <p:cNvPr id="8198" name="Picture 6" descr="http://1.bp.blogspot.com/_VQ688GIMJpU/Sa9efFXTkJI/AAAAAAAAAKU/ox35BtmFoqU/s400/untitled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1999" y="0"/>
              <a:ext cx="4572001" cy="3573016"/>
            </a:xfrm>
            <a:prstGeom prst="rect">
              <a:avLst/>
            </a:prstGeom>
            <a:noFill/>
          </p:spPr>
        </p:pic>
      </p:grpSp>
      <p:pic>
        <p:nvPicPr>
          <p:cNvPr id="8194" name="Picture 2" descr="http://www.sciencephoto.com/image/144802/large/C0081848-Male_reproductive_system-SPL.jpg"/>
          <p:cNvPicPr>
            <a:picLocks noChangeAspect="1" noChangeArrowheads="1"/>
          </p:cNvPicPr>
          <p:nvPr/>
        </p:nvPicPr>
        <p:blipFill>
          <a:blip r:embed="rId4" cstate="print"/>
          <a:srcRect b="5347"/>
          <a:stretch>
            <a:fillRect/>
          </a:stretch>
        </p:blipFill>
        <p:spPr bwMode="auto">
          <a:xfrm>
            <a:off x="0" y="0"/>
            <a:ext cx="4689020" cy="6858000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1 Rectángulo"/>
          <p:cNvSpPr/>
          <p:nvPr/>
        </p:nvSpPr>
        <p:spPr>
          <a:xfrm>
            <a:off x="395536" y="5288340"/>
            <a:ext cx="7929618" cy="156966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FUNCTION OF </a:t>
            </a: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MALE   REPRODUCTIVE   SYSTEM</a:t>
            </a:r>
          </a:p>
          <a:p>
            <a:pPr algn="ctr"/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sp>
        <p:nvSpPr>
          <p:cNvPr id="8" name="7 Flecha a la derecha con bandas">
            <a:hlinkClick r:id="rId10" action="ppaction://hlinksldjump"/>
          </p:cNvPr>
          <p:cNvSpPr/>
          <p:nvPr/>
        </p:nvSpPr>
        <p:spPr>
          <a:xfrm>
            <a:off x="7740352" y="6165304"/>
            <a:ext cx="1224136" cy="648072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a la derecha con bandas">
            <a:hlinkClick r:id="rId11" action="ppaction://hlinksldjump"/>
          </p:cNvPr>
          <p:cNvSpPr/>
          <p:nvPr/>
        </p:nvSpPr>
        <p:spPr>
          <a:xfrm flipH="1">
            <a:off x="144016" y="6165304"/>
            <a:ext cx="1160512" cy="648072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Pentágono">
            <a:hlinkClick r:id="rId12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Elipse"/>
          <p:cNvSpPr/>
          <p:nvPr/>
        </p:nvSpPr>
        <p:spPr>
          <a:xfrm>
            <a:off x="6732240" y="332656"/>
            <a:ext cx="936104" cy="1368152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7" name="6 Diagrama"/>
          <p:cNvGraphicFramePr/>
          <p:nvPr/>
        </p:nvGraphicFramePr>
        <p:xfrm>
          <a:off x="683568" y="0"/>
          <a:ext cx="5328592" cy="825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1 Título"/>
          <p:cNvSpPr txBox="1">
            <a:spLocks/>
          </p:cNvSpPr>
          <p:nvPr/>
        </p:nvSpPr>
        <p:spPr>
          <a:xfrm>
            <a:off x="-1476672" y="0"/>
            <a:ext cx="9144000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 TO</a:t>
            </a:r>
            <a:r>
              <a:rPr kumimoji="0" lang="es-MX" sz="36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</a:t>
            </a: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OTHER  SYSTEMS</a:t>
            </a:r>
          </a:p>
        </p:txBody>
      </p:sp>
      <p:pic>
        <p:nvPicPr>
          <p:cNvPr id="8" name="7 Imagen" descr="http://homoludens.us/wp-content/uploads/2010/05/Esqueleto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0"/>
            <a:ext cx="41399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2 Pentágono">
            <a:hlinkClick r:id="rId8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  <a:hlinkClick r:id="rId8" action="ppaction://hlinksldjump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  <p:sp>
        <p:nvSpPr>
          <p:cNvPr id="4" name="3 Flecha a la derecha con bandas">
            <a:hlinkClick r:id="rId9" action="ppaction://hlinksldjump"/>
          </p:cNvPr>
          <p:cNvSpPr/>
          <p:nvPr/>
        </p:nvSpPr>
        <p:spPr>
          <a:xfrm>
            <a:off x="7740352" y="6093296"/>
            <a:ext cx="1224136" cy="648072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a la derecha con bandas">
            <a:hlinkClick r:id="rId10" action="ppaction://hlinksldjump"/>
          </p:cNvPr>
          <p:cNvSpPr/>
          <p:nvPr/>
        </p:nvSpPr>
        <p:spPr>
          <a:xfrm flipH="1">
            <a:off x="144016" y="6093296"/>
            <a:ext cx="1160512" cy="648072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0" y="0"/>
            <a:ext cx="10116616" cy="6858000"/>
            <a:chOff x="0" y="0"/>
            <a:chExt cx="10116616" cy="6858000"/>
          </a:xfrm>
        </p:grpSpPr>
        <p:pic>
          <p:nvPicPr>
            <p:cNvPr id="6146" name="Picture 2" descr="http://wwwdelivery.superstock.com/WI/223/1832/PreviewComp/SuperStock_1832R-9108.jpg"/>
            <p:cNvPicPr>
              <a:picLocks noChangeAspect="1" noChangeArrowheads="1"/>
            </p:cNvPicPr>
            <p:nvPr/>
          </p:nvPicPr>
          <p:blipFill>
            <a:blip r:embed="rId2" cstate="print"/>
            <a:srcRect t="18848" b="29490"/>
            <a:stretch>
              <a:fillRect/>
            </a:stretch>
          </p:blipFill>
          <p:spPr bwMode="auto">
            <a:xfrm>
              <a:off x="0" y="0"/>
              <a:ext cx="6204181" cy="5157192"/>
            </a:xfrm>
            <a:prstGeom prst="rect">
              <a:avLst/>
            </a:prstGeom>
            <a:noFill/>
          </p:spPr>
        </p:pic>
        <p:pic>
          <p:nvPicPr>
            <p:cNvPr id="6148" name="Picture 4" descr="http://www.thevisualmd.com/spaw/uploads/images/thumb/1000446thumb-5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3294112"/>
              <a:ext cx="3563888" cy="3563888"/>
            </a:xfrm>
            <a:prstGeom prst="rect">
              <a:avLst/>
            </a:prstGeom>
            <a:noFill/>
          </p:spPr>
        </p:pic>
        <p:pic>
          <p:nvPicPr>
            <p:cNvPr id="6152" name="Picture 8" descr="C:\Users\Fatima\Documents\ScreenShot002.bm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3454" t="32031" r="47644" b="21655"/>
            <a:stretch>
              <a:fillRect/>
            </a:stretch>
          </p:blipFill>
          <p:spPr bwMode="auto">
            <a:xfrm>
              <a:off x="5637922" y="0"/>
              <a:ext cx="4478694" cy="6858000"/>
            </a:xfrm>
            <a:prstGeom prst="rect">
              <a:avLst/>
            </a:prstGeom>
            <a:noFill/>
          </p:spPr>
        </p:pic>
      </p:grpSp>
      <p:sp>
        <p:nvSpPr>
          <p:cNvPr id="2" name="1 Rectángulo"/>
          <p:cNvSpPr/>
          <p:nvPr/>
        </p:nvSpPr>
        <p:spPr>
          <a:xfrm>
            <a:off x="323528" y="2636912"/>
            <a:ext cx="9342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FEMALE REPRODUCTIVE</a:t>
            </a: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  SYSTEM</a:t>
            </a:r>
            <a:endParaRPr lang="es-ES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Jokerman" pitchFamily="82" charset="0"/>
            </a:endParaRPr>
          </a:p>
        </p:txBody>
      </p:sp>
      <p:sp>
        <p:nvSpPr>
          <p:cNvPr id="7" name="6 Flecha a la derecha con bandas">
            <a:hlinkClick r:id="rId5" action="ppaction://hlinksldjump"/>
          </p:cNvPr>
          <p:cNvSpPr/>
          <p:nvPr/>
        </p:nvSpPr>
        <p:spPr>
          <a:xfrm>
            <a:off x="7740352" y="6021288"/>
            <a:ext cx="1224136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4">
              <a:lumMod val="75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a la derecha con bandas">
            <a:hlinkClick r:id="rId6" action="ppaction://hlinksldjump"/>
          </p:cNvPr>
          <p:cNvSpPr/>
          <p:nvPr/>
        </p:nvSpPr>
        <p:spPr>
          <a:xfrm flipH="1">
            <a:off x="144016" y="6021288"/>
            <a:ext cx="1160512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4">
              <a:lumMod val="75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Pentágono">
            <a:hlinkClick r:id="rId7" action="ppaction://hlinksldjump"/>
          </p:cNvPr>
          <p:cNvSpPr/>
          <p:nvPr/>
        </p:nvSpPr>
        <p:spPr>
          <a:xfrm>
            <a:off x="0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rthursclipart.org/medical/skeletal/axial%20skeleton.gif"/>
          <p:cNvPicPr>
            <a:picLocks noChangeAspect="1" noChangeArrowheads="1"/>
          </p:cNvPicPr>
          <p:nvPr/>
        </p:nvPicPr>
        <p:blipFill>
          <a:blip r:embed="rId2" cstate="print"/>
          <a:srcRect b="6977"/>
          <a:stretch>
            <a:fillRect/>
          </a:stretch>
        </p:blipFill>
        <p:spPr bwMode="auto">
          <a:xfrm>
            <a:off x="395537" y="1189606"/>
            <a:ext cx="4248472" cy="566839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4313568" y="1988840"/>
            <a:ext cx="4903907" cy="923330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Axial </a:t>
            </a:r>
            <a:r>
              <a:rPr lang="es-ES_tradnl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Skeletal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sp>
        <p:nvSpPr>
          <p:cNvPr id="6" name="5 Flecha doblada"/>
          <p:cNvSpPr/>
          <p:nvPr/>
        </p:nvSpPr>
        <p:spPr>
          <a:xfrm flipH="1" flipV="1">
            <a:off x="5292080" y="2924944"/>
            <a:ext cx="1656184" cy="1728192"/>
          </a:xfrm>
          <a:prstGeom prst="bentArrow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38100" dir="5400000" algn="ctr" rotWithShape="0">
              <a:schemeClr val="accent4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0"/>
            <a:ext cx="8858514" cy="132343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STRUCTURES FOUND</a:t>
            </a:r>
          </a:p>
          <a:p>
            <a:pPr algn="ctr"/>
            <a:r>
              <a:rPr lang="es-ES_tradnl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 WITHIN THE SKELETON SYSTEM</a:t>
            </a:r>
            <a:endParaRPr lang="es-E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</p:grpSpPr>
        <p:sp>
          <p:nvSpPr>
            <p:cNvPr id="9" name="8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10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7668344" y="764704"/>
            <a:ext cx="11521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1" name="20 Grupo"/>
          <p:cNvGrpSpPr/>
          <p:nvPr/>
        </p:nvGrpSpPr>
        <p:grpSpPr>
          <a:xfrm>
            <a:off x="1259632" y="607910"/>
            <a:ext cx="7560840" cy="5845426"/>
            <a:chOff x="1259632" y="607910"/>
            <a:chExt cx="7560840" cy="5845426"/>
          </a:xfrm>
          <a:solidFill>
            <a:srgbClr val="FFFFFF"/>
          </a:solidFill>
        </p:grpSpPr>
        <p:sp>
          <p:nvSpPr>
            <p:cNvPr id="4" name="3 Rectángulo"/>
            <p:cNvSpPr/>
            <p:nvPr/>
          </p:nvSpPr>
          <p:spPr>
            <a:xfrm>
              <a:off x="1259632" y="692696"/>
              <a:ext cx="11521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1259632" y="1340768"/>
              <a:ext cx="11521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1259632" y="1988840"/>
              <a:ext cx="1152128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403648" y="3068960"/>
              <a:ext cx="1152128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1403648" y="4005064"/>
              <a:ext cx="11521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403648" y="4653136"/>
              <a:ext cx="11521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2843808" y="5661248"/>
              <a:ext cx="1152128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4355976" y="5661248"/>
              <a:ext cx="1152128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5724128" y="5589240"/>
              <a:ext cx="11521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7596336" y="3933056"/>
              <a:ext cx="11521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7668344" y="2276872"/>
              <a:ext cx="11521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7668344" y="1484784"/>
              <a:ext cx="11521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7668344" y="908720"/>
              <a:ext cx="11521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Forma libre"/>
            <p:cNvSpPr/>
            <p:nvPr/>
          </p:nvSpPr>
          <p:spPr>
            <a:xfrm>
              <a:off x="2808514" y="607910"/>
              <a:ext cx="4549323" cy="5125346"/>
            </a:xfrm>
            <a:custGeom>
              <a:avLst/>
              <a:gdLst>
                <a:gd name="connsiteX0" fmla="*/ 152400 w 4549323"/>
                <a:gd name="connsiteY0" fmla="*/ 457200 h 5268685"/>
                <a:gd name="connsiteX1" fmla="*/ 174172 w 4549323"/>
                <a:gd name="connsiteY1" fmla="*/ 1632857 h 5268685"/>
                <a:gd name="connsiteX2" fmla="*/ 195943 w 4549323"/>
                <a:gd name="connsiteY2" fmla="*/ 1807028 h 5268685"/>
                <a:gd name="connsiteX3" fmla="*/ 239486 w 4549323"/>
                <a:gd name="connsiteY3" fmla="*/ 1981200 h 5268685"/>
                <a:gd name="connsiteX4" fmla="*/ 283029 w 4549323"/>
                <a:gd name="connsiteY4" fmla="*/ 2264228 h 5268685"/>
                <a:gd name="connsiteX5" fmla="*/ 304800 w 4549323"/>
                <a:gd name="connsiteY5" fmla="*/ 2394857 h 5268685"/>
                <a:gd name="connsiteX6" fmla="*/ 326572 w 4549323"/>
                <a:gd name="connsiteY6" fmla="*/ 2481943 h 5268685"/>
                <a:gd name="connsiteX7" fmla="*/ 348343 w 4549323"/>
                <a:gd name="connsiteY7" fmla="*/ 2590800 h 5268685"/>
                <a:gd name="connsiteX8" fmla="*/ 391886 w 4549323"/>
                <a:gd name="connsiteY8" fmla="*/ 3156857 h 5268685"/>
                <a:gd name="connsiteX9" fmla="*/ 413657 w 4549323"/>
                <a:gd name="connsiteY9" fmla="*/ 3265714 h 5268685"/>
                <a:gd name="connsiteX10" fmla="*/ 457200 w 4549323"/>
                <a:gd name="connsiteY10" fmla="*/ 3526971 h 5268685"/>
                <a:gd name="connsiteX11" fmla="*/ 478972 w 4549323"/>
                <a:gd name="connsiteY11" fmla="*/ 3679371 h 5268685"/>
                <a:gd name="connsiteX12" fmla="*/ 522515 w 4549323"/>
                <a:gd name="connsiteY12" fmla="*/ 4114800 h 5268685"/>
                <a:gd name="connsiteX13" fmla="*/ 544286 w 4549323"/>
                <a:gd name="connsiteY13" fmla="*/ 4180114 h 5268685"/>
                <a:gd name="connsiteX14" fmla="*/ 587829 w 4549323"/>
                <a:gd name="connsiteY14" fmla="*/ 4463143 h 5268685"/>
                <a:gd name="connsiteX15" fmla="*/ 631372 w 4549323"/>
                <a:gd name="connsiteY15" fmla="*/ 4855028 h 5268685"/>
                <a:gd name="connsiteX16" fmla="*/ 653143 w 4549323"/>
                <a:gd name="connsiteY16" fmla="*/ 5050971 h 5268685"/>
                <a:gd name="connsiteX17" fmla="*/ 674915 w 4549323"/>
                <a:gd name="connsiteY17" fmla="*/ 5159828 h 5268685"/>
                <a:gd name="connsiteX18" fmla="*/ 805543 w 4549323"/>
                <a:gd name="connsiteY18" fmla="*/ 5203371 h 5268685"/>
                <a:gd name="connsiteX19" fmla="*/ 1001486 w 4549323"/>
                <a:gd name="connsiteY19" fmla="*/ 5225143 h 5268685"/>
                <a:gd name="connsiteX20" fmla="*/ 1110343 w 4549323"/>
                <a:gd name="connsiteY20" fmla="*/ 5246914 h 5268685"/>
                <a:gd name="connsiteX21" fmla="*/ 1480457 w 4549323"/>
                <a:gd name="connsiteY21" fmla="*/ 5268685 h 5268685"/>
                <a:gd name="connsiteX22" fmla="*/ 1981200 w 4549323"/>
                <a:gd name="connsiteY22" fmla="*/ 5246914 h 5268685"/>
                <a:gd name="connsiteX23" fmla="*/ 2046515 w 4549323"/>
                <a:gd name="connsiteY23" fmla="*/ 5225143 h 5268685"/>
                <a:gd name="connsiteX24" fmla="*/ 2264229 w 4549323"/>
                <a:gd name="connsiteY24" fmla="*/ 5159828 h 5268685"/>
                <a:gd name="connsiteX25" fmla="*/ 2329543 w 4549323"/>
                <a:gd name="connsiteY25" fmla="*/ 5138057 h 5268685"/>
                <a:gd name="connsiteX26" fmla="*/ 2481943 w 4549323"/>
                <a:gd name="connsiteY26" fmla="*/ 5116285 h 5268685"/>
                <a:gd name="connsiteX27" fmla="*/ 2612572 w 4549323"/>
                <a:gd name="connsiteY27" fmla="*/ 5094514 h 5268685"/>
                <a:gd name="connsiteX28" fmla="*/ 2982686 w 4549323"/>
                <a:gd name="connsiteY28" fmla="*/ 5050971 h 5268685"/>
                <a:gd name="connsiteX29" fmla="*/ 3113315 w 4549323"/>
                <a:gd name="connsiteY29" fmla="*/ 5029200 h 5268685"/>
                <a:gd name="connsiteX30" fmla="*/ 3178629 w 4549323"/>
                <a:gd name="connsiteY30" fmla="*/ 5007428 h 5268685"/>
                <a:gd name="connsiteX31" fmla="*/ 3309257 w 4549323"/>
                <a:gd name="connsiteY31" fmla="*/ 4898571 h 5268685"/>
                <a:gd name="connsiteX32" fmla="*/ 3439886 w 4549323"/>
                <a:gd name="connsiteY32" fmla="*/ 4702628 h 5268685"/>
                <a:gd name="connsiteX33" fmla="*/ 3526972 w 4549323"/>
                <a:gd name="connsiteY33" fmla="*/ 4550228 h 5268685"/>
                <a:gd name="connsiteX34" fmla="*/ 3570515 w 4549323"/>
                <a:gd name="connsiteY34" fmla="*/ 4419600 h 5268685"/>
                <a:gd name="connsiteX35" fmla="*/ 3810000 w 4549323"/>
                <a:gd name="connsiteY35" fmla="*/ 4071257 h 5268685"/>
                <a:gd name="connsiteX36" fmla="*/ 3984172 w 4549323"/>
                <a:gd name="connsiteY36" fmla="*/ 3831771 h 5268685"/>
                <a:gd name="connsiteX37" fmla="*/ 4071257 w 4549323"/>
                <a:gd name="connsiteY37" fmla="*/ 3722914 h 5268685"/>
                <a:gd name="connsiteX38" fmla="*/ 4180115 w 4549323"/>
                <a:gd name="connsiteY38" fmla="*/ 3570514 h 5268685"/>
                <a:gd name="connsiteX39" fmla="*/ 4245429 w 4549323"/>
                <a:gd name="connsiteY39" fmla="*/ 3483428 h 5268685"/>
                <a:gd name="connsiteX40" fmla="*/ 4332515 w 4549323"/>
                <a:gd name="connsiteY40" fmla="*/ 3352800 h 5268685"/>
                <a:gd name="connsiteX41" fmla="*/ 4376057 w 4549323"/>
                <a:gd name="connsiteY41" fmla="*/ 3265714 h 5268685"/>
                <a:gd name="connsiteX42" fmla="*/ 4441372 w 4549323"/>
                <a:gd name="connsiteY42" fmla="*/ 3200400 h 5268685"/>
                <a:gd name="connsiteX43" fmla="*/ 4484915 w 4549323"/>
                <a:gd name="connsiteY43" fmla="*/ 3135085 h 5268685"/>
                <a:gd name="connsiteX44" fmla="*/ 4506686 w 4549323"/>
                <a:gd name="connsiteY44" fmla="*/ 3026228 h 5268685"/>
                <a:gd name="connsiteX45" fmla="*/ 4506686 w 4549323"/>
                <a:gd name="connsiteY45" fmla="*/ 1981200 h 5268685"/>
                <a:gd name="connsiteX46" fmla="*/ 4484915 w 4549323"/>
                <a:gd name="connsiteY46" fmla="*/ 1807028 h 5268685"/>
                <a:gd name="connsiteX47" fmla="*/ 4463143 w 4549323"/>
                <a:gd name="connsiteY47" fmla="*/ 1589314 h 5268685"/>
                <a:gd name="connsiteX48" fmla="*/ 4419600 w 4549323"/>
                <a:gd name="connsiteY48" fmla="*/ 1415143 h 5268685"/>
                <a:gd name="connsiteX49" fmla="*/ 4376057 w 4549323"/>
                <a:gd name="connsiteY49" fmla="*/ 1197428 h 5268685"/>
                <a:gd name="connsiteX50" fmla="*/ 4332515 w 4549323"/>
                <a:gd name="connsiteY50" fmla="*/ 1110343 h 5268685"/>
                <a:gd name="connsiteX51" fmla="*/ 4245429 w 4549323"/>
                <a:gd name="connsiteY51" fmla="*/ 870857 h 5268685"/>
                <a:gd name="connsiteX52" fmla="*/ 4223657 w 4549323"/>
                <a:gd name="connsiteY52" fmla="*/ 783771 h 5268685"/>
                <a:gd name="connsiteX53" fmla="*/ 4201886 w 4549323"/>
                <a:gd name="connsiteY53" fmla="*/ 674914 h 5268685"/>
                <a:gd name="connsiteX54" fmla="*/ 4158343 w 4549323"/>
                <a:gd name="connsiteY54" fmla="*/ 544285 h 5268685"/>
                <a:gd name="connsiteX55" fmla="*/ 4136572 w 4549323"/>
                <a:gd name="connsiteY55" fmla="*/ 478971 h 5268685"/>
                <a:gd name="connsiteX56" fmla="*/ 4027715 w 4549323"/>
                <a:gd name="connsiteY56" fmla="*/ 283028 h 5268685"/>
                <a:gd name="connsiteX57" fmla="*/ 3962400 w 4549323"/>
                <a:gd name="connsiteY57" fmla="*/ 261257 h 5268685"/>
                <a:gd name="connsiteX58" fmla="*/ 3657600 w 4549323"/>
                <a:gd name="connsiteY58" fmla="*/ 152400 h 5268685"/>
                <a:gd name="connsiteX59" fmla="*/ 3461657 w 4549323"/>
                <a:gd name="connsiteY59" fmla="*/ 108857 h 5268685"/>
                <a:gd name="connsiteX60" fmla="*/ 3396343 w 4549323"/>
                <a:gd name="connsiteY60" fmla="*/ 87085 h 5268685"/>
                <a:gd name="connsiteX61" fmla="*/ 3222172 w 4549323"/>
                <a:gd name="connsiteY61" fmla="*/ 43543 h 5268685"/>
                <a:gd name="connsiteX62" fmla="*/ 3135086 w 4549323"/>
                <a:gd name="connsiteY62" fmla="*/ 21771 h 5268685"/>
                <a:gd name="connsiteX63" fmla="*/ 3004457 w 4549323"/>
                <a:gd name="connsiteY63" fmla="*/ 0 h 5268685"/>
                <a:gd name="connsiteX64" fmla="*/ 2852057 w 4549323"/>
                <a:gd name="connsiteY64" fmla="*/ 21771 h 5268685"/>
                <a:gd name="connsiteX65" fmla="*/ 2721429 w 4549323"/>
                <a:gd name="connsiteY65" fmla="*/ 65314 h 5268685"/>
                <a:gd name="connsiteX66" fmla="*/ 1284515 w 4549323"/>
                <a:gd name="connsiteY66" fmla="*/ 108857 h 5268685"/>
                <a:gd name="connsiteX67" fmla="*/ 827315 w 4549323"/>
                <a:gd name="connsiteY67" fmla="*/ 152400 h 5268685"/>
                <a:gd name="connsiteX68" fmla="*/ 500743 w 4549323"/>
                <a:gd name="connsiteY68" fmla="*/ 195943 h 5268685"/>
                <a:gd name="connsiteX69" fmla="*/ 391886 w 4549323"/>
                <a:gd name="connsiteY69" fmla="*/ 217714 h 5268685"/>
                <a:gd name="connsiteX70" fmla="*/ 65315 w 4549323"/>
                <a:gd name="connsiteY70" fmla="*/ 261257 h 5268685"/>
                <a:gd name="connsiteX71" fmla="*/ 0 w 4549323"/>
                <a:gd name="connsiteY71" fmla="*/ 304800 h 5268685"/>
                <a:gd name="connsiteX72" fmla="*/ 87086 w 4549323"/>
                <a:gd name="connsiteY72" fmla="*/ 413657 h 5268685"/>
                <a:gd name="connsiteX73" fmla="*/ 152400 w 4549323"/>
                <a:gd name="connsiteY73" fmla="*/ 457200 h 526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549323" h="5268685">
                  <a:moveTo>
                    <a:pt x="152400" y="457200"/>
                  </a:moveTo>
                  <a:cubicBezTo>
                    <a:pt x="166914" y="660400"/>
                    <a:pt x="161535" y="1241108"/>
                    <a:pt x="174172" y="1632857"/>
                  </a:cubicBezTo>
                  <a:cubicBezTo>
                    <a:pt x="176058" y="1691335"/>
                    <a:pt x="187046" y="1749200"/>
                    <a:pt x="195943" y="1807028"/>
                  </a:cubicBezTo>
                  <a:cubicBezTo>
                    <a:pt x="210955" y="1904605"/>
                    <a:pt x="212997" y="1901732"/>
                    <a:pt x="239486" y="1981200"/>
                  </a:cubicBezTo>
                  <a:cubicBezTo>
                    <a:pt x="276362" y="2276216"/>
                    <a:pt x="243132" y="2044792"/>
                    <a:pt x="283029" y="2264228"/>
                  </a:cubicBezTo>
                  <a:cubicBezTo>
                    <a:pt x="290926" y="2307660"/>
                    <a:pt x="296143" y="2351571"/>
                    <a:pt x="304800" y="2394857"/>
                  </a:cubicBezTo>
                  <a:cubicBezTo>
                    <a:pt x="310668" y="2424198"/>
                    <a:pt x="320081" y="2452733"/>
                    <a:pt x="326572" y="2481943"/>
                  </a:cubicBezTo>
                  <a:cubicBezTo>
                    <a:pt x="334599" y="2518066"/>
                    <a:pt x="341086" y="2554514"/>
                    <a:pt x="348343" y="2590800"/>
                  </a:cubicBezTo>
                  <a:cubicBezTo>
                    <a:pt x="362857" y="2779486"/>
                    <a:pt x="354773" y="2971289"/>
                    <a:pt x="391886" y="3156857"/>
                  </a:cubicBezTo>
                  <a:cubicBezTo>
                    <a:pt x="399143" y="3193143"/>
                    <a:pt x="408424" y="3229082"/>
                    <a:pt x="413657" y="3265714"/>
                  </a:cubicBezTo>
                  <a:cubicBezTo>
                    <a:pt x="450115" y="3520923"/>
                    <a:pt x="410404" y="3386582"/>
                    <a:pt x="457200" y="3526971"/>
                  </a:cubicBezTo>
                  <a:cubicBezTo>
                    <a:pt x="464457" y="3577771"/>
                    <a:pt x="473600" y="3628337"/>
                    <a:pt x="478972" y="3679371"/>
                  </a:cubicBezTo>
                  <a:cubicBezTo>
                    <a:pt x="491807" y="3801305"/>
                    <a:pt x="499140" y="3986236"/>
                    <a:pt x="522515" y="4114800"/>
                  </a:cubicBezTo>
                  <a:cubicBezTo>
                    <a:pt x="526620" y="4137379"/>
                    <a:pt x="538720" y="4157850"/>
                    <a:pt x="544286" y="4180114"/>
                  </a:cubicBezTo>
                  <a:cubicBezTo>
                    <a:pt x="565636" y="4265515"/>
                    <a:pt x="580275" y="4380054"/>
                    <a:pt x="587829" y="4463143"/>
                  </a:cubicBezTo>
                  <a:cubicBezTo>
                    <a:pt x="621977" y="4838767"/>
                    <a:pt x="581885" y="4657088"/>
                    <a:pt x="631372" y="4855028"/>
                  </a:cubicBezTo>
                  <a:cubicBezTo>
                    <a:pt x="638629" y="4920342"/>
                    <a:pt x="643849" y="4985915"/>
                    <a:pt x="653143" y="5050971"/>
                  </a:cubicBezTo>
                  <a:cubicBezTo>
                    <a:pt x="658376" y="5087603"/>
                    <a:pt x="648749" y="5133662"/>
                    <a:pt x="674915" y="5159828"/>
                  </a:cubicBezTo>
                  <a:cubicBezTo>
                    <a:pt x="707370" y="5192283"/>
                    <a:pt x="759926" y="5198302"/>
                    <a:pt x="805543" y="5203371"/>
                  </a:cubicBezTo>
                  <a:cubicBezTo>
                    <a:pt x="870857" y="5210628"/>
                    <a:pt x="936430" y="5215849"/>
                    <a:pt x="1001486" y="5225143"/>
                  </a:cubicBezTo>
                  <a:cubicBezTo>
                    <a:pt x="1038118" y="5230376"/>
                    <a:pt x="1073491" y="5243564"/>
                    <a:pt x="1110343" y="5246914"/>
                  </a:cubicBezTo>
                  <a:cubicBezTo>
                    <a:pt x="1233420" y="5258103"/>
                    <a:pt x="1357086" y="5261428"/>
                    <a:pt x="1480457" y="5268685"/>
                  </a:cubicBezTo>
                  <a:cubicBezTo>
                    <a:pt x="1647371" y="5261428"/>
                    <a:pt x="1814620" y="5259728"/>
                    <a:pt x="1981200" y="5246914"/>
                  </a:cubicBezTo>
                  <a:cubicBezTo>
                    <a:pt x="2004082" y="5245154"/>
                    <a:pt x="2024449" y="5231448"/>
                    <a:pt x="2046515" y="5225143"/>
                  </a:cubicBezTo>
                  <a:cubicBezTo>
                    <a:pt x="2276825" y="5159340"/>
                    <a:pt x="1953817" y="5263298"/>
                    <a:pt x="2264229" y="5159828"/>
                  </a:cubicBezTo>
                  <a:cubicBezTo>
                    <a:pt x="2286000" y="5152571"/>
                    <a:pt x="2306825" y="5141303"/>
                    <a:pt x="2329543" y="5138057"/>
                  </a:cubicBezTo>
                  <a:lnTo>
                    <a:pt x="2481943" y="5116285"/>
                  </a:lnTo>
                  <a:cubicBezTo>
                    <a:pt x="2525573" y="5109573"/>
                    <a:pt x="2568872" y="5100757"/>
                    <a:pt x="2612572" y="5094514"/>
                  </a:cubicBezTo>
                  <a:cubicBezTo>
                    <a:pt x="2930954" y="5049032"/>
                    <a:pt x="2639858" y="5096682"/>
                    <a:pt x="2982686" y="5050971"/>
                  </a:cubicBezTo>
                  <a:cubicBezTo>
                    <a:pt x="3026442" y="5045137"/>
                    <a:pt x="3069772" y="5036457"/>
                    <a:pt x="3113315" y="5029200"/>
                  </a:cubicBezTo>
                  <a:cubicBezTo>
                    <a:pt x="3135086" y="5021943"/>
                    <a:pt x="3158103" y="5017691"/>
                    <a:pt x="3178629" y="5007428"/>
                  </a:cubicBezTo>
                  <a:cubicBezTo>
                    <a:pt x="3222883" y="4985301"/>
                    <a:pt x="3280367" y="4937091"/>
                    <a:pt x="3309257" y="4898571"/>
                  </a:cubicBezTo>
                  <a:cubicBezTo>
                    <a:pt x="3356356" y="4835773"/>
                    <a:pt x="3439886" y="4702628"/>
                    <a:pt x="3439886" y="4702628"/>
                  </a:cubicBezTo>
                  <a:cubicBezTo>
                    <a:pt x="3499681" y="4463444"/>
                    <a:pt x="3409056" y="4762476"/>
                    <a:pt x="3526972" y="4550228"/>
                  </a:cubicBezTo>
                  <a:cubicBezTo>
                    <a:pt x="3549262" y="4510106"/>
                    <a:pt x="3542976" y="4456319"/>
                    <a:pt x="3570515" y="4419600"/>
                  </a:cubicBezTo>
                  <a:cubicBezTo>
                    <a:pt x="3718837" y="4221836"/>
                    <a:pt x="3557408" y="4440431"/>
                    <a:pt x="3810000" y="4071257"/>
                  </a:cubicBezTo>
                  <a:cubicBezTo>
                    <a:pt x="3846590" y="4017779"/>
                    <a:pt x="3935663" y="3894140"/>
                    <a:pt x="3984172" y="3831771"/>
                  </a:cubicBezTo>
                  <a:cubicBezTo>
                    <a:pt x="4012701" y="3795091"/>
                    <a:pt x="4042728" y="3759594"/>
                    <a:pt x="4071257" y="3722914"/>
                  </a:cubicBezTo>
                  <a:cubicBezTo>
                    <a:pt x="4195772" y="3562823"/>
                    <a:pt x="4085076" y="3703569"/>
                    <a:pt x="4180115" y="3570514"/>
                  </a:cubicBezTo>
                  <a:cubicBezTo>
                    <a:pt x="4201206" y="3540987"/>
                    <a:pt x="4224620" y="3513154"/>
                    <a:pt x="4245429" y="3483428"/>
                  </a:cubicBezTo>
                  <a:cubicBezTo>
                    <a:pt x="4275439" y="3440556"/>
                    <a:pt x="4309112" y="3399607"/>
                    <a:pt x="4332515" y="3352800"/>
                  </a:cubicBezTo>
                  <a:cubicBezTo>
                    <a:pt x="4347029" y="3323771"/>
                    <a:pt x="4357193" y="3292124"/>
                    <a:pt x="4376057" y="3265714"/>
                  </a:cubicBezTo>
                  <a:cubicBezTo>
                    <a:pt x="4393953" y="3240660"/>
                    <a:pt x="4421661" y="3224053"/>
                    <a:pt x="4441372" y="3200400"/>
                  </a:cubicBezTo>
                  <a:cubicBezTo>
                    <a:pt x="4458123" y="3180299"/>
                    <a:pt x="4470401" y="3156857"/>
                    <a:pt x="4484915" y="3135085"/>
                  </a:cubicBezTo>
                  <a:cubicBezTo>
                    <a:pt x="4492172" y="3098799"/>
                    <a:pt x="4502600" y="3063006"/>
                    <a:pt x="4506686" y="3026228"/>
                  </a:cubicBezTo>
                  <a:cubicBezTo>
                    <a:pt x="4549323" y="2642489"/>
                    <a:pt x="4527460" y="2427859"/>
                    <a:pt x="4506686" y="1981200"/>
                  </a:cubicBezTo>
                  <a:cubicBezTo>
                    <a:pt x="4503968" y="1922754"/>
                    <a:pt x="4491376" y="1865179"/>
                    <a:pt x="4484915" y="1807028"/>
                  </a:cubicBezTo>
                  <a:cubicBezTo>
                    <a:pt x="4476861" y="1734541"/>
                    <a:pt x="4472782" y="1661608"/>
                    <a:pt x="4463143" y="1589314"/>
                  </a:cubicBezTo>
                  <a:cubicBezTo>
                    <a:pt x="4451466" y="1501735"/>
                    <a:pt x="4444023" y="1488410"/>
                    <a:pt x="4419600" y="1415143"/>
                  </a:cubicBezTo>
                  <a:cubicBezTo>
                    <a:pt x="4412074" y="1369985"/>
                    <a:pt x="4395546" y="1249398"/>
                    <a:pt x="4376057" y="1197428"/>
                  </a:cubicBezTo>
                  <a:cubicBezTo>
                    <a:pt x="4364661" y="1167040"/>
                    <a:pt x="4342778" y="1141132"/>
                    <a:pt x="4332515" y="1110343"/>
                  </a:cubicBezTo>
                  <a:cubicBezTo>
                    <a:pt x="4249368" y="860900"/>
                    <a:pt x="4336709" y="1007776"/>
                    <a:pt x="4245429" y="870857"/>
                  </a:cubicBezTo>
                  <a:cubicBezTo>
                    <a:pt x="4238172" y="841828"/>
                    <a:pt x="4230148" y="812981"/>
                    <a:pt x="4223657" y="783771"/>
                  </a:cubicBezTo>
                  <a:cubicBezTo>
                    <a:pt x="4215630" y="747648"/>
                    <a:pt x="4211622" y="710614"/>
                    <a:pt x="4201886" y="674914"/>
                  </a:cubicBezTo>
                  <a:cubicBezTo>
                    <a:pt x="4189809" y="630633"/>
                    <a:pt x="4172857" y="587828"/>
                    <a:pt x="4158343" y="544285"/>
                  </a:cubicBezTo>
                  <a:lnTo>
                    <a:pt x="4136572" y="478971"/>
                  </a:lnTo>
                  <a:cubicBezTo>
                    <a:pt x="4117402" y="421462"/>
                    <a:pt x="4083857" y="301742"/>
                    <a:pt x="4027715" y="283028"/>
                  </a:cubicBezTo>
                  <a:lnTo>
                    <a:pt x="3962400" y="261257"/>
                  </a:lnTo>
                  <a:cubicBezTo>
                    <a:pt x="3783090" y="141716"/>
                    <a:pt x="3883700" y="180662"/>
                    <a:pt x="3657600" y="152400"/>
                  </a:cubicBezTo>
                  <a:cubicBezTo>
                    <a:pt x="3510569" y="103388"/>
                    <a:pt x="3691555" y="159946"/>
                    <a:pt x="3461657" y="108857"/>
                  </a:cubicBezTo>
                  <a:cubicBezTo>
                    <a:pt x="3439254" y="103879"/>
                    <a:pt x="3418483" y="93123"/>
                    <a:pt x="3396343" y="87085"/>
                  </a:cubicBezTo>
                  <a:cubicBezTo>
                    <a:pt x="3338608" y="71339"/>
                    <a:pt x="3280229" y="58057"/>
                    <a:pt x="3222172" y="43543"/>
                  </a:cubicBezTo>
                  <a:cubicBezTo>
                    <a:pt x="3193143" y="36286"/>
                    <a:pt x="3164601" y="26690"/>
                    <a:pt x="3135086" y="21771"/>
                  </a:cubicBezTo>
                  <a:lnTo>
                    <a:pt x="3004457" y="0"/>
                  </a:lnTo>
                  <a:cubicBezTo>
                    <a:pt x="2953657" y="7257"/>
                    <a:pt x="2902059" y="10232"/>
                    <a:pt x="2852057" y="21771"/>
                  </a:cubicBezTo>
                  <a:cubicBezTo>
                    <a:pt x="2807334" y="32092"/>
                    <a:pt x="2767315" y="64247"/>
                    <a:pt x="2721429" y="65314"/>
                  </a:cubicBezTo>
                  <a:cubicBezTo>
                    <a:pt x="1618230" y="90969"/>
                    <a:pt x="2097104" y="73526"/>
                    <a:pt x="1284515" y="108857"/>
                  </a:cubicBezTo>
                  <a:cubicBezTo>
                    <a:pt x="1132115" y="123371"/>
                    <a:pt x="972549" y="103990"/>
                    <a:pt x="827315" y="152400"/>
                  </a:cubicBezTo>
                  <a:cubicBezTo>
                    <a:pt x="679097" y="201805"/>
                    <a:pt x="784870" y="172265"/>
                    <a:pt x="500743" y="195943"/>
                  </a:cubicBezTo>
                  <a:cubicBezTo>
                    <a:pt x="464457" y="203200"/>
                    <a:pt x="428637" y="213390"/>
                    <a:pt x="391886" y="217714"/>
                  </a:cubicBezTo>
                  <a:cubicBezTo>
                    <a:pt x="328266" y="225199"/>
                    <a:pt x="155624" y="216102"/>
                    <a:pt x="65315" y="261257"/>
                  </a:cubicBezTo>
                  <a:cubicBezTo>
                    <a:pt x="41911" y="272959"/>
                    <a:pt x="21772" y="290286"/>
                    <a:pt x="0" y="304800"/>
                  </a:cubicBezTo>
                  <a:cubicBezTo>
                    <a:pt x="111174" y="341857"/>
                    <a:pt x="36967" y="296713"/>
                    <a:pt x="87086" y="413657"/>
                  </a:cubicBezTo>
                  <a:cubicBezTo>
                    <a:pt x="97393" y="437707"/>
                    <a:pt x="137886" y="254000"/>
                    <a:pt x="152400" y="4572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0" y="357166"/>
            <a:ext cx="1415772" cy="581825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vert270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STRUCTURES   FOUND</a:t>
            </a:r>
          </a:p>
          <a:p>
            <a:pPr algn="ctr"/>
            <a:r>
              <a:rPr lang="es-ES_tradn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WITHIN  THE  SYSTEM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1043608" y="171400"/>
            <a:ext cx="8197004" cy="6858000"/>
            <a:chOff x="1043608" y="171400"/>
            <a:chExt cx="8197004" cy="685800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8" name="17 Forma libre"/>
            <p:cNvSpPr/>
            <p:nvPr/>
          </p:nvSpPr>
          <p:spPr>
            <a:xfrm>
              <a:off x="2808514" y="463894"/>
              <a:ext cx="4549323" cy="5125346"/>
            </a:xfrm>
            <a:custGeom>
              <a:avLst/>
              <a:gdLst>
                <a:gd name="connsiteX0" fmla="*/ 152400 w 4549323"/>
                <a:gd name="connsiteY0" fmla="*/ 457200 h 5268685"/>
                <a:gd name="connsiteX1" fmla="*/ 174172 w 4549323"/>
                <a:gd name="connsiteY1" fmla="*/ 1632857 h 5268685"/>
                <a:gd name="connsiteX2" fmla="*/ 195943 w 4549323"/>
                <a:gd name="connsiteY2" fmla="*/ 1807028 h 5268685"/>
                <a:gd name="connsiteX3" fmla="*/ 239486 w 4549323"/>
                <a:gd name="connsiteY3" fmla="*/ 1981200 h 5268685"/>
                <a:gd name="connsiteX4" fmla="*/ 283029 w 4549323"/>
                <a:gd name="connsiteY4" fmla="*/ 2264228 h 5268685"/>
                <a:gd name="connsiteX5" fmla="*/ 304800 w 4549323"/>
                <a:gd name="connsiteY5" fmla="*/ 2394857 h 5268685"/>
                <a:gd name="connsiteX6" fmla="*/ 326572 w 4549323"/>
                <a:gd name="connsiteY6" fmla="*/ 2481943 h 5268685"/>
                <a:gd name="connsiteX7" fmla="*/ 348343 w 4549323"/>
                <a:gd name="connsiteY7" fmla="*/ 2590800 h 5268685"/>
                <a:gd name="connsiteX8" fmla="*/ 391886 w 4549323"/>
                <a:gd name="connsiteY8" fmla="*/ 3156857 h 5268685"/>
                <a:gd name="connsiteX9" fmla="*/ 413657 w 4549323"/>
                <a:gd name="connsiteY9" fmla="*/ 3265714 h 5268685"/>
                <a:gd name="connsiteX10" fmla="*/ 457200 w 4549323"/>
                <a:gd name="connsiteY10" fmla="*/ 3526971 h 5268685"/>
                <a:gd name="connsiteX11" fmla="*/ 478972 w 4549323"/>
                <a:gd name="connsiteY11" fmla="*/ 3679371 h 5268685"/>
                <a:gd name="connsiteX12" fmla="*/ 522515 w 4549323"/>
                <a:gd name="connsiteY12" fmla="*/ 4114800 h 5268685"/>
                <a:gd name="connsiteX13" fmla="*/ 544286 w 4549323"/>
                <a:gd name="connsiteY13" fmla="*/ 4180114 h 5268685"/>
                <a:gd name="connsiteX14" fmla="*/ 587829 w 4549323"/>
                <a:gd name="connsiteY14" fmla="*/ 4463143 h 5268685"/>
                <a:gd name="connsiteX15" fmla="*/ 631372 w 4549323"/>
                <a:gd name="connsiteY15" fmla="*/ 4855028 h 5268685"/>
                <a:gd name="connsiteX16" fmla="*/ 653143 w 4549323"/>
                <a:gd name="connsiteY16" fmla="*/ 5050971 h 5268685"/>
                <a:gd name="connsiteX17" fmla="*/ 674915 w 4549323"/>
                <a:gd name="connsiteY17" fmla="*/ 5159828 h 5268685"/>
                <a:gd name="connsiteX18" fmla="*/ 805543 w 4549323"/>
                <a:gd name="connsiteY18" fmla="*/ 5203371 h 5268685"/>
                <a:gd name="connsiteX19" fmla="*/ 1001486 w 4549323"/>
                <a:gd name="connsiteY19" fmla="*/ 5225143 h 5268685"/>
                <a:gd name="connsiteX20" fmla="*/ 1110343 w 4549323"/>
                <a:gd name="connsiteY20" fmla="*/ 5246914 h 5268685"/>
                <a:gd name="connsiteX21" fmla="*/ 1480457 w 4549323"/>
                <a:gd name="connsiteY21" fmla="*/ 5268685 h 5268685"/>
                <a:gd name="connsiteX22" fmla="*/ 1981200 w 4549323"/>
                <a:gd name="connsiteY22" fmla="*/ 5246914 h 5268685"/>
                <a:gd name="connsiteX23" fmla="*/ 2046515 w 4549323"/>
                <a:gd name="connsiteY23" fmla="*/ 5225143 h 5268685"/>
                <a:gd name="connsiteX24" fmla="*/ 2264229 w 4549323"/>
                <a:gd name="connsiteY24" fmla="*/ 5159828 h 5268685"/>
                <a:gd name="connsiteX25" fmla="*/ 2329543 w 4549323"/>
                <a:gd name="connsiteY25" fmla="*/ 5138057 h 5268685"/>
                <a:gd name="connsiteX26" fmla="*/ 2481943 w 4549323"/>
                <a:gd name="connsiteY26" fmla="*/ 5116285 h 5268685"/>
                <a:gd name="connsiteX27" fmla="*/ 2612572 w 4549323"/>
                <a:gd name="connsiteY27" fmla="*/ 5094514 h 5268685"/>
                <a:gd name="connsiteX28" fmla="*/ 2982686 w 4549323"/>
                <a:gd name="connsiteY28" fmla="*/ 5050971 h 5268685"/>
                <a:gd name="connsiteX29" fmla="*/ 3113315 w 4549323"/>
                <a:gd name="connsiteY29" fmla="*/ 5029200 h 5268685"/>
                <a:gd name="connsiteX30" fmla="*/ 3178629 w 4549323"/>
                <a:gd name="connsiteY30" fmla="*/ 5007428 h 5268685"/>
                <a:gd name="connsiteX31" fmla="*/ 3309257 w 4549323"/>
                <a:gd name="connsiteY31" fmla="*/ 4898571 h 5268685"/>
                <a:gd name="connsiteX32" fmla="*/ 3439886 w 4549323"/>
                <a:gd name="connsiteY32" fmla="*/ 4702628 h 5268685"/>
                <a:gd name="connsiteX33" fmla="*/ 3526972 w 4549323"/>
                <a:gd name="connsiteY33" fmla="*/ 4550228 h 5268685"/>
                <a:gd name="connsiteX34" fmla="*/ 3570515 w 4549323"/>
                <a:gd name="connsiteY34" fmla="*/ 4419600 h 5268685"/>
                <a:gd name="connsiteX35" fmla="*/ 3810000 w 4549323"/>
                <a:gd name="connsiteY35" fmla="*/ 4071257 h 5268685"/>
                <a:gd name="connsiteX36" fmla="*/ 3984172 w 4549323"/>
                <a:gd name="connsiteY36" fmla="*/ 3831771 h 5268685"/>
                <a:gd name="connsiteX37" fmla="*/ 4071257 w 4549323"/>
                <a:gd name="connsiteY37" fmla="*/ 3722914 h 5268685"/>
                <a:gd name="connsiteX38" fmla="*/ 4180115 w 4549323"/>
                <a:gd name="connsiteY38" fmla="*/ 3570514 h 5268685"/>
                <a:gd name="connsiteX39" fmla="*/ 4245429 w 4549323"/>
                <a:gd name="connsiteY39" fmla="*/ 3483428 h 5268685"/>
                <a:gd name="connsiteX40" fmla="*/ 4332515 w 4549323"/>
                <a:gd name="connsiteY40" fmla="*/ 3352800 h 5268685"/>
                <a:gd name="connsiteX41" fmla="*/ 4376057 w 4549323"/>
                <a:gd name="connsiteY41" fmla="*/ 3265714 h 5268685"/>
                <a:gd name="connsiteX42" fmla="*/ 4441372 w 4549323"/>
                <a:gd name="connsiteY42" fmla="*/ 3200400 h 5268685"/>
                <a:gd name="connsiteX43" fmla="*/ 4484915 w 4549323"/>
                <a:gd name="connsiteY43" fmla="*/ 3135085 h 5268685"/>
                <a:gd name="connsiteX44" fmla="*/ 4506686 w 4549323"/>
                <a:gd name="connsiteY44" fmla="*/ 3026228 h 5268685"/>
                <a:gd name="connsiteX45" fmla="*/ 4506686 w 4549323"/>
                <a:gd name="connsiteY45" fmla="*/ 1981200 h 5268685"/>
                <a:gd name="connsiteX46" fmla="*/ 4484915 w 4549323"/>
                <a:gd name="connsiteY46" fmla="*/ 1807028 h 5268685"/>
                <a:gd name="connsiteX47" fmla="*/ 4463143 w 4549323"/>
                <a:gd name="connsiteY47" fmla="*/ 1589314 h 5268685"/>
                <a:gd name="connsiteX48" fmla="*/ 4419600 w 4549323"/>
                <a:gd name="connsiteY48" fmla="*/ 1415143 h 5268685"/>
                <a:gd name="connsiteX49" fmla="*/ 4376057 w 4549323"/>
                <a:gd name="connsiteY49" fmla="*/ 1197428 h 5268685"/>
                <a:gd name="connsiteX50" fmla="*/ 4332515 w 4549323"/>
                <a:gd name="connsiteY50" fmla="*/ 1110343 h 5268685"/>
                <a:gd name="connsiteX51" fmla="*/ 4245429 w 4549323"/>
                <a:gd name="connsiteY51" fmla="*/ 870857 h 5268685"/>
                <a:gd name="connsiteX52" fmla="*/ 4223657 w 4549323"/>
                <a:gd name="connsiteY52" fmla="*/ 783771 h 5268685"/>
                <a:gd name="connsiteX53" fmla="*/ 4201886 w 4549323"/>
                <a:gd name="connsiteY53" fmla="*/ 674914 h 5268685"/>
                <a:gd name="connsiteX54" fmla="*/ 4158343 w 4549323"/>
                <a:gd name="connsiteY54" fmla="*/ 544285 h 5268685"/>
                <a:gd name="connsiteX55" fmla="*/ 4136572 w 4549323"/>
                <a:gd name="connsiteY55" fmla="*/ 478971 h 5268685"/>
                <a:gd name="connsiteX56" fmla="*/ 4027715 w 4549323"/>
                <a:gd name="connsiteY56" fmla="*/ 283028 h 5268685"/>
                <a:gd name="connsiteX57" fmla="*/ 3962400 w 4549323"/>
                <a:gd name="connsiteY57" fmla="*/ 261257 h 5268685"/>
                <a:gd name="connsiteX58" fmla="*/ 3657600 w 4549323"/>
                <a:gd name="connsiteY58" fmla="*/ 152400 h 5268685"/>
                <a:gd name="connsiteX59" fmla="*/ 3461657 w 4549323"/>
                <a:gd name="connsiteY59" fmla="*/ 108857 h 5268685"/>
                <a:gd name="connsiteX60" fmla="*/ 3396343 w 4549323"/>
                <a:gd name="connsiteY60" fmla="*/ 87085 h 5268685"/>
                <a:gd name="connsiteX61" fmla="*/ 3222172 w 4549323"/>
                <a:gd name="connsiteY61" fmla="*/ 43543 h 5268685"/>
                <a:gd name="connsiteX62" fmla="*/ 3135086 w 4549323"/>
                <a:gd name="connsiteY62" fmla="*/ 21771 h 5268685"/>
                <a:gd name="connsiteX63" fmla="*/ 3004457 w 4549323"/>
                <a:gd name="connsiteY63" fmla="*/ 0 h 5268685"/>
                <a:gd name="connsiteX64" fmla="*/ 2852057 w 4549323"/>
                <a:gd name="connsiteY64" fmla="*/ 21771 h 5268685"/>
                <a:gd name="connsiteX65" fmla="*/ 2721429 w 4549323"/>
                <a:gd name="connsiteY65" fmla="*/ 65314 h 5268685"/>
                <a:gd name="connsiteX66" fmla="*/ 1284515 w 4549323"/>
                <a:gd name="connsiteY66" fmla="*/ 108857 h 5268685"/>
                <a:gd name="connsiteX67" fmla="*/ 827315 w 4549323"/>
                <a:gd name="connsiteY67" fmla="*/ 152400 h 5268685"/>
                <a:gd name="connsiteX68" fmla="*/ 500743 w 4549323"/>
                <a:gd name="connsiteY68" fmla="*/ 195943 h 5268685"/>
                <a:gd name="connsiteX69" fmla="*/ 391886 w 4549323"/>
                <a:gd name="connsiteY69" fmla="*/ 217714 h 5268685"/>
                <a:gd name="connsiteX70" fmla="*/ 65315 w 4549323"/>
                <a:gd name="connsiteY70" fmla="*/ 261257 h 5268685"/>
                <a:gd name="connsiteX71" fmla="*/ 0 w 4549323"/>
                <a:gd name="connsiteY71" fmla="*/ 304800 h 5268685"/>
                <a:gd name="connsiteX72" fmla="*/ 87086 w 4549323"/>
                <a:gd name="connsiteY72" fmla="*/ 413657 h 5268685"/>
                <a:gd name="connsiteX73" fmla="*/ 152400 w 4549323"/>
                <a:gd name="connsiteY73" fmla="*/ 457200 h 526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549323" h="5268685">
                  <a:moveTo>
                    <a:pt x="152400" y="457200"/>
                  </a:moveTo>
                  <a:cubicBezTo>
                    <a:pt x="166914" y="660400"/>
                    <a:pt x="161535" y="1241108"/>
                    <a:pt x="174172" y="1632857"/>
                  </a:cubicBezTo>
                  <a:cubicBezTo>
                    <a:pt x="176058" y="1691335"/>
                    <a:pt x="187046" y="1749200"/>
                    <a:pt x="195943" y="1807028"/>
                  </a:cubicBezTo>
                  <a:cubicBezTo>
                    <a:pt x="210955" y="1904605"/>
                    <a:pt x="212997" y="1901732"/>
                    <a:pt x="239486" y="1981200"/>
                  </a:cubicBezTo>
                  <a:cubicBezTo>
                    <a:pt x="276362" y="2276216"/>
                    <a:pt x="243132" y="2044792"/>
                    <a:pt x="283029" y="2264228"/>
                  </a:cubicBezTo>
                  <a:cubicBezTo>
                    <a:pt x="290926" y="2307660"/>
                    <a:pt x="296143" y="2351571"/>
                    <a:pt x="304800" y="2394857"/>
                  </a:cubicBezTo>
                  <a:cubicBezTo>
                    <a:pt x="310668" y="2424198"/>
                    <a:pt x="320081" y="2452733"/>
                    <a:pt x="326572" y="2481943"/>
                  </a:cubicBezTo>
                  <a:cubicBezTo>
                    <a:pt x="334599" y="2518066"/>
                    <a:pt x="341086" y="2554514"/>
                    <a:pt x="348343" y="2590800"/>
                  </a:cubicBezTo>
                  <a:cubicBezTo>
                    <a:pt x="362857" y="2779486"/>
                    <a:pt x="354773" y="2971289"/>
                    <a:pt x="391886" y="3156857"/>
                  </a:cubicBezTo>
                  <a:cubicBezTo>
                    <a:pt x="399143" y="3193143"/>
                    <a:pt x="408424" y="3229082"/>
                    <a:pt x="413657" y="3265714"/>
                  </a:cubicBezTo>
                  <a:cubicBezTo>
                    <a:pt x="450115" y="3520923"/>
                    <a:pt x="410404" y="3386582"/>
                    <a:pt x="457200" y="3526971"/>
                  </a:cubicBezTo>
                  <a:cubicBezTo>
                    <a:pt x="464457" y="3577771"/>
                    <a:pt x="473600" y="3628337"/>
                    <a:pt x="478972" y="3679371"/>
                  </a:cubicBezTo>
                  <a:cubicBezTo>
                    <a:pt x="491807" y="3801305"/>
                    <a:pt x="499140" y="3986236"/>
                    <a:pt x="522515" y="4114800"/>
                  </a:cubicBezTo>
                  <a:cubicBezTo>
                    <a:pt x="526620" y="4137379"/>
                    <a:pt x="538720" y="4157850"/>
                    <a:pt x="544286" y="4180114"/>
                  </a:cubicBezTo>
                  <a:cubicBezTo>
                    <a:pt x="565636" y="4265515"/>
                    <a:pt x="580275" y="4380054"/>
                    <a:pt x="587829" y="4463143"/>
                  </a:cubicBezTo>
                  <a:cubicBezTo>
                    <a:pt x="621977" y="4838767"/>
                    <a:pt x="581885" y="4657088"/>
                    <a:pt x="631372" y="4855028"/>
                  </a:cubicBezTo>
                  <a:cubicBezTo>
                    <a:pt x="638629" y="4920342"/>
                    <a:pt x="643849" y="4985915"/>
                    <a:pt x="653143" y="5050971"/>
                  </a:cubicBezTo>
                  <a:cubicBezTo>
                    <a:pt x="658376" y="5087603"/>
                    <a:pt x="648749" y="5133662"/>
                    <a:pt x="674915" y="5159828"/>
                  </a:cubicBezTo>
                  <a:cubicBezTo>
                    <a:pt x="707370" y="5192283"/>
                    <a:pt x="759926" y="5198302"/>
                    <a:pt x="805543" y="5203371"/>
                  </a:cubicBezTo>
                  <a:cubicBezTo>
                    <a:pt x="870857" y="5210628"/>
                    <a:pt x="936430" y="5215849"/>
                    <a:pt x="1001486" y="5225143"/>
                  </a:cubicBezTo>
                  <a:cubicBezTo>
                    <a:pt x="1038118" y="5230376"/>
                    <a:pt x="1073491" y="5243564"/>
                    <a:pt x="1110343" y="5246914"/>
                  </a:cubicBezTo>
                  <a:cubicBezTo>
                    <a:pt x="1233420" y="5258103"/>
                    <a:pt x="1357086" y="5261428"/>
                    <a:pt x="1480457" y="5268685"/>
                  </a:cubicBezTo>
                  <a:cubicBezTo>
                    <a:pt x="1647371" y="5261428"/>
                    <a:pt x="1814620" y="5259728"/>
                    <a:pt x="1981200" y="5246914"/>
                  </a:cubicBezTo>
                  <a:cubicBezTo>
                    <a:pt x="2004082" y="5245154"/>
                    <a:pt x="2024449" y="5231448"/>
                    <a:pt x="2046515" y="5225143"/>
                  </a:cubicBezTo>
                  <a:cubicBezTo>
                    <a:pt x="2276825" y="5159340"/>
                    <a:pt x="1953817" y="5263298"/>
                    <a:pt x="2264229" y="5159828"/>
                  </a:cubicBezTo>
                  <a:cubicBezTo>
                    <a:pt x="2286000" y="5152571"/>
                    <a:pt x="2306825" y="5141303"/>
                    <a:pt x="2329543" y="5138057"/>
                  </a:cubicBezTo>
                  <a:lnTo>
                    <a:pt x="2481943" y="5116285"/>
                  </a:lnTo>
                  <a:cubicBezTo>
                    <a:pt x="2525573" y="5109573"/>
                    <a:pt x="2568872" y="5100757"/>
                    <a:pt x="2612572" y="5094514"/>
                  </a:cubicBezTo>
                  <a:cubicBezTo>
                    <a:pt x="2930954" y="5049032"/>
                    <a:pt x="2639858" y="5096682"/>
                    <a:pt x="2982686" y="5050971"/>
                  </a:cubicBezTo>
                  <a:cubicBezTo>
                    <a:pt x="3026442" y="5045137"/>
                    <a:pt x="3069772" y="5036457"/>
                    <a:pt x="3113315" y="5029200"/>
                  </a:cubicBezTo>
                  <a:cubicBezTo>
                    <a:pt x="3135086" y="5021943"/>
                    <a:pt x="3158103" y="5017691"/>
                    <a:pt x="3178629" y="5007428"/>
                  </a:cubicBezTo>
                  <a:cubicBezTo>
                    <a:pt x="3222883" y="4985301"/>
                    <a:pt x="3280367" y="4937091"/>
                    <a:pt x="3309257" y="4898571"/>
                  </a:cubicBezTo>
                  <a:cubicBezTo>
                    <a:pt x="3356356" y="4835773"/>
                    <a:pt x="3439886" y="4702628"/>
                    <a:pt x="3439886" y="4702628"/>
                  </a:cubicBezTo>
                  <a:cubicBezTo>
                    <a:pt x="3499681" y="4463444"/>
                    <a:pt x="3409056" y="4762476"/>
                    <a:pt x="3526972" y="4550228"/>
                  </a:cubicBezTo>
                  <a:cubicBezTo>
                    <a:pt x="3549262" y="4510106"/>
                    <a:pt x="3542976" y="4456319"/>
                    <a:pt x="3570515" y="4419600"/>
                  </a:cubicBezTo>
                  <a:cubicBezTo>
                    <a:pt x="3718837" y="4221836"/>
                    <a:pt x="3557408" y="4440431"/>
                    <a:pt x="3810000" y="4071257"/>
                  </a:cubicBezTo>
                  <a:cubicBezTo>
                    <a:pt x="3846590" y="4017779"/>
                    <a:pt x="3935663" y="3894140"/>
                    <a:pt x="3984172" y="3831771"/>
                  </a:cubicBezTo>
                  <a:cubicBezTo>
                    <a:pt x="4012701" y="3795091"/>
                    <a:pt x="4042728" y="3759594"/>
                    <a:pt x="4071257" y="3722914"/>
                  </a:cubicBezTo>
                  <a:cubicBezTo>
                    <a:pt x="4195772" y="3562823"/>
                    <a:pt x="4085076" y="3703569"/>
                    <a:pt x="4180115" y="3570514"/>
                  </a:cubicBezTo>
                  <a:cubicBezTo>
                    <a:pt x="4201206" y="3540987"/>
                    <a:pt x="4224620" y="3513154"/>
                    <a:pt x="4245429" y="3483428"/>
                  </a:cubicBezTo>
                  <a:cubicBezTo>
                    <a:pt x="4275439" y="3440556"/>
                    <a:pt x="4309112" y="3399607"/>
                    <a:pt x="4332515" y="3352800"/>
                  </a:cubicBezTo>
                  <a:cubicBezTo>
                    <a:pt x="4347029" y="3323771"/>
                    <a:pt x="4357193" y="3292124"/>
                    <a:pt x="4376057" y="3265714"/>
                  </a:cubicBezTo>
                  <a:cubicBezTo>
                    <a:pt x="4393953" y="3240660"/>
                    <a:pt x="4421661" y="3224053"/>
                    <a:pt x="4441372" y="3200400"/>
                  </a:cubicBezTo>
                  <a:cubicBezTo>
                    <a:pt x="4458123" y="3180299"/>
                    <a:pt x="4470401" y="3156857"/>
                    <a:pt x="4484915" y="3135085"/>
                  </a:cubicBezTo>
                  <a:cubicBezTo>
                    <a:pt x="4492172" y="3098799"/>
                    <a:pt x="4502600" y="3063006"/>
                    <a:pt x="4506686" y="3026228"/>
                  </a:cubicBezTo>
                  <a:cubicBezTo>
                    <a:pt x="4549323" y="2642489"/>
                    <a:pt x="4527460" y="2427859"/>
                    <a:pt x="4506686" y="1981200"/>
                  </a:cubicBezTo>
                  <a:cubicBezTo>
                    <a:pt x="4503968" y="1922754"/>
                    <a:pt x="4491376" y="1865179"/>
                    <a:pt x="4484915" y="1807028"/>
                  </a:cubicBezTo>
                  <a:cubicBezTo>
                    <a:pt x="4476861" y="1734541"/>
                    <a:pt x="4472782" y="1661608"/>
                    <a:pt x="4463143" y="1589314"/>
                  </a:cubicBezTo>
                  <a:cubicBezTo>
                    <a:pt x="4451466" y="1501735"/>
                    <a:pt x="4444023" y="1488410"/>
                    <a:pt x="4419600" y="1415143"/>
                  </a:cubicBezTo>
                  <a:cubicBezTo>
                    <a:pt x="4412074" y="1369985"/>
                    <a:pt x="4395546" y="1249398"/>
                    <a:pt x="4376057" y="1197428"/>
                  </a:cubicBezTo>
                  <a:cubicBezTo>
                    <a:pt x="4364661" y="1167040"/>
                    <a:pt x="4342778" y="1141132"/>
                    <a:pt x="4332515" y="1110343"/>
                  </a:cubicBezTo>
                  <a:cubicBezTo>
                    <a:pt x="4249368" y="860900"/>
                    <a:pt x="4336709" y="1007776"/>
                    <a:pt x="4245429" y="870857"/>
                  </a:cubicBezTo>
                  <a:cubicBezTo>
                    <a:pt x="4238172" y="841828"/>
                    <a:pt x="4230148" y="812981"/>
                    <a:pt x="4223657" y="783771"/>
                  </a:cubicBezTo>
                  <a:cubicBezTo>
                    <a:pt x="4215630" y="747648"/>
                    <a:pt x="4211622" y="710614"/>
                    <a:pt x="4201886" y="674914"/>
                  </a:cubicBezTo>
                  <a:cubicBezTo>
                    <a:pt x="4189809" y="630633"/>
                    <a:pt x="4172857" y="587828"/>
                    <a:pt x="4158343" y="544285"/>
                  </a:cubicBezTo>
                  <a:lnTo>
                    <a:pt x="4136572" y="478971"/>
                  </a:lnTo>
                  <a:cubicBezTo>
                    <a:pt x="4117402" y="421462"/>
                    <a:pt x="4083857" y="301742"/>
                    <a:pt x="4027715" y="283028"/>
                  </a:cubicBezTo>
                  <a:lnTo>
                    <a:pt x="3962400" y="261257"/>
                  </a:lnTo>
                  <a:cubicBezTo>
                    <a:pt x="3783090" y="141716"/>
                    <a:pt x="3883700" y="180662"/>
                    <a:pt x="3657600" y="152400"/>
                  </a:cubicBezTo>
                  <a:cubicBezTo>
                    <a:pt x="3510569" y="103388"/>
                    <a:pt x="3691555" y="159946"/>
                    <a:pt x="3461657" y="108857"/>
                  </a:cubicBezTo>
                  <a:cubicBezTo>
                    <a:pt x="3439254" y="103879"/>
                    <a:pt x="3418483" y="93123"/>
                    <a:pt x="3396343" y="87085"/>
                  </a:cubicBezTo>
                  <a:cubicBezTo>
                    <a:pt x="3338608" y="71339"/>
                    <a:pt x="3280229" y="58057"/>
                    <a:pt x="3222172" y="43543"/>
                  </a:cubicBezTo>
                  <a:cubicBezTo>
                    <a:pt x="3193143" y="36286"/>
                    <a:pt x="3164601" y="26690"/>
                    <a:pt x="3135086" y="21771"/>
                  </a:cubicBezTo>
                  <a:lnTo>
                    <a:pt x="3004457" y="0"/>
                  </a:lnTo>
                  <a:cubicBezTo>
                    <a:pt x="2953657" y="7257"/>
                    <a:pt x="2902059" y="10232"/>
                    <a:pt x="2852057" y="21771"/>
                  </a:cubicBezTo>
                  <a:cubicBezTo>
                    <a:pt x="2807334" y="32092"/>
                    <a:pt x="2767315" y="64247"/>
                    <a:pt x="2721429" y="65314"/>
                  </a:cubicBezTo>
                  <a:cubicBezTo>
                    <a:pt x="1618230" y="90969"/>
                    <a:pt x="2097104" y="73526"/>
                    <a:pt x="1284515" y="108857"/>
                  </a:cubicBezTo>
                  <a:cubicBezTo>
                    <a:pt x="1132115" y="123371"/>
                    <a:pt x="972549" y="103990"/>
                    <a:pt x="827315" y="152400"/>
                  </a:cubicBezTo>
                  <a:cubicBezTo>
                    <a:pt x="679097" y="201805"/>
                    <a:pt x="784870" y="172265"/>
                    <a:pt x="500743" y="195943"/>
                  </a:cubicBezTo>
                  <a:cubicBezTo>
                    <a:pt x="464457" y="203200"/>
                    <a:pt x="428637" y="213390"/>
                    <a:pt x="391886" y="217714"/>
                  </a:cubicBezTo>
                  <a:cubicBezTo>
                    <a:pt x="328266" y="225199"/>
                    <a:pt x="155624" y="216102"/>
                    <a:pt x="65315" y="261257"/>
                  </a:cubicBezTo>
                  <a:cubicBezTo>
                    <a:pt x="41911" y="272959"/>
                    <a:pt x="21772" y="290286"/>
                    <a:pt x="0" y="304800"/>
                  </a:cubicBezTo>
                  <a:cubicBezTo>
                    <a:pt x="111174" y="341857"/>
                    <a:pt x="36967" y="296713"/>
                    <a:pt x="87086" y="413657"/>
                  </a:cubicBezTo>
                  <a:cubicBezTo>
                    <a:pt x="97393" y="437707"/>
                    <a:pt x="137886" y="254000"/>
                    <a:pt x="152400" y="457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122" name="Picture 2" descr="http://www.infertilitybooks.com/onlinebooks/malpani/images/02_femalereproductivesystem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611"/>
            <a:stretch>
              <a:fillRect/>
            </a:stretch>
          </p:blipFill>
          <p:spPr bwMode="auto">
            <a:xfrm>
              <a:off x="1043608" y="171400"/>
              <a:ext cx="8197004" cy="6858000"/>
            </a:xfrm>
            <a:prstGeom prst="rect">
              <a:avLst/>
            </a:prstGeom>
            <a:noFill/>
          </p:spPr>
        </p:pic>
      </p:grpSp>
      <p:sp>
        <p:nvSpPr>
          <p:cNvPr id="23" name="22 Flecha a la derecha con bandas">
            <a:hlinkClick r:id="rId3" action="ppaction://hlinksldjump"/>
          </p:cNvPr>
          <p:cNvSpPr/>
          <p:nvPr/>
        </p:nvSpPr>
        <p:spPr>
          <a:xfrm>
            <a:off x="7740352" y="6021288"/>
            <a:ext cx="1224136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4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lecha a la derecha con bandas">
            <a:hlinkClick r:id="rId4" action="ppaction://hlinksldjump"/>
          </p:cNvPr>
          <p:cNvSpPr/>
          <p:nvPr/>
        </p:nvSpPr>
        <p:spPr>
          <a:xfrm flipH="1">
            <a:off x="144016" y="6021288"/>
            <a:ext cx="1160512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4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098" name="Picture 2" descr="http://embarazo-sintomas.info/wp-content/uploads/2009/09/semana-14-embarazo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644008" cy="3483006"/>
            </a:xfrm>
            <a:prstGeom prst="rect">
              <a:avLst/>
            </a:prstGeom>
            <a:noFill/>
          </p:spPr>
        </p:pic>
        <p:pic>
          <p:nvPicPr>
            <p:cNvPr id="4100" name="Picture 4" descr="http://semanasembarazo.es/wp-content/uploads/20080904_mgb_Fecundaci%C3%B3n_.jpg"/>
            <p:cNvPicPr>
              <a:picLocks noChangeAspect="1" noChangeArrowheads="1"/>
            </p:cNvPicPr>
            <p:nvPr/>
          </p:nvPicPr>
          <p:blipFill>
            <a:blip r:embed="rId3" cstate="print"/>
            <a:srcRect l="7988" b="3359"/>
            <a:stretch>
              <a:fillRect/>
            </a:stretch>
          </p:blipFill>
          <p:spPr bwMode="auto">
            <a:xfrm>
              <a:off x="0" y="3356992"/>
              <a:ext cx="4567858" cy="3501008"/>
            </a:xfrm>
            <a:prstGeom prst="rect">
              <a:avLst/>
            </a:prstGeom>
            <a:noFill/>
          </p:spPr>
        </p:pic>
        <p:pic>
          <p:nvPicPr>
            <p:cNvPr id="4104" name="Picture 8" descr="http://us.123rf.com/400wm/400/400/ktsdesign/ktsdesign0708/ktsdesign070800021/1454878-ascendente-cercano-de-la-esperma-fecundation-del-espermatozoide-con-un-ovu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41912" y="0"/>
              <a:ext cx="4602088" cy="3451566"/>
            </a:xfrm>
            <a:prstGeom prst="rect">
              <a:avLst/>
            </a:prstGeom>
            <a:noFill/>
          </p:spPr>
        </p:pic>
        <p:pic>
          <p:nvPicPr>
            <p:cNvPr id="4106" name="Picture 10" descr="http://bp1.blogger.com/_xNxMeZFMD2Y/RwwnAC1bxvI/AAAAAAAAAhc/GiR4umXZb6k/s320/Imagen2.png"/>
            <p:cNvPicPr>
              <a:picLocks noChangeAspect="1" noChangeArrowheads="1"/>
            </p:cNvPicPr>
            <p:nvPr/>
          </p:nvPicPr>
          <p:blipFill>
            <a:blip r:embed="rId5" cstate="print"/>
            <a:srcRect r="12512" b="8048"/>
            <a:stretch>
              <a:fillRect/>
            </a:stretch>
          </p:blipFill>
          <p:spPr bwMode="auto">
            <a:xfrm>
              <a:off x="5364088" y="3356992"/>
              <a:ext cx="3779912" cy="3501008"/>
            </a:xfrm>
            <a:prstGeom prst="rect">
              <a:avLst/>
            </a:prstGeom>
            <a:noFill/>
          </p:spPr>
        </p:pic>
      </p:grpSp>
      <p:sp>
        <p:nvSpPr>
          <p:cNvPr id="2" name="1 Rectángulo"/>
          <p:cNvSpPr/>
          <p:nvPr/>
        </p:nvSpPr>
        <p:spPr>
          <a:xfrm>
            <a:off x="-36512" y="59140"/>
            <a:ext cx="9834316" cy="156966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FUNCTION OF  </a:t>
            </a:r>
            <a:r>
              <a:rPr lang="es-E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FEMALE  REPRODUCTIVE</a:t>
            </a:r>
          </a:p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itchFamily="82" charset="0"/>
              </a:rPr>
              <a:t>  SYSTEM</a:t>
            </a:r>
          </a:p>
          <a:p>
            <a:pPr algn="ctr"/>
            <a:endParaRPr lang="es-ES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Jokerman" pitchFamily="82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755576" y="1340768"/>
          <a:ext cx="799288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9 Flecha a la derecha con bandas">
            <a:hlinkClick r:id="rId11" action="ppaction://hlinksldjump"/>
          </p:cNvPr>
          <p:cNvSpPr/>
          <p:nvPr/>
        </p:nvSpPr>
        <p:spPr>
          <a:xfrm>
            <a:off x="7740352" y="6021288"/>
            <a:ext cx="1224136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a la derecha con bandas">
            <a:hlinkClick r:id="rId12" action="ppaction://hlinksldjump"/>
          </p:cNvPr>
          <p:cNvSpPr/>
          <p:nvPr/>
        </p:nvSpPr>
        <p:spPr>
          <a:xfrm flipH="1">
            <a:off x="144016" y="6021288"/>
            <a:ext cx="1160512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Pentágono">
            <a:hlinkClick r:id="rId13" action="ppaction://hlinksldjump"/>
          </p:cNvPr>
          <p:cNvSpPr/>
          <p:nvPr/>
        </p:nvSpPr>
        <p:spPr>
          <a:xfrm>
            <a:off x="7500958" y="620688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loleo.es/wp-content/uploads/esquele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459303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0" name="Picture 2" descr="http://www.vhlab.umn.edu/atlas/phystutorial/graphics/fig2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63"/>
          <a:stretch>
            <a:fillRect/>
          </a:stretch>
        </p:blipFill>
        <p:spPr bwMode="auto">
          <a:xfrm>
            <a:off x="0" y="3573016"/>
            <a:ext cx="3743400" cy="245184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9 Forma libre"/>
          <p:cNvSpPr/>
          <p:nvPr/>
        </p:nvSpPr>
        <p:spPr>
          <a:xfrm>
            <a:off x="3011510" y="4086225"/>
            <a:ext cx="933708" cy="2085975"/>
          </a:xfrm>
          <a:custGeom>
            <a:avLst/>
            <a:gdLst>
              <a:gd name="connsiteX0" fmla="*/ 903265 w 933708"/>
              <a:gd name="connsiteY0" fmla="*/ 1514475 h 2085975"/>
              <a:gd name="connsiteX1" fmla="*/ 817540 w 933708"/>
              <a:gd name="connsiteY1" fmla="*/ 1685925 h 2085975"/>
              <a:gd name="connsiteX2" fmla="*/ 731815 w 933708"/>
              <a:gd name="connsiteY2" fmla="*/ 1771650 h 2085975"/>
              <a:gd name="connsiteX3" fmla="*/ 617515 w 933708"/>
              <a:gd name="connsiteY3" fmla="*/ 1943100 h 2085975"/>
              <a:gd name="connsiteX4" fmla="*/ 560365 w 933708"/>
              <a:gd name="connsiteY4" fmla="*/ 2028825 h 2085975"/>
              <a:gd name="connsiteX5" fmla="*/ 474640 w 933708"/>
              <a:gd name="connsiteY5" fmla="*/ 2085975 h 2085975"/>
              <a:gd name="connsiteX6" fmla="*/ 103165 w 933708"/>
              <a:gd name="connsiteY6" fmla="*/ 2057400 h 2085975"/>
              <a:gd name="connsiteX7" fmla="*/ 17440 w 933708"/>
              <a:gd name="connsiteY7" fmla="*/ 2028825 h 2085975"/>
              <a:gd name="connsiteX8" fmla="*/ 46015 w 933708"/>
              <a:gd name="connsiteY8" fmla="*/ 1685925 h 2085975"/>
              <a:gd name="connsiteX9" fmla="*/ 74590 w 933708"/>
              <a:gd name="connsiteY9" fmla="*/ 1171575 h 2085975"/>
              <a:gd name="connsiteX10" fmla="*/ 131740 w 933708"/>
              <a:gd name="connsiteY10" fmla="*/ 914400 h 2085975"/>
              <a:gd name="connsiteX11" fmla="*/ 160315 w 933708"/>
              <a:gd name="connsiteY11" fmla="*/ 742950 h 2085975"/>
              <a:gd name="connsiteX12" fmla="*/ 246040 w 933708"/>
              <a:gd name="connsiteY12" fmla="*/ 457200 h 2085975"/>
              <a:gd name="connsiteX13" fmla="*/ 360340 w 933708"/>
              <a:gd name="connsiteY13" fmla="*/ 285750 h 2085975"/>
              <a:gd name="connsiteX14" fmla="*/ 446065 w 933708"/>
              <a:gd name="connsiteY14" fmla="*/ 114300 h 2085975"/>
              <a:gd name="connsiteX15" fmla="*/ 531790 w 933708"/>
              <a:gd name="connsiteY15" fmla="*/ 57150 h 2085975"/>
              <a:gd name="connsiteX16" fmla="*/ 703240 w 933708"/>
              <a:gd name="connsiteY16" fmla="*/ 0 h 2085975"/>
              <a:gd name="connsiteX17" fmla="*/ 760390 w 933708"/>
              <a:gd name="connsiteY17" fmla="*/ 85725 h 2085975"/>
              <a:gd name="connsiteX18" fmla="*/ 846115 w 933708"/>
              <a:gd name="connsiteY18" fmla="*/ 400050 h 2085975"/>
              <a:gd name="connsiteX19" fmla="*/ 874690 w 933708"/>
              <a:gd name="connsiteY19" fmla="*/ 742950 h 2085975"/>
              <a:gd name="connsiteX20" fmla="*/ 903265 w 933708"/>
              <a:gd name="connsiteY20" fmla="*/ 1657350 h 2085975"/>
              <a:gd name="connsiteX21" fmla="*/ 931840 w 933708"/>
              <a:gd name="connsiteY21" fmla="*/ 1543050 h 2085975"/>
              <a:gd name="connsiteX22" fmla="*/ 903265 w 933708"/>
              <a:gd name="connsiteY22" fmla="*/ 1514475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3708" h="2085975">
                <a:moveTo>
                  <a:pt x="903265" y="1514475"/>
                </a:moveTo>
                <a:cubicBezTo>
                  <a:pt x="884215" y="1538287"/>
                  <a:pt x="879088" y="1612067"/>
                  <a:pt x="817540" y="1685925"/>
                </a:cubicBezTo>
                <a:cubicBezTo>
                  <a:pt x="791669" y="1716970"/>
                  <a:pt x="756625" y="1739751"/>
                  <a:pt x="731815" y="1771650"/>
                </a:cubicBezTo>
                <a:cubicBezTo>
                  <a:pt x="689646" y="1825867"/>
                  <a:pt x="655615" y="1885950"/>
                  <a:pt x="617515" y="1943100"/>
                </a:cubicBezTo>
                <a:cubicBezTo>
                  <a:pt x="598465" y="1971675"/>
                  <a:pt x="588940" y="2009775"/>
                  <a:pt x="560365" y="2028825"/>
                </a:cubicBezTo>
                <a:lnTo>
                  <a:pt x="474640" y="2085975"/>
                </a:lnTo>
                <a:cubicBezTo>
                  <a:pt x="350815" y="2076450"/>
                  <a:pt x="226397" y="2072804"/>
                  <a:pt x="103165" y="2057400"/>
                </a:cubicBezTo>
                <a:cubicBezTo>
                  <a:pt x="73277" y="2053664"/>
                  <a:pt x="22020" y="2058595"/>
                  <a:pt x="17440" y="2028825"/>
                </a:cubicBezTo>
                <a:cubicBezTo>
                  <a:pt x="0" y="1915463"/>
                  <a:pt x="38386" y="1800367"/>
                  <a:pt x="46015" y="1685925"/>
                </a:cubicBezTo>
                <a:cubicBezTo>
                  <a:pt x="57437" y="1514591"/>
                  <a:pt x="60330" y="1342696"/>
                  <a:pt x="74590" y="1171575"/>
                </a:cubicBezTo>
                <a:cubicBezTo>
                  <a:pt x="99337" y="874612"/>
                  <a:pt x="89408" y="1104895"/>
                  <a:pt x="131740" y="914400"/>
                </a:cubicBezTo>
                <a:cubicBezTo>
                  <a:pt x="144309" y="857841"/>
                  <a:pt x="148952" y="799763"/>
                  <a:pt x="160315" y="742950"/>
                </a:cubicBezTo>
                <a:cubicBezTo>
                  <a:pt x="171725" y="685901"/>
                  <a:pt x="225213" y="488440"/>
                  <a:pt x="246040" y="457200"/>
                </a:cubicBezTo>
                <a:cubicBezTo>
                  <a:pt x="284140" y="400050"/>
                  <a:pt x="338620" y="350911"/>
                  <a:pt x="360340" y="285750"/>
                </a:cubicBezTo>
                <a:cubicBezTo>
                  <a:pt x="383581" y="216028"/>
                  <a:pt x="390672" y="169693"/>
                  <a:pt x="446065" y="114300"/>
                </a:cubicBezTo>
                <a:cubicBezTo>
                  <a:pt x="470349" y="90016"/>
                  <a:pt x="500407" y="71098"/>
                  <a:pt x="531790" y="57150"/>
                </a:cubicBezTo>
                <a:cubicBezTo>
                  <a:pt x="586839" y="32684"/>
                  <a:pt x="703240" y="0"/>
                  <a:pt x="703240" y="0"/>
                </a:cubicBezTo>
                <a:cubicBezTo>
                  <a:pt x="722290" y="28575"/>
                  <a:pt x="746442" y="54342"/>
                  <a:pt x="760390" y="85725"/>
                </a:cubicBezTo>
                <a:cubicBezTo>
                  <a:pt x="813124" y="204375"/>
                  <a:pt x="821669" y="277819"/>
                  <a:pt x="846115" y="400050"/>
                </a:cubicBezTo>
                <a:cubicBezTo>
                  <a:pt x="855640" y="514350"/>
                  <a:pt x="869482" y="628372"/>
                  <a:pt x="874690" y="742950"/>
                </a:cubicBezTo>
                <a:cubicBezTo>
                  <a:pt x="888537" y="1047584"/>
                  <a:pt x="881538" y="1353176"/>
                  <a:pt x="903265" y="1657350"/>
                </a:cubicBezTo>
                <a:cubicBezTo>
                  <a:pt x="906063" y="1696523"/>
                  <a:pt x="924138" y="1581560"/>
                  <a:pt x="931840" y="1543050"/>
                </a:cubicBezTo>
                <a:cubicBezTo>
                  <a:pt x="933708" y="1533710"/>
                  <a:pt x="922315" y="1490663"/>
                  <a:pt x="903265" y="1514475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a la derecha con bandas">
            <a:hlinkClick r:id="rId4" action="ppaction://hlinksldjump"/>
          </p:cNvPr>
          <p:cNvSpPr/>
          <p:nvPr/>
        </p:nvSpPr>
        <p:spPr>
          <a:xfrm>
            <a:off x="7740352" y="6021288"/>
            <a:ext cx="1224136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a la derecha con bandas">
            <a:hlinkClick r:id="rId5" action="ppaction://hlinksldjump"/>
          </p:cNvPr>
          <p:cNvSpPr/>
          <p:nvPr/>
        </p:nvSpPr>
        <p:spPr>
          <a:xfrm flipH="1">
            <a:off x="144016" y="5877272"/>
            <a:ext cx="1160512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Pentágono">
            <a:hlinkClick r:id="rId6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652120" y="1412776"/>
            <a:ext cx="3491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Produce hormones associated with many systems because they favor the flexibility of capillaries, bone strength and prevent certain respiratory problems</a:t>
            </a:r>
            <a:endParaRPr lang="es-ES" sz="2000" dirty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052" name="Picture 4" descr="http://aireandome.com/wp-content/uploads/2011/03/pulmones.g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2206976"/>
            <a:ext cx="3984377" cy="465102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467544" y="0"/>
            <a:ext cx="9144000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 TO</a:t>
            </a:r>
            <a:r>
              <a:rPr kumimoji="0" lang="es-MX" sz="36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</a:t>
            </a:r>
            <a:r>
              <a:rPr kumimoji="0" lang="es-MX" sz="36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OTHER  SYSTEMS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252536" y="1196752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s-ES" dirty="0" smtClean="0">
                <a:solidFill>
                  <a:srgbClr val="FFFFFF"/>
                </a:solidFill>
                <a:latin typeface="Comic Sans MS" pitchFamily="66" charset="0"/>
                <a:hlinkClick r:id="rId3"/>
              </a:rPr>
              <a:t>http://kidshealth.org/parent/en_espanol/general/female_reproductive_system_esp.html#</a:t>
            </a:r>
            <a:endParaRPr lang="es-ES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ES" dirty="0" smtClean="0">
                <a:solidFill>
                  <a:srgbClr val="FFFFFF"/>
                </a:solidFill>
                <a:latin typeface="Comic Sans MS" pitchFamily="66" charset="0"/>
                <a:hlinkClick r:id="rId4"/>
              </a:rPr>
              <a:t>http://www.esmas.com/salud/home/conocetucuerpo/566394.html</a:t>
            </a:r>
            <a:r>
              <a:rPr lang="es-ES" dirty="0" smtClean="0">
                <a:solidFill>
                  <a:srgbClr val="FFFFFF"/>
                </a:solidFill>
                <a:latin typeface="Comic Sans MS" pitchFamily="66" charset="0"/>
              </a:rPr>
              <a:t/>
            </a:r>
            <a:br>
              <a:rPr lang="es-ES" dirty="0" smtClean="0">
                <a:solidFill>
                  <a:srgbClr val="FFFFFF"/>
                </a:solidFill>
                <a:latin typeface="Comic Sans MS" pitchFamily="66" charset="0"/>
              </a:rPr>
            </a:br>
            <a:endParaRPr lang="es-ES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ES" dirty="0" smtClean="0">
                <a:solidFill>
                  <a:srgbClr val="FFFFFF"/>
                </a:solidFill>
                <a:latin typeface="Comic Sans MS" pitchFamily="66" charset="0"/>
                <a:hlinkClick r:id="rId5"/>
              </a:rPr>
              <a:t>http://kidshealth.org/parent/en_espanol/general/male_reproductive_esp.html</a:t>
            </a:r>
            <a:endParaRPr lang="es-ES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ES" dirty="0" smtClean="0">
                <a:solidFill>
                  <a:srgbClr val="FFFFFF"/>
                </a:solidFill>
                <a:latin typeface="Comic Sans MS" pitchFamily="66" charset="0"/>
                <a:hlinkClick r:id="rId6"/>
              </a:rPr>
              <a:t>http://www.infermeravirtual.com/es-es/actividades-de-la-vida-diaria/la-persona/dimension-biologica/sistema-digestivo/funciones-del-sistema.html</a:t>
            </a:r>
            <a:endParaRPr lang="es-ES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PA" dirty="0" smtClean="0">
                <a:solidFill>
                  <a:srgbClr val="FFFFFF"/>
                </a:solidFill>
                <a:latin typeface="Comic Sans MS" pitchFamily="66" charset="0"/>
                <a:hlinkClick r:id="rId7"/>
              </a:rPr>
              <a:t>https://sites.google.com/site/preupsubiologia/sistemaendocrino</a:t>
            </a:r>
            <a:endParaRPr lang="es-PA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PA" dirty="0" smtClean="0">
                <a:solidFill>
                  <a:srgbClr val="FFFFFF"/>
                </a:solidFill>
                <a:latin typeface="Comic Sans MS" pitchFamily="66" charset="0"/>
                <a:hlinkClick r:id="rId8"/>
              </a:rPr>
              <a:t>http://www.esmas.com/salud/home/conocetucuerpo/564026.html</a:t>
            </a:r>
            <a:endParaRPr lang="es-PA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PA" dirty="0" smtClean="0">
                <a:solidFill>
                  <a:srgbClr val="FFFFFF"/>
                </a:solidFill>
                <a:latin typeface="Comic Sans MS" pitchFamily="66" charset="0"/>
                <a:hlinkClick r:id="rId9"/>
              </a:rPr>
              <a:t>http://www.monografias.com/trabajos35/aparato-respiratorio/aparato-respiratorio.shtml#organos</a:t>
            </a:r>
            <a:endParaRPr lang="es-PA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PA" dirty="0" smtClean="0">
                <a:solidFill>
                  <a:srgbClr val="FFFFFF"/>
                </a:solidFill>
                <a:latin typeface="Comic Sans MS" pitchFamily="66" charset="0"/>
                <a:hlinkClick r:id="rId10"/>
              </a:rPr>
              <a:t>http://es.wikipedia.org/wiki/Sistema_muscular#Componentes_del_sistema_muscular</a:t>
            </a:r>
            <a:endParaRPr lang="es-PA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PA" dirty="0" smtClean="0">
                <a:solidFill>
                  <a:srgbClr val="FFFFFF"/>
                </a:solidFill>
                <a:latin typeface="Comic Sans MS" pitchFamily="66" charset="0"/>
                <a:hlinkClick r:id="rId11"/>
              </a:rPr>
              <a:t>http://en.wikipedia.org/wiki/Human_skeleton#Function</a:t>
            </a:r>
            <a:endParaRPr lang="es-PA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PA" dirty="0" smtClean="0">
                <a:solidFill>
                  <a:srgbClr val="FFFFFF"/>
                </a:solidFill>
                <a:latin typeface="Comic Sans MS" pitchFamily="66" charset="0"/>
                <a:hlinkClick r:id="rId12"/>
              </a:rPr>
              <a:t>http://html.rincondelvago.com/sistema-esqueletico-y-muscular.html</a:t>
            </a:r>
            <a:endParaRPr lang="es-PA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PA" dirty="0" smtClean="0">
                <a:solidFill>
                  <a:srgbClr val="FFFFFF"/>
                </a:solidFill>
                <a:latin typeface="Comic Sans MS" pitchFamily="66" charset="0"/>
                <a:hlinkClick r:id="rId13"/>
              </a:rPr>
              <a:t>http://www.mailxmail.com/curso-ejercicio-fisico/partes-composicion-huesos</a:t>
            </a:r>
            <a:endParaRPr lang="es-PA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ES" u="sng" dirty="0" smtClean="0">
                <a:solidFill>
                  <a:srgbClr val="FFFFFF"/>
                </a:solidFill>
                <a:latin typeface="Comic Sans MS" pitchFamily="66" charset="0"/>
                <a:hlinkClick r:id="rId14"/>
              </a:rPr>
              <a:t>http://www.cosmohispano.com/hormonas-femeninas-ipara-que-sirven</a:t>
            </a:r>
            <a:endParaRPr lang="es-ES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endParaRPr lang="es-ES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3 Flecha a la derecha con bandas">
            <a:hlinkClick r:id="rId15" action="ppaction://hlinksldjump"/>
          </p:cNvPr>
          <p:cNvSpPr/>
          <p:nvPr/>
        </p:nvSpPr>
        <p:spPr>
          <a:xfrm flipH="1">
            <a:off x="144016" y="6021288"/>
            <a:ext cx="1160512" cy="792088"/>
          </a:xfrm>
          <a:prstGeom prst="stripedRightArrow">
            <a:avLst>
              <a:gd name="adj1" fmla="val 57962"/>
              <a:gd name="adj2" fmla="val 61942"/>
            </a:avLst>
          </a:prstGeom>
          <a:solidFill>
            <a:schemeClr val="accent6">
              <a:lumMod val="75000"/>
            </a:scheme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Pentágono">
            <a:hlinkClick r:id="rId16" action="ppaction://hlinksldjump"/>
          </p:cNvPr>
          <p:cNvSpPr/>
          <p:nvPr/>
        </p:nvSpPr>
        <p:spPr>
          <a:xfrm>
            <a:off x="7500958" y="0"/>
            <a:ext cx="1643042" cy="620688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71600" y="201414"/>
            <a:ext cx="6426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REFERENCE PAGE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earnsomescience.com/wp-content/uploads/2010/10/Appendicular-vs.-Axial-Skeleton.jpg"/>
          <p:cNvPicPr>
            <a:picLocks noChangeAspect="1" noChangeArrowheads="1"/>
          </p:cNvPicPr>
          <p:nvPr/>
        </p:nvPicPr>
        <p:blipFill>
          <a:blip r:embed="rId2" cstate="print"/>
          <a:srcRect l="11615" r="13627"/>
          <a:stretch>
            <a:fillRect/>
          </a:stretch>
        </p:blipFill>
        <p:spPr bwMode="auto">
          <a:xfrm>
            <a:off x="5148064" y="-27384"/>
            <a:ext cx="3940412" cy="68580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5 Rectángulo"/>
          <p:cNvSpPr/>
          <p:nvPr/>
        </p:nvSpPr>
        <p:spPr>
          <a:xfrm>
            <a:off x="193176" y="1772816"/>
            <a:ext cx="5024132" cy="1754326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Appendicular</a:t>
            </a:r>
            <a:r>
              <a:rPr lang="es-ES_tradnl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 </a:t>
            </a:r>
          </a:p>
          <a:p>
            <a:pPr algn="ctr"/>
            <a:r>
              <a:rPr lang="es-ES_tradnl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</a:rPr>
              <a:t>skeletal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</a:endParaRPr>
          </a:p>
        </p:txBody>
      </p:sp>
      <p:sp>
        <p:nvSpPr>
          <p:cNvPr id="7" name="6 Flecha doblada"/>
          <p:cNvSpPr/>
          <p:nvPr/>
        </p:nvSpPr>
        <p:spPr>
          <a:xfrm flipV="1">
            <a:off x="2555776" y="3429000"/>
            <a:ext cx="1872208" cy="1800200"/>
          </a:xfrm>
          <a:prstGeom prst="bentArrow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38100" dir="5400000" algn="ctr" rotWithShape="0">
              <a:schemeClr val="accent4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</p:grpSpPr>
        <p:sp>
          <p:nvSpPr>
            <p:cNvPr id="8" name="7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Pentágono">
            <a:hlinkClick r:id="rId5" action="ppaction://hlinksldjump"/>
          </p:cNvPr>
          <p:cNvSpPr/>
          <p:nvPr/>
        </p:nvSpPr>
        <p:spPr>
          <a:xfrm>
            <a:off x="7740352" y="0"/>
            <a:ext cx="1403648" cy="548680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-1" y="0"/>
            <a:ext cx="9144001" cy="6858001"/>
            <a:chOff x="-1" y="0"/>
            <a:chExt cx="9144001" cy="6858001"/>
          </a:xfrm>
        </p:grpSpPr>
        <p:pic>
          <p:nvPicPr>
            <p:cNvPr id="8" name="Picture 11" descr="http://www.sciencephoto.com/image/301458/350wm/P1000144-Bone_strength-SPL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88024" y="0"/>
              <a:ext cx="4355976" cy="3429000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5122" name="Picture 2" descr="http://lh6.ggpht.com/_CranLwoQaVY/TYw-0rU70yI/AAAAAAAAAdQ/S8gNk5P-QP8/corazon-cuerpo_thumb%5B1%5D.jpg"/>
            <p:cNvPicPr>
              <a:picLocks noChangeAspect="1" noChangeArrowheads="1"/>
            </p:cNvPicPr>
            <p:nvPr/>
          </p:nvPicPr>
          <p:blipFill>
            <a:blip r:embed="rId3" cstate="print"/>
            <a:srcRect b="2015"/>
            <a:stretch>
              <a:fillRect/>
            </a:stretch>
          </p:blipFill>
          <p:spPr bwMode="auto">
            <a:xfrm>
              <a:off x="-1" y="0"/>
              <a:ext cx="4932041" cy="3501008"/>
            </a:xfrm>
            <a:prstGeom prst="rect">
              <a:avLst/>
            </a:prstGeom>
            <a:noFill/>
          </p:spPr>
        </p:pic>
        <p:pic>
          <p:nvPicPr>
            <p:cNvPr id="9" name="Picture 19" descr="http://toddhargrove.files.wordpress.com/2010/04/istock_000006827829medium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88024" y="3429000"/>
              <a:ext cx="4355976" cy="3429000"/>
            </a:xfrm>
            <a:prstGeom prst="rect">
              <a:avLst/>
            </a:prstGeom>
            <a:noFill/>
          </p:spPr>
        </p:pic>
        <p:pic>
          <p:nvPicPr>
            <p:cNvPr id="10" name="Picture 21" descr="http://www.beltina.org/pics/bone_marrow_transplantatio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3429001"/>
              <a:ext cx="4788024" cy="3429000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</p:grpSp>
      <p:graphicFrame>
        <p:nvGraphicFramePr>
          <p:cNvPr id="4" name="3 Diagrama"/>
          <p:cNvGraphicFramePr/>
          <p:nvPr/>
        </p:nvGraphicFramePr>
        <p:xfrm>
          <a:off x="755576" y="332656"/>
          <a:ext cx="792088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4 Rectángulo"/>
          <p:cNvSpPr/>
          <p:nvPr/>
        </p:nvSpPr>
        <p:spPr>
          <a:xfrm>
            <a:off x="2638017" y="2348880"/>
            <a:ext cx="3953326" cy="1938992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_tradnl" sz="4000" b="1" cap="all" dirty="0" smtClean="0">
                <a:ln/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Jokerman" pitchFamily="82" charset="0"/>
              </a:rPr>
              <a:t>FUNCTION OF </a:t>
            </a:r>
          </a:p>
          <a:p>
            <a:pPr algn="ctr"/>
            <a:r>
              <a:rPr lang="es-ES_tradnl" sz="4000" b="1" cap="all" dirty="0" smtClean="0">
                <a:ln/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Jokerman" pitchFamily="82" charset="0"/>
              </a:rPr>
              <a:t>SKELETAL </a:t>
            </a:r>
          </a:p>
          <a:p>
            <a:pPr algn="ctr"/>
            <a:r>
              <a:rPr lang="es-ES_tradnl" sz="4000" b="1" cap="all" dirty="0" smtClean="0">
                <a:ln/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Jokerman" pitchFamily="82" charset="0"/>
              </a:rPr>
              <a:t>SYSTEMS</a:t>
            </a:r>
            <a:endParaRPr lang="es-ES" sz="4000" b="1" cap="all" dirty="0">
              <a:ln/>
              <a:solidFill>
                <a:schemeClr val="accent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Jokerman" pitchFamily="82" charset="0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  <a:solidFill>
            <a:schemeClr val="accent1"/>
          </a:solidFill>
        </p:grpSpPr>
        <p:sp>
          <p:nvSpPr>
            <p:cNvPr id="13" name="12 Flecha a la derecha con bandas">
              <a:hlinkClick r:id="rId11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Flecha a la derecha con bandas">
              <a:hlinkClick r:id="rId12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grpFill/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" name="14 Pentágono">
            <a:hlinkClick r:id="rId13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news.discovery.com/tech/2011/06/27/bone-muscle-278x22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0F1"/>
              </a:clrFrom>
              <a:clrTo>
                <a:srgbClr val="F2F0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-243408"/>
            <a:ext cx="8424936" cy="681874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3" name="2 Rectángulo"/>
          <p:cNvSpPr/>
          <p:nvPr/>
        </p:nvSpPr>
        <p:spPr>
          <a:xfrm>
            <a:off x="4175448" y="1772816"/>
            <a:ext cx="496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mic Sans MS" pitchFamily="66" charset="0"/>
              </a:rPr>
              <a:t>Muscles, bones, and joints provide the principal mechanics for movement, all coordinated by the nervous system</a:t>
            </a:r>
            <a:endParaRPr lang="es-ES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</p:grpSpPr>
        <p:sp>
          <p:nvSpPr>
            <p:cNvPr id="5" name="4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1 Título"/>
          <p:cNvSpPr txBox="1">
            <a:spLocks/>
          </p:cNvSpPr>
          <p:nvPr/>
        </p:nvSpPr>
        <p:spPr>
          <a:xfrm>
            <a:off x="2555776" y="557808"/>
            <a:ext cx="8229600" cy="11430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RELATIONSHIP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Jokerman" pitchFamily="82" charset="0"/>
                <a:ea typeface="+mj-ea"/>
                <a:cs typeface="+mj-cs"/>
              </a:rPr>
              <a:t> OTHER SYSTEMS</a:t>
            </a:r>
          </a:p>
        </p:txBody>
      </p:sp>
      <p:sp>
        <p:nvSpPr>
          <p:cNvPr id="8" name="7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helmholtz-muenchen.de/en/kmolbi/kieslinger/images2/research3b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3" r="3238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Rectángulo"/>
          <p:cNvSpPr/>
          <p:nvPr/>
        </p:nvSpPr>
        <p:spPr>
          <a:xfrm>
            <a:off x="3347864" y="4725144"/>
            <a:ext cx="50405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/>
            <a:r>
              <a:rPr lang="en-US" sz="2000" b="1" dirty="0" smtClean="0">
                <a:ln/>
                <a:solidFill>
                  <a:sysClr val="windowText" lastClr="000000"/>
                </a:solidFill>
                <a:latin typeface="Comic Sans MS" pitchFamily="66" charset="0"/>
              </a:rPr>
              <a:t>The skeleton is the site of </a:t>
            </a:r>
            <a:r>
              <a:rPr lang="en-US" sz="2000" b="1" dirty="0" err="1" smtClean="0">
                <a:ln/>
                <a:solidFill>
                  <a:sysClr val="windowText" lastClr="000000"/>
                </a:solidFill>
                <a:latin typeface="Comic Sans MS" pitchFamily="66" charset="0"/>
              </a:rPr>
              <a:t>haematopoiesis</a:t>
            </a:r>
            <a:r>
              <a:rPr lang="en-US" sz="2000" b="1" dirty="0" smtClean="0">
                <a:ln/>
                <a:solidFill>
                  <a:sysClr val="windowText" lastClr="000000"/>
                </a:solidFill>
                <a:latin typeface="Comic Sans MS" pitchFamily="66" charset="0"/>
              </a:rPr>
              <a:t>, which takes place in red bone marrow without this cell the circulatory system </a:t>
            </a:r>
            <a:r>
              <a:rPr lang="en-US" sz="2000" b="1" dirty="0" err="1" smtClean="0">
                <a:ln/>
                <a:solidFill>
                  <a:sysClr val="windowText" lastClr="000000"/>
                </a:solidFill>
                <a:latin typeface="Comic Sans MS" pitchFamily="66" charset="0"/>
              </a:rPr>
              <a:t>dont</a:t>
            </a:r>
            <a:r>
              <a:rPr lang="en-US" sz="2000" b="1" dirty="0" smtClean="0">
                <a:ln/>
                <a:solidFill>
                  <a:sysClr val="windowText" lastClr="000000"/>
                </a:solidFill>
                <a:latin typeface="Comic Sans MS" pitchFamily="66" charset="0"/>
              </a:rPr>
              <a:t> can work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0" y="5877272"/>
            <a:ext cx="8820472" cy="792088"/>
            <a:chOff x="0" y="5877272"/>
            <a:chExt cx="8820472" cy="792088"/>
          </a:xfrm>
        </p:grpSpPr>
        <p:sp>
          <p:nvSpPr>
            <p:cNvPr id="6" name="5 Flecha a la derecha con bandas">
              <a:hlinkClick r:id="rId3" action="ppaction://hlinksldjump"/>
            </p:cNvPr>
            <p:cNvSpPr/>
            <p:nvPr/>
          </p:nvSpPr>
          <p:spPr>
            <a:xfrm>
              <a:off x="7596336" y="5877272"/>
              <a:ext cx="1224136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Flecha a la derecha con bandas">
              <a:hlinkClick r:id="rId4" action="ppaction://hlinksldjump"/>
            </p:cNvPr>
            <p:cNvSpPr/>
            <p:nvPr/>
          </p:nvSpPr>
          <p:spPr>
            <a:xfrm flipH="1">
              <a:off x="0" y="5877272"/>
              <a:ext cx="1160512" cy="792088"/>
            </a:xfrm>
            <a:prstGeom prst="stripedRightArrow">
              <a:avLst>
                <a:gd name="adj1" fmla="val 57962"/>
                <a:gd name="adj2" fmla="val 61942"/>
              </a:avLst>
            </a:prstGeom>
            <a:ln/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7150" dist="38100" dir="5400000" algn="ctr" rotWithShape="0">
                <a:schemeClr val="accent5">
                  <a:shade val="9000"/>
                  <a:satMod val="105000"/>
                  <a:alpha val="48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Pentágono">
            <a:hlinkClick r:id="rId5" action="ppaction://hlinksldjump"/>
          </p:cNvPr>
          <p:cNvSpPr/>
          <p:nvPr/>
        </p:nvSpPr>
        <p:spPr>
          <a:xfrm>
            <a:off x="7500958" y="0"/>
            <a:ext cx="1643042" cy="571504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 smtClean="0">
                <a:solidFill>
                  <a:srgbClr val="FFFFFF"/>
                </a:solidFill>
                <a:latin typeface="Jokerman" pitchFamily="82" charset="0"/>
              </a:rPr>
              <a:t>INDEX</a:t>
            </a:r>
            <a:endParaRPr lang="es-PA" dirty="0">
              <a:solidFill>
                <a:srgbClr val="FFFFFF"/>
              </a:solidFill>
              <a:latin typeface="Jokerman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Personalizado 1">
      <a:dk1>
        <a:srgbClr val="002060"/>
      </a:dk1>
      <a:lt1>
        <a:srgbClr val="0070C0"/>
      </a:lt1>
      <a:dk2>
        <a:srgbClr val="005674"/>
      </a:dk2>
      <a:lt2>
        <a:srgbClr val="92D050"/>
      </a:lt2>
      <a:accent1>
        <a:srgbClr val="FFFF00"/>
      </a:accent1>
      <a:accent2>
        <a:srgbClr val="FEB80A"/>
      </a:accent2>
      <a:accent3>
        <a:srgbClr val="FC730C"/>
      </a:accent3>
      <a:accent4>
        <a:srgbClr val="EF0FC4"/>
      </a:accent4>
      <a:accent5>
        <a:srgbClr val="B41AF2"/>
      </a:accent5>
      <a:accent6>
        <a:srgbClr val="3BBAF3"/>
      </a:accent6>
      <a:hlink>
        <a:srgbClr val="FCC8F2"/>
      </a:hlink>
      <a:folHlink>
        <a:srgbClr val="FFFF0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1983</TotalTime>
  <Words>586</Words>
  <Application>Microsoft Office PowerPoint</Application>
  <PresentationFormat>Presentación en pantalla (4:3)</PresentationFormat>
  <Paragraphs>248</Paragraphs>
  <Slides>53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Flujo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RELATIONSHIP  TO  OTHER   SYSTEMS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RevolucionUnattended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Fatima</dc:creator>
  <cp:lastModifiedBy>Marisol Barraza</cp:lastModifiedBy>
  <cp:revision>201</cp:revision>
  <dcterms:created xsi:type="dcterms:W3CDTF">2011-10-17T23:17:48Z</dcterms:created>
  <dcterms:modified xsi:type="dcterms:W3CDTF">2011-10-27T16:10:49Z</dcterms:modified>
</cp:coreProperties>
</file>