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am.mx/hora_oficial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285752" y="214314"/>
            <a:ext cx="4000496" cy="1285860"/>
            <a:chOff x="71438" y="142876"/>
            <a:chExt cx="4000496" cy="1285860"/>
          </a:xfrm>
        </p:grpSpPr>
        <p:sp>
          <p:nvSpPr>
            <p:cNvPr id="5" name="4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MATEMATICAS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572032" y="214314"/>
            <a:ext cx="4000496" cy="1285860"/>
            <a:chOff x="71438" y="142876"/>
            <a:chExt cx="4000496" cy="1285860"/>
          </a:xfrm>
        </p:grpSpPr>
        <p:sp>
          <p:nvSpPr>
            <p:cNvPr id="10" name="9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ESPAÑOL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85752" y="1714512"/>
            <a:ext cx="4000496" cy="1285860"/>
            <a:chOff x="71438" y="142876"/>
            <a:chExt cx="4000496" cy="1285860"/>
          </a:xfrm>
        </p:grpSpPr>
        <p:sp>
          <p:nvSpPr>
            <p:cNvPr id="13" name="12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C. NATURALES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643438" y="1714512"/>
            <a:ext cx="4000496" cy="1285860"/>
            <a:chOff x="71438" y="142876"/>
            <a:chExt cx="4000496" cy="1285860"/>
          </a:xfrm>
        </p:grpSpPr>
        <p:sp>
          <p:nvSpPr>
            <p:cNvPr id="16" name="15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HISTORIA/GEOGRAFIA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85784" y="3286148"/>
            <a:ext cx="4000496" cy="1285860"/>
            <a:chOff x="71438" y="142876"/>
            <a:chExt cx="4000496" cy="1285860"/>
          </a:xfrm>
        </p:grpSpPr>
        <p:sp>
          <p:nvSpPr>
            <p:cNvPr id="19" name="18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FORM. CIVICA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4572064" y="3286148"/>
            <a:ext cx="4000496" cy="1285860"/>
            <a:chOff x="71438" y="142876"/>
            <a:chExt cx="4000496" cy="1285860"/>
          </a:xfrm>
        </p:grpSpPr>
        <p:sp>
          <p:nvSpPr>
            <p:cNvPr id="22" name="21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INGLES</a:t>
              </a:r>
              <a:endParaRPr lang="es-ES" b="1" u="sng" dirty="0">
                <a:latin typeface="Comic Sans MS" pitchFamily="66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285784" y="4786346"/>
            <a:ext cx="4000496" cy="1285860"/>
            <a:chOff x="71438" y="142876"/>
            <a:chExt cx="4000496" cy="1285860"/>
          </a:xfrm>
        </p:grpSpPr>
        <p:sp>
          <p:nvSpPr>
            <p:cNvPr id="25" name="24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42844" y="285728"/>
              <a:ext cx="392909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  <a:p>
              <a:pPr algn="ctr"/>
              <a:r>
                <a:rPr lang="es-MX" b="1" dirty="0" smtClean="0">
                  <a:latin typeface="Comic Sans MS" pitchFamily="66" charset="0"/>
                </a:rPr>
                <a:t>ED. FISICA/ ED. ARTISTICAS</a:t>
              </a: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4643470" y="4786346"/>
            <a:ext cx="4000496" cy="1285860"/>
            <a:chOff x="71438" y="142876"/>
            <a:chExt cx="4000496" cy="1285860"/>
          </a:xfrm>
        </p:grpSpPr>
        <p:sp>
          <p:nvSpPr>
            <p:cNvPr id="28" name="27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42844" y="285728"/>
              <a:ext cx="392909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SALMA D.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ALFONSO RODRIGUEZ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4° GRADO SECC “C”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3.bp.blogspot.com/_OGXX9MJgW-A/TJlKNnE5ngI/AAAAAAAAAB4/ABAsYBMIWHg/s1600/homb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44883"/>
            <a:ext cx="5786478" cy="461047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071538" y="57148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itchFamily="66" charset="0"/>
              </a:rPr>
              <a:t>APARATO REPRODUCTOR MASCULINO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de.org.mx/uploads/TBL_CONTS_79_1_7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42910" y="214290"/>
            <a:ext cx="7858180" cy="6343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1142984"/>
          <a:ext cx="6715172" cy="4080647"/>
        </p:xfrm>
        <a:graphic>
          <a:graphicData uri="http://schemas.openxmlformats.org/drawingml/2006/table">
            <a:tbl>
              <a:tblPr/>
              <a:tblGrid>
                <a:gridCol w="1678793"/>
                <a:gridCol w="1678793"/>
                <a:gridCol w="1678793"/>
                <a:gridCol w="1678793"/>
              </a:tblGrid>
              <a:tr h="181294"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</a:tr>
              <a:tr h="970676">
                <a:tc>
                  <a:txBody>
                    <a:bodyPr/>
                    <a:lstStyle/>
                    <a:p>
                      <a:r>
                        <a:rPr lang="es-ES" sz="900"/>
                        <a:t> El estado de Sonora no participa en el programa del horario de verano.  </a:t>
                      </a:r>
                      <a:r>
                        <a:rPr lang="es-ES" sz="900" u="none" strike="noStrike">
                          <a:solidFill>
                            <a:srgbClr val="1C5DA4"/>
                          </a:solidFill>
                          <a:hlinkClick r:id="rId2"/>
                        </a:rPr>
                        <a:t>Hora actual de Sonora</a:t>
                      </a:r>
                      <a:r>
                        <a:rPr lang="es-ES" sz="900"/>
                        <a:t>.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</a:tr>
              <a:tr h="181294"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  <a:tc>
                  <a:txBody>
                    <a:bodyPr/>
                    <a:lstStyle/>
                    <a:p>
                      <a:endParaRPr lang="es-ES" sz="900"/>
                    </a:p>
                  </a:txBody>
                  <a:tcPr marL="45323" marR="45323" marT="22662" marB="22662"/>
                </a:tc>
              </a:tr>
              <a:tr h="154855">
                <a:tc gridSpan="4">
                  <a:txBody>
                    <a:bodyPr/>
                    <a:lstStyle/>
                    <a:p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0825">
                <a:tc>
                  <a:txBody>
                    <a:bodyPr/>
                    <a:lstStyle/>
                    <a:p>
                      <a:r>
                        <a:rPr lang="es-ES" sz="900" b="1">
                          <a:latin typeface="Verdana"/>
                        </a:rPr>
                        <a:t>Zona Noroeste</a:t>
                      </a:r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D1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b="1">
                          <a:latin typeface="Verdana"/>
                        </a:rPr>
                        <a:t>Zona Pacífico</a:t>
                      </a:r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EA7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900" b="1">
                          <a:solidFill>
                            <a:srgbClr val="FFFFFF"/>
                          </a:solidFill>
                          <a:latin typeface="Verdana"/>
                        </a:rPr>
                        <a:t>Zona Centro</a:t>
                      </a:r>
                      <a:endParaRPr lang="es-ES" sz="900"/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8C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0825">
                <a:tc>
                  <a:txBody>
                    <a:bodyPr/>
                    <a:lstStyle/>
                    <a:p>
                      <a:r>
                        <a:rPr lang="es-ES" sz="900"/>
                        <a:t>Baja California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Baja California Sur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Aguascalientes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Morelos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Chihuahua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Campeche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Nuevo León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Nayarit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Coahuila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Oaxaca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Sinaloa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Colima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Puebla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Sonora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Chiapas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Querétaro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Distrito Federal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Quintana Roo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Durango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San Luis Potosí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Guanajuato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Tabasco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Guerrero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Tamaulipas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Hidalgo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Tlaxcala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Jalisco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Veracruz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82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Estado de México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Yucatán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5"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 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/>
                        <a:t>Michoacán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/>
                        <a:t>Zacatecas</a:t>
                      </a:r>
                    </a:p>
                  </a:txBody>
                  <a:tcPr marL="9442" marR="9442" marT="9442" marB="94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4282" y="214290"/>
            <a:ext cx="4143404" cy="1285884"/>
            <a:chOff x="-32" y="142852"/>
            <a:chExt cx="4143404" cy="1285884"/>
          </a:xfrm>
        </p:grpSpPr>
        <p:sp>
          <p:nvSpPr>
            <p:cNvPr id="5" name="4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-32" y="142852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MATEMATICAS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 LUCINA BEATRIZ GOMEZ RAMIREZ</a:t>
              </a:r>
              <a:endParaRPr lang="es-ES" sz="1200" b="1" u="sng" dirty="0">
                <a:latin typeface="Comic Sans MS" pitchFamily="66" charset="0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4572000" y="214290"/>
            <a:ext cx="4143404" cy="1285860"/>
            <a:chOff x="-32" y="142876"/>
            <a:chExt cx="4143404" cy="1285860"/>
          </a:xfrm>
        </p:grpSpPr>
        <p:sp>
          <p:nvSpPr>
            <p:cNvPr id="8" name="7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-32" y="142876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ESPAÑOL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 JUAN SANTOS ZAPATA ORTEGA</a:t>
              </a:r>
              <a:endParaRPr lang="es-ES" sz="1200" b="1" u="sng" dirty="0" smtClean="0">
                <a:latin typeface="Comic Sans MS" pitchFamily="66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14282" y="1643050"/>
            <a:ext cx="4143404" cy="1285884"/>
            <a:chOff x="-32" y="142852"/>
            <a:chExt cx="4143404" cy="1285884"/>
          </a:xfrm>
        </p:grpSpPr>
        <p:sp>
          <p:nvSpPr>
            <p:cNvPr id="11" name="10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-32" y="142852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GEOGRAFIA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</a:t>
              </a:r>
              <a:endParaRPr lang="es-ES" sz="1200" b="1" u="sng" dirty="0">
                <a:latin typeface="Comic Sans MS" pitchFamily="66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4572000" y="1643050"/>
            <a:ext cx="4143404" cy="1285860"/>
            <a:chOff x="-32" y="142876"/>
            <a:chExt cx="4143404" cy="1285860"/>
          </a:xfrm>
        </p:grpSpPr>
        <p:sp>
          <p:nvSpPr>
            <p:cNvPr id="14" name="13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-32" y="142876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INGLES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</a:t>
              </a:r>
              <a:endParaRPr lang="es-ES" sz="1200" b="1" u="sng" dirty="0">
                <a:latin typeface="Comic Sans MS" pitchFamily="66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214282" y="3000372"/>
            <a:ext cx="4143404" cy="1285884"/>
            <a:chOff x="-32" y="142852"/>
            <a:chExt cx="4143404" cy="1285884"/>
          </a:xfrm>
        </p:grpSpPr>
        <p:sp>
          <p:nvSpPr>
            <p:cNvPr id="17" name="16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-32" y="142852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COAHUILA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 LUCIA LOZANO LAVAL</a:t>
              </a:r>
              <a:endParaRPr lang="es-ES" sz="1200" b="1" u="sng" dirty="0" smtClean="0">
                <a:latin typeface="Comic Sans MS" pitchFamily="66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4572000" y="3000372"/>
            <a:ext cx="4143404" cy="1285860"/>
            <a:chOff x="-32" y="142876"/>
            <a:chExt cx="4143404" cy="1285860"/>
          </a:xfrm>
        </p:grpSpPr>
        <p:sp>
          <p:nvSpPr>
            <p:cNvPr id="20" name="19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-32" y="142876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CIENCIAS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</a:t>
              </a:r>
              <a:endParaRPr lang="es-ES" sz="1200" b="1" u="sng" dirty="0">
                <a:latin typeface="Comic Sans MS" pitchFamily="66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14282" y="4429132"/>
            <a:ext cx="4143404" cy="1285884"/>
            <a:chOff x="-32" y="142852"/>
            <a:chExt cx="4143404" cy="1285884"/>
          </a:xfrm>
        </p:grpSpPr>
        <p:sp>
          <p:nvSpPr>
            <p:cNvPr id="23" name="22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-32" y="142852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COMPUTACION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 ALPHA GONZALEZ C.</a:t>
              </a:r>
              <a:endParaRPr lang="es-ES" sz="1200" b="1" u="sng" dirty="0" smtClean="0">
                <a:latin typeface="Comic Sans MS" pitchFamily="66" charset="0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4572000" y="4429132"/>
            <a:ext cx="4143404" cy="1285860"/>
            <a:chOff x="-32" y="142876"/>
            <a:chExt cx="4143404" cy="1285860"/>
          </a:xfrm>
        </p:grpSpPr>
        <p:sp>
          <p:nvSpPr>
            <p:cNvPr id="26" name="25 Rectángulo redondeado"/>
            <p:cNvSpPr/>
            <p:nvPr/>
          </p:nvSpPr>
          <p:spPr>
            <a:xfrm>
              <a:off x="71438" y="142876"/>
              <a:ext cx="4000496" cy="1285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-32" y="142876"/>
              <a:ext cx="414340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Comic Sans MS" pitchFamily="66" charset="0"/>
                </a:rPr>
                <a:t>CARLOS A. ESCAMILLA ZUÑIGA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ESCUELA SECUNDARIA. TEC. #1 T.M.</a:t>
              </a:r>
            </a:p>
            <a:p>
              <a:pPr algn="ctr"/>
              <a:r>
                <a:rPr lang="es-MX" sz="1400" dirty="0" smtClean="0">
                  <a:latin typeface="Comic Sans MS" pitchFamily="66" charset="0"/>
                </a:rPr>
                <a:t>1° GRADO SECC “F”</a:t>
              </a:r>
            </a:p>
            <a:p>
              <a:pPr algn="ctr"/>
              <a:r>
                <a:rPr lang="es-MX" b="1" u="sng" dirty="0" smtClean="0">
                  <a:latin typeface="Comic Sans MS" pitchFamily="66" charset="0"/>
                </a:rPr>
                <a:t>ARTES</a:t>
              </a:r>
            </a:p>
            <a:p>
              <a:pPr algn="ctr"/>
              <a:r>
                <a:rPr lang="es-MX" sz="1200" b="1" u="sng" dirty="0" smtClean="0">
                  <a:latin typeface="Comic Sans MS" pitchFamily="66" charset="0"/>
                </a:rPr>
                <a:t>PROFR(A): </a:t>
              </a:r>
              <a:endParaRPr lang="es-ES" sz="1200" b="1" u="sng" dirty="0" smtClean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357158" y="142852"/>
            <a:ext cx="3286148" cy="1643074"/>
            <a:chOff x="-32" y="71414"/>
            <a:chExt cx="3429024" cy="1798092"/>
          </a:xfrm>
        </p:grpSpPr>
        <p:sp>
          <p:nvSpPr>
            <p:cNvPr id="4" name="3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357158" y="1785926"/>
            <a:ext cx="3286148" cy="1643074"/>
            <a:chOff x="-32" y="71414"/>
            <a:chExt cx="3429024" cy="1798092"/>
          </a:xfrm>
        </p:grpSpPr>
        <p:sp>
          <p:nvSpPr>
            <p:cNvPr id="53" name="5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57" name="56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357158" y="3429000"/>
            <a:ext cx="3286148" cy="1643074"/>
            <a:chOff x="-32" y="71414"/>
            <a:chExt cx="3429024" cy="1798092"/>
          </a:xfrm>
        </p:grpSpPr>
        <p:sp>
          <p:nvSpPr>
            <p:cNvPr id="59" name="5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357158" y="5072074"/>
            <a:ext cx="3286148" cy="1643074"/>
            <a:chOff x="-32" y="71414"/>
            <a:chExt cx="3429024" cy="1798092"/>
          </a:xfrm>
        </p:grpSpPr>
        <p:sp>
          <p:nvSpPr>
            <p:cNvPr id="65" name="6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3571868" y="142852"/>
            <a:ext cx="3286148" cy="1643074"/>
            <a:chOff x="-32" y="71414"/>
            <a:chExt cx="3429024" cy="1798092"/>
          </a:xfrm>
        </p:grpSpPr>
        <p:sp>
          <p:nvSpPr>
            <p:cNvPr id="71" name="7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2" name="7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3571868" y="1785926"/>
            <a:ext cx="3286148" cy="1643074"/>
            <a:chOff x="-32" y="71414"/>
            <a:chExt cx="3429024" cy="1798092"/>
          </a:xfrm>
        </p:grpSpPr>
        <p:sp>
          <p:nvSpPr>
            <p:cNvPr id="77" name="7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8" name="7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3571868" y="3429000"/>
            <a:ext cx="3286148" cy="1643074"/>
            <a:chOff x="-32" y="71414"/>
            <a:chExt cx="3429024" cy="1798092"/>
          </a:xfrm>
        </p:grpSpPr>
        <p:sp>
          <p:nvSpPr>
            <p:cNvPr id="83" name="8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4" name="8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86" name="85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87" name="86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3571868" y="5072074"/>
            <a:ext cx="3286148" cy="1643074"/>
            <a:chOff x="-32" y="71414"/>
            <a:chExt cx="3429024" cy="1798092"/>
          </a:xfrm>
        </p:grpSpPr>
        <p:sp>
          <p:nvSpPr>
            <p:cNvPr id="89" name="8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92" name="91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93" name="92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 rot="16200000">
            <a:off x="6179354" y="964389"/>
            <a:ext cx="3286148" cy="1643074"/>
            <a:chOff x="-32" y="71414"/>
            <a:chExt cx="3429024" cy="1798092"/>
          </a:xfrm>
        </p:grpSpPr>
        <p:sp>
          <p:nvSpPr>
            <p:cNvPr id="119" name="11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0" name="11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122" name="121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 rot="16200000">
            <a:off x="6179355" y="4250537"/>
            <a:ext cx="3286148" cy="1643074"/>
            <a:chOff x="-32" y="71414"/>
            <a:chExt cx="3429024" cy="1798092"/>
          </a:xfrm>
        </p:grpSpPr>
        <p:sp>
          <p:nvSpPr>
            <p:cNvPr id="125" name="12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128" name="127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129" name="128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357158" y="142852"/>
            <a:ext cx="3286148" cy="1643074"/>
            <a:chOff x="-32" y="71414"/>
            <a:chExt cx="3429024" cy="1798092"/>
          </a:xfrm>
        </p:grpSpPr>
        <p:sp>
          <p:nvSpPr>
            <p:cNvPr id="5" name="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357158" y="1785926"/>
            <a:ext cx="3286148" cy="1643074"/>
            <a:chOff x="-32" y="71414"/>
            <a:chExt cx="3429024" cy="1798092"/>
          </a:xfrm>
        </p:grpSpPr>
        <p:sp>
          <p:nvSpPr>
            <p:cNvPr id="11" name="1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57158" y="3429000"/>
            <a:ext cx="3286148" cy="1643074"/>
            <a:chOff x="-32" y="71414"/>
            <a:chExt cx="3429024" cy="1798092"/>
          </a:xfrm>
        </p:grpSpPr>
        <p:sp>
          <p:nvSpPr>
            <p:cNvPr id="17" name="1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57158" y="5072074"/>
            <a:ext cx="3286148" cy="1643074"/>
            <a:chOff x="-32" y="71414"/>
            <a:chExt cx="3429024" cy="1798092"/>
          </a:xfrm>
        </p:grpSpPr>
        <p:sp>
          <p:nvSpPr>
            <p:cNvPr id="23" name="2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3571868" y="142852"/>
            <a:ext cx="3286148" cy="1643074"/>
            <a:chOff x="-32" y="71414"/>
            <a:chExt cx="3429024" cy="1798092"/>
          </a:xfrm>
        </p:grpSpPr>
        <p:sp>
          <p:nvSpPr>
            <p:cNvPr id="29" name="2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3571868" y="1785926"/>
            <a:ext cx="3286148" cy="1643074"/>
            <a:chOff x="-32" y="71414"/>
            <a:chExt cx="3429024" cy="1798092"/>
          </a:xfrm>
        </p:grpSpPr>
        <p:sp>
          <p:nvSpPr>
            <p:cNvPr id="35" name="3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3571868" y="3429000"/>
            <a:ext cx="3286148" cy="1643074"/>
            <a:chOff x="-32" y="71414"/>
            <a:chExt cx="3429024" cy="1798092"/>
          </a:xfrm>
        </p:grpSpPr>
        <p:sp>
          <p:nvSpPr>
            <p:cNvPr id="41" name="4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4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3571868" y="5072074"/>
            <a:ext cx="3286148" cy="1643074"/>
            <a:chOff x="-32" y="71414"/>
            <a:chExt cx="3429024" cy="1798092"/>
          </a:xfrm>
        </p:grpSpPr>
        <p:sp>
          <p:nvSpPr>
            <p:cNvPr id="47" name="4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 rot="16200000">
            <a:off x="6179354" y="964389"/>
            <a:ext cx="3286148" cy="1643074"/>
            <a:chOff x="-32" y="71414"/>
            <a:chExt cx="3429024" cy="1798092"/>
          </a:xfrm>
        </p:grpSpPr>
        <p:sp>
          <p:nvSpPr>
            <p:cNvPr id="53" name="5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57" name="56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 rot="16200000">
            <a:off x="6179355" y="4250537"/>
            <a:ext cx="3286148" cy="1643074"/>
            <a:chOff x="-32" y="71414"/>
            <a:chExt cx="3429024" cy="1798092"/>
          </a:xfrm>
        </p:grpSpPr>
        <p:sp>
          <p:nvSpPr>
            <p:cNvPr id="59" name="5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$ 100 .00</a:t>
              </a: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1214414" y="1500174"/>
              <a:ext cx="10134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PESOS</a:t>
              </a:r>
              <a:endParaRPr lang="es-ES" dirty="0">
                <a:latin typeface="Bodoni MT Black" pitchFamily="18" charset="0"/>
              </a:endParaRPr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-32" y="71414"/>
              <a:ext cx="1085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latin typeface="Bodoni MT Black" pitchFamily="18" charset="0"/>
                </a:rPr>
                <a:t>SALMA</a:t>
              </a:r>
              <a:endParaRPr lang="es-ES" dirty="0">
                <a:latin typeface="Bodoni MT Black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32" y="42434"/>
            <a:ext cx="3071834" cy="1386302"/>
            <a:chOff x="-32" y="71414"/>
            <a:chExt cx="3429024" cy="1836482"/>
          </a:xfrm>
        </p:grpSpPr>
        <p:sp>
          <p:nvSpPr>
            <p:cNvPr id="5" name="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-32" y="1399756"/>
            <a:ext cx="3071834" cy="1386302"/>
            <a:chOff x="-32" y="71414"/>
            <a:chExt cx="3429024" cy="1836482"/>
          </a:xfrm>
        </p:grpSpPr>
        <p:sp>
          <p:nvSpPr>
            <p:cNvPr id="29" name="2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-32" y="2757078"/>
            <a:ext cx="3071834" cy="1386302"/>
            <a:chOff x="-32" y="71414"/>
            <a:chExt cx="3429024" cy="1836482"/>
          </a:xfrm>
        </p:grpSpPr>
        <p:sp>
          <p:nvSpPr>
            <p:cNvPr id="35" name="3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-32" y="4114400"/>
            <a:ext cx="3071834" cy="1386302"/>
            <a:chOff x="-32" y="71414"/>
            <a:chExt cx="3429024" cy="1836482"/>
          </a:xfrm>
        </p:grpSpPr>
        <p:sp>
          <p:nvSpPr>
            <p:cNvPr id="41" name="4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4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-32" y="5471722"/>
            <a:ext cx="3071834" cy="1386302"/>
            <a:chOff x="-32" y="71414"/>
            <a:chExt cx="3429024" cy="1836482"/>
          </a:xfrm>
        </p:grpSpPr>
        <p:sp>
          <p:nvSpPr>
            <p:cNvPr id="47" name="4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4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3000364" y="42434"/>
            <a:ext cx="3071834" cy="1386302"/>
            <a:chOff x="-32" y="71414"/>
            <a:chExt cx="3429024" cy="1836482"/>
          </a:xfrm>
        </p:grpSpPr>
        <p:sp>
          <p:nvSpPr>
            <p:cNvPr id="53" name="5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57" name="56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3000364" y="1399756"/>
            <a:ext cx="3071834" cy="1386302"/>
            <a:chOff x="-32" y="71414"/>
            <a:chExt cx="3429024" cy="1836482"/>
          </a:xfrm>
        </p:grpSpPr>
        <p:sp>
          <p:nvSpPr>
            <p:cNvPr id="59" name="5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62" name="61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3000364" y="2757078"/>
            <a:ext cx="3071834" cy="1386302"/>
            <a:chOff x="-32" y="71414"/>
            <a:chExt cx="3429024" cy="1836482"/>
          </a:xfrm>
        </p:grpSpPr>
        <p:sp>
          <p:nvSpPr>
            <p:cNvPr id="65" name="6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6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3000364" y="4114400"/>
            <a:ext cx="3071834" cy="1386302"/>
            <a:chOff x="-32" y="71414"/>
            <a:chExt cx="3429024" cy="1836482"/>
          </a:xfrm>
        </p:grpSpPr>
        <p:sp>
          <p:nvSpPr>
            <p:cNvPr id="71" name="7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2" name="7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75" name="74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3000364" y="5471722"/>
            <a:ext cx="3071834" cy="1386302"/>
            <a:chOff x="-32" y="71414"/>
            <a:chExt cx="3429024" cy="1836482"/>
          </a:xfrm>
        </p:grpSpPr>
        <p:sp>
          <p:nvSpPr>
            <p:cNvPr id="77" name="7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8" name="7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80" name="79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6000760" y="42434"/>
            <a:ext cx="3071834" cy="1386302"/>
            <a:chOff x="-32" y="71414"/>
            <a:chExt cx="3429024" cy="1836482"/>
          </a:xfrm>
        </p:grpSpPr>
        <p:sp>
          <p:nvSpPr>
            <p:cNvPr id="83" name="82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4" name="83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86" name="85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87" name="86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6000760" y="1399756"/>
            <a:ext cx="3071834" cy="1386302"/>
            <a:chOff x="-32" y="71414"/>
            <a:chExt cx="3429024" cy="1836482"/>
          </a:xfrm>
        </p:grpSpPr>
        <p:sp>
          <p:nvSpPr>
            <p:cNvPr id="89" name="88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92" name="91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93" name="92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6000760" y="2757078"/>
            <a:ext cx="3071834" cy="1386302"/>
            <a:chOff x="-32" y="71414"/>
            <a:chExt cx="3429024" cy="1836482"/>
          </a:xfrm>
        </p:grpSpPr>
        <p:sp>
          <p:nvSpPr>
            <p:cNvPr id="95" name="94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6000760" y="4114400"/>
            <a:ext cx="3071834" cy="1386302"/>
            <a:chOff x="-32" y="71414"/>
            <a:chExt cx="3429024" cy="1836482"/>
          </a:xfrm>
        </p:grpSpPr>
        <p:sp>
          <p:nvSpPr>
            <p:cNvPr id="101" name="100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2" name="101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6000760" y="5471722"/>
            <a:ext cx="3071834" cy="1386302"/>
            <a:chOff x="-32" y="71414"/>
            <a:chExt cx="3429024" cy="1836482"/>
          </a:xfrm>
        </p:grpSpPr>
        <p:sp>
          <p:nvSpPr>
            <p:cNvPr id="107" name="106 Rectángulo"/>
            <p:cNvSpPr/>
            <p:nvPr/>
          </p:nvSpPr>
          <p:spPr>
            <a:xfrm>
              <a:off x="71406" y="71414"/>
              <a:ext cx="3357586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107 Elipse"/>
            <p:cNvSpPr/>
            <p:nvPr/>
          </p:nvSpPr>
          <p:spPr>
            <a:xfrm>
              <a:off x="500034" y="285728"/>
              <a:ext cx="2428892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596320" y="642918"/>
              <a:ext cx="2338818" cy="63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dirty="0" smtClean="0">
                  <a:latin typeface="Bodoni MT Black" pitchFamily="18" charset="0"/>
                </a:rPr>
                <a:t>$ 50 .00</a:t>
              </a: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1214414" y="1500173"/>
              <a:ext cx="925477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PESOS</a:t>
              </a:r>
              <a:endParaRPr lang="es-ES" sz="1400" dirty="0">
                <a:latin typeface="Bodoni MT Black" pitchFamily="18" charset="0"/>
              </a:endParaRPr>
            </a:p>
          </p:txBody>
        </p:sp>
        <p:sp>
          <p:nvSpPr>
            <p:cNvPr id="111" name="110 Rectángulo"/>
            <p:cNvSpPr/>
            <p:nvPr/>
          </p:nvSpPr>
          <p:spPr>
            <a:xfrm>
              <a:off x="-32" y="71414"/>
              <a:ext cx="986316" cy="4077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 smtClean="0">
                  <a:latin typeface="Bodoni MT Black" pitchFamily="18" charset="0"/>
                </a:rPr>
                <a:t>SALMA</a:t>
              </a:r>
              <a:endParaRPr lang="es-ES" sz="1400" dirty="0">
                <a:latin typeface="Bodoni MT Black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42844" y="142876"/>
            <a:ext cx="1714512" cy="1571612"/>
            <a:chOff x="214282" y="71438"/>
            <a:chExt cx="1714512" cy="1357298"/>
          </a:xfrm>
        </p:grpSpPr>
        <p:sp>
          <p:nvSpPr>
            <p:cNvPr id="4" name="3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88" name="87 Rectángulo"/>
          <p:cNvSpPr/>
          <p:nvPr/>
        </p:nvSpPr>
        <p:spPr>
          <a:xfrm>
            <a:off x="545153" y="128586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89" name="88 Grupo"/>
          <p:cNvGrpSpPr/>
          <p:nvPr/>
        </p:nvGrpSpPr>
        <p:grpSpPr>
          <a:xfrm>
            <a:off x="142844" y="1785950"/>
            <a:ext cx="1714512" cy="1571612"/>
            <a:chOff x="214282" y="71438"/>
            <a:chExt cx="1714512" cy="1357298"/>
          </a:xfrm>
        </p:grpSpPr>
        <p:sp>
          <p:nvSpPr>
            <p:cNvPr id="90" name="8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93" name="92 Rectángulo"/>
          <p:cNvSpPr/>
          <p:nvPr/>
        </p:nvSpPr>
        <p:spPr>
          <a:xfrm>
            <a:off x="545153" y="292893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94" name="93 Grupo"/>
          <p:cNvGrpSpPr/>
          <p:nvPr/>
        </p:nvGrpSpPr>
        <p:grpSpPr>
          <a:xfrm>
            <a:off x="142844" y="3429000"/>
            <a:ext cx="1714512" cy="1571612"/>
            <a:chOff x="214282" y="71438"/>
            <a:chExt cx="1714512" cy="1357298"/>
          </a:xfrm>
        </p:grpSpPr>
        <p:sp>
          <p:nvSpPr>
            <p:cNvPr id="95" name="9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98" name="97 Rectángulo"/>
          <p:cNvSpPr/>
          <p:nvPr/>
        </p:nvSpPr>
        <p:spPr>
          <a:xfrm>
            <a:off x="545153" y="457198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99" name="98 Grupo"/>
          <p:cNvGrpSpPr/>
          <p:nvPr/>
        </p:nvGrpSpPr>
        <p:grpSpPr>
          <a:xfrm>
            <a:off x="142844" y="5072074"/>
            <a:ext cx="1714512" cy="1571612"/>
            <a:chOff x="214282" y="71438"/>
            <a:chExt cx="1714512" cy="1357298"/>
          </a:xfrm>
        </p:grpSpPr>
        <p:sp>
          <p:nvSpPr>
            <p:cNvPr id="100" name="9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1" name="10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03" name="102 Rectángulo"/>
          <p:cNvSpPr/>
          <p:nvPr/>
        </p:nvSpPr>
        <p:spPr>
          <a:xfrm>
            <a:off x="545153" y="6215058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04" name="103 Grupo"/>
          <p:cNvGrpSpPr/>
          <p:nvPr/>
        </p:nvGrpSpPr>
        <p:grpSpPr>
          <a:xfrm>
            <a:off x="2000232" y="142852"/>
            <a:ext cx="1714512" cy="1571612"/>
            <a:chOff x="214282" y="71438"/>
            <a:chExt cx="1714512" cy="1357298"/>
          </a:xfrm>
        </p:grpSpPr>
        <p:sp>
          <p:nvSpPr>
            <p:cNvPr id="105" name="10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08" name="107 Rectángulo"/>
          <p:cNvSpPr/>
          <p:nvPr/>
        </p:nvSpPr>
        <p:spPr>
          <a:xfrm>
            <a:off x="2402541" y="1285836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09" name="108 Grupo"/>
          <p:cNvGrpSpPr/>
          <p:nvPr/>
        </p:nvGrpSpPr>
        <p:grpSpPr>
          <a:xfrm>
            <a:off x="2000232" y="1785926"/>
            <a:ext cx="1714512" cy="1571612"/>
            <a:chOff x="214282" y="71438"/>
            <a:chExt cx="1714512" cy="1357298"/>
          </a:xfrm>
        </p:grpSpPr>
        <p:sp>
          <p:nvSpPr>
            <p:cNvPr id="110" name="10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1" name="11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13" name="112 Rectángulo"/>
          <p:cNvSpPr/>
          <p:nvPr/>
        </p:nvSpPr>
        <p:spPr>
          <a:xfrm>
            <a:off x="2402541" y="292891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14" name="113 Grupo"/>
          <p:cNvGrpSpPr/>
          <p:nvPr/>
        </p:nvGrpSpPr>
        <p:grpSpPr>
          <a:xfrm>
            <a:off x="2000232" y="3428976"/>
            <a:ext cx="1714512" cy="1571612"/>
            <a:chOff x="214282" y="71438"/>
            <a:chExt cx="1714512" cy="1357298"/>
          </a:xfrm>
        </p:grpSpPr>
        <p:sp>
          <p:nvSpPr>
            <p:cNvPr id="115" name="11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18" name="117 Rectángulo"/>
          <p:cNvSpPr/>
          <p:nvPr/>
        </p:nvSpPr>
        <p:spPr>
          <a:xfrm>
            <a:off x="2402541" y="457196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19" name="118 Grupo"/>
          <p:cNvGrpSpPr/>
          <p:nvPr/>
        </p:nvGrpSpPr>
        <p:grpSpPr>
          <a:xfrm>
            <a:off x="2000232" y="5072050"/>
            <a:ext cx="1714512" cy="1571612"/>
            <a:chOff x="214282" y="71438"/>
            <a:chExt cx="1714512" cy="1357298"/>
          </a:xfrm>
        </p:grpSpPr>
        <p:sp>
          <p:nvSpPr>
            <p:cNvPr id="120" name="11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12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23" name="122 Rectángulo"/>
          <p:cNvSpPr/>
          <p:nvPr/>
        </p:nvSpPr>
        <p:spPr>
          <a:xfrm>
            <a:off x="2402541" y="621503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24" name="123 Grupo"/>
          <p:cNvGrpSpPr/>
          <p:nvPr/>
        </p:nvGrpSpPr>
        <p:grpSpPr>
          <a:xfrm>
            <a:off x="3786182" y="142876"/>
            <a:ext cx="1714512" cy="1571612"/>
            <a:chOff x="214282" y="71438"/>
            <a:chExt cx="1714512" cy="1357298"/>
          </a:xfrm>
        </p:grpSpPr>
        <p:sp>
          <p:nvSpPr>
            <p:cNvPr id="125" name="12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28" name="127 Rectángulo"/>
          <p:cNvSpPr/>
          <p:nvPr/>
        </p:nvSpPr>
        <p:spPr>
          <a:xfrm>
            <a:off x="4188491" y="128586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29" name="128 Grupo"/>
          <p:cNvGrpSpPr/>
          <p:nvPr/>
        </p:nvGrpSpPr>
        <p:grpSpPr>
          <a:xfrm>
            <a:off x="3786182" y="1785950"/>
            <a:ext cx="1714512" cy="1571612"/>
            <a:chOff x="214282" y="71438"/>
            <a:chExt cx="1714512" cy="1357298"/>
          </a:xfrm>
        </p:grpSpPr>
        <p:sp>
          <p:nvSpPr>
            <p:cNvPr id="130" name="12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1" name="13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33" name="132 Rectángulo"/>
          <p:cNvSpPr/>
          <p:nvPr/>
        </p:nvSpPr>
        <p:spPr>
          <a:xfrm>
            <a:off x="4188491" y="292893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34" name="133 Grupo"/>
          <p:cNvGrpSpPr/>
          <p:nvPr/>
        </p:nvGrpSpPr>
        <p:grpSpPr>
          <a:xfrm>
            <a:off x="3786182" y="3429000"/>
            <a:ext cx="1714512" cy="1571612"/>
            <a:chOff x="214282" y="71438"/>
            <a:chExt cx="1714512" cy="1357298"/>
          </a:xfrm>
        </p:grpSpPr>
        <p:sp>
          <p:nvSpPr>
            <p:cNvPr id="135" name="13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13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13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4188491" y="457198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39" name="138 Grupo"/>
          <p:cNvGrpSpPr/>
          <p:nvPr/>
        </p:nvGrpSpPr>
        <p:grpSpPr>
          <a:xfrm>
            <a:off x="3786182" y="5072074"/>
            <a:ext cx="1714512" cy="1571612"/>
            <a:chOff x="214282" y="71438"/>
            <a:chExt cx="1714512" cy="1357298"/>
          </a:xfrm>
        </p:grpSpPr>
        <p:sp>
          <p:nvSpPr>
            <p:cNvPr id="140" name="13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43" name="142 Rectángulo"/>
          <p:cNvSpPr/>
          <p:nvPr/>
        </p:nvSpPr>
        <p:spPr>
          <a:xfrm>
            <a:off x="4188491" y="6215058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44" name="143 Grupo"/>
          <p:cNvGrpSpPr/>
          <p:nvPr/>
        </p:nvGrpSpPr>
        <p:grpSpPr>
          <a:xfrm>
            <a:off x="5643570" y="142852"/>
            <a:ext cx="1714512" cy="1571612"/>
            <a:chOff x="214282" y="71438"/>
            <a:chExt cx="1714512" cy="1357298"/>
          </a:xfrm>
        </p:grpSpPr>
        <p:sp>
          <p:nvSpPr>
            <p:cNvPr id="145" name="14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6" name="14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48" name="147 Rectángulo"/>
          <p:cNvSpPr/>
          <p:nvPr/>
        </p:nvSpPr>
        <p:spPr>
          <a:xfrm>
            <a:off x="6045879" y="1285836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49" name="148 Grupo"/>
          <p:cNvGrpSpPr/>
          <p:nvPr/>
        </p:nvGrpSpPr>
        <p:grpSpPr>
          <a:xfrm>
            <a:off x="5643570" y="1785926"/>
            <a:ext cx="1714512" cy="1571612"/>
            <a:chOff x="214282" y="71438"/>
            <a:chExt cx="1714512" cy="1357298"/>
          </a:xfrm>
        </p:grpSpPr>
        <p:sp>
          <p:nvSpPr>
            <p:cNvPr id="150" name="14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15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2" name="15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53" name="152 Rectángulo"/>
          <p:cNvSpPr/>
          <p:nvPr/>
        </p:nvSpPr>
        <p:spPr>
          <a:xfrm>
            <a:off x="6045879" y="292891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54" name="153 Grupo"/>
          <p:cNvGrpSpPr/>
          <p:nvPr/>
        </p:nvGrpSpPr>
        <p:grpSpPr>
          <a:xfrm>
            <a:off x="5643570" y="3428976"/>
            <a:ext cx="1714512" cy="1571612"/>
            <a:chOff x="214282" y="71438"/>
            <a:chExt cx="1714512" cy="1357298"/>
          </a:xfrm>
        </p:grpSpPr>
        <p:sp>
          <p:nvSpPr>
            <p:cNvPr id="155" name="15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58" name="157 Rectángulo"/>
          <p:cNvSpPr/>
          <p:nvPr/>
        </p:nvSpPr>
        <p:spPr>
          <a:xfrm>
            <a:off x="6045879" y="457196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59" name="158 Grupo"/>
          <p:cNvGrpSpPr/>
          <p:nvPr/>
        </p:nvGrpSpPr>
        <p:grpSpPr>
          <a:xfrm>
            <a:off x="5643570" y="5072050"/>
            <a:ext cx="1714512" cy="1571612"/>
            <a:chOff x="214282" y="71438"/>
            <a:chExt cx="1714512" cy="1357298"/>
          </a:xfrm>
        </p:grpSpPr>
        <p:sp>
          <p:nvSpPr>
            <p:cNvPr id="160" name="15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63" name="162 Rectángulo"/>
          <p:cNvSpPr/>
          <p:nvPr/>
        </p:nvSpPr>
        <p:spPr>
          <a:xfrm>
            <a:off x="6045879" y="621503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64" name="163 Grupo"/>
          <p:cNvGrpSpPr/>
          <p:nvPr/>
        </p:nvGrpSpPr>
        <p:grpSpPr>
          <a:xfrm>
            <a:off x="7358082" y="142852"/>
            <a:ext cx="1714512" cy="1571612"/>
            <a:chOff x="214282" y="71438"/>
            <a:chExt cx="1714512" cy="1357298"/>
          </a:xfrm>
        </p:grpSpPr>
        <p:sp>
          <p:nvSpPr>
            <p:cNvPr id="165" name="16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6" name="16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7" name="16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68" name="167 Rectángulo"/>
          <p:cNvSpPr/>
          <p:nvPr/>
        </p:nvSpPr>
        <p:spPr>
          <a:xfrm>
            <a:off x="7760391" y="1285836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69" name="168 Grupo"/>
          <p:cNvGrpSpPr/>
          <p:nvPr/>
        </p:nvGrpSpPr>
        <p:grpSpPr>
          <a:xfrm>
            <a:off x="7358082" y="1785926"/>
            <a:ext cx="1714512" cy="1571612"/>
            <a:chOff x="214282" y="71438"/>
            <a:chExt cx="1714512" cy="1357298"/>
          </a:xfrm>
        </p:grpSpPr>
        <p:sp>
          <p:nvSpPr>
            <p:cNvPr id="170" name="16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1" name="17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73" name="172 Rectángulo"/>
          <p:cNvSpPr/>
          <p:nvPr/>
        </p:nvSpPr>
        <p:spPr>
          <a:xfrm>
            <a:off x="7760391" y="292891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74" name="173 Grupo"/>
          <p:cNvGrpSpPr/>
          <p:nvPr/>
        </p:nvGrpSpPr>
        <p:grpSpPr>
          <a:xfrm>
            <a:off x="7358082" y="3428976"/>
            <a:ext cx="1714512" cy="1571612"/>
            <a:chOff x="214282" y="71438"/>
            <a:chExt cx="1714512" cy="1357298"/>
          </a:xfrm>
        </p:grpSpPr>
        <p:sp>
          <p:nvSpPr>
            <p:cNvPr id="175" name="174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7" name="176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78" name="177 Rectángulo"/>
          <p:cNvSpPr/>
          <p:nvPr/>
        </p:nvSpPr>
        <p:spPr>
          <a:xfrm>
            <a:off x="7760391" y="457196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  <p:grpSp>
        <p:nvGrpSpPr>
          <p:cNvPr id="179" name="178 Grupo"/>
          <p:cNvGrpSpPr/>
          <p:nvPr/>
        </p:nvGrpSpPr>
        <p:grpSpPr>
          <a:xfrm>
            <a:off x="7358082" y="5072050"/>
            <a:ext cx="1714512" cy="1571612"/>
            <a:chOff x="214282" y="71438"/>
            <a:chExt cx="1714512" cy="1357298"/>
          </a:xfrm>
        </p:grpSpPr>
        <p:sp>
          <p:nvSpPr>
            <p:cNvPr id="180" name="179 Elipse"/>
            <p:cNvSpPr/>
            <p:nvPr/>
          </p:nvSpPr>
          <p:spPr>
            <a:xfrm>
              <a:off x="214282" y="71438"/>
              <a:ext cx="1714512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1" name="180 Elipse"/>
            <p:cNvSpPr/>
            <p:nvPr/>
          </p:nvSpPr>
          <p:spPr>
            <a:xfrm>
              <a:off x="438120" y="285729"/>
              <a:ext cx="1276360" cy="77283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CuadroTexto"/>
            <p:cNvSpPr txBox="1"/>
            <p:nvPr/>
          </p:nvSpPr>
          <p:spPr>
            <a:xfrm>
              <a:off x="500034" y="379899"/>
              <a:ext cx="11430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$ 10.00</a:t>
              </a:r>
            </a:p>
            <a:p>
              <a:pPr algn="ctr"/>
              <a:r>
                <a:rPr lang="es-MX" sz="1600" dirty="0" smtClean="0"/>
                <a:t>PESOS</a:t>
              </a:r>
              <a:endParaRPr lang="es-ES" sz="1600" dirty="0"/>
            </a:p>
          </p:txBody>
        </p:sp>
      </p:grpSp>
      <p:sp>
        <p:nvSpPr>
          <p:cNvPr id="183" name="182 Rectángulo"/>
          <p:cNvSpPr/>
          <p:nvPr/>
        </p:nvSpPr>
        <p:spPr>
          <a:xfrm>
            <a:off x="7760391" y="6215034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Bodoni MT Black" pitchFamily="18" charset="0"/>
              </a:rPr>
              <a:t>SALMA</a:t>
            </a:r>
            <a:endParaRPr lang="es-ES" sz="14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42844" y="500066"/>
            <a:ext cx="1500198" cy="1285860"/>
            <a:chOff x="214282" y="71438"/>
            <a:chExt cx="1785950" cy="1357298"/>
          </a:xfrm>
        </p:grpSpPr>
        <p:sp>
          <p:nvSpPr>
            <p:cNvPr id="5" name="4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84" name="83 CuadroTexto"/>
          <p:cNvSpPr txBox="1"/>
          <p:nvPr/>
        </p:nvSpPr>
        <p:spPr>
          <a:xfrm>
            <a:off x="571472" y="150017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60" name="159 Grupo"/>
          <p:cNvGrpSpPr/>
          <p:nvPr/>
        </p:nvGrpSpPr>
        <p:grpSpPr>
          <a:xfrm>
            <a:off x="142844" y="1857388"/>
            <a:ext cx="1500198" cy="1285860"/>
            <a:chOff x="214282" y="71438"/>
            <a:chExt cx="1785950" cy="1357298"/>
          </a:xfrm>
        </p:grpSpPr>
        <p:sp>
          <p:nvSpPr>
            <p:cNvPr id="161" name="16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2" name="16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64" name="163 CuadroTexto"/>
          <p:cNvSpPr txBox="1"/>
          <p:nvPr/>
        </p:nvSpPr>
        <p:spPr>
          <a:xfrm>
            <a:off x="571472" y="285749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65" name="164 Grupo"/>
          <p:cNvGrpSpPr/>
          <p:nvPr/>
        </p:nvGrpSpPr>
        <p:grpSpPr>
          <a:xfrm>
            <a:off x="142844" y="3214686"/>
            <a:ext cx="1500198" cy="1285860"/>
            <a:chOff x="214282" y="71438"/>
            <a:chExt cx="1785950" cy="1357298"/>
          </a:xfrm>
        </p:grpSpPr>
        <p:sp>
          <p:nvSpPr>
            <p:cNvPr id="166" name="16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7" name="16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69" name="168 CuadroTexto"/>
          <p:cNvSpPr txBox="1"/>
          <p:nvPr/>
        </p:nvSpPr>
        <p:spPr>
          <a:xfrm>
            <a:off x="571472" y="421479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70" name="169 Grupo"/>
          <p:cNvGrpSpPr/>
          <p:nvPr/>
        </p:nvGrpSpPr>
        <p:grpSpPr>
          <a:xfrm>
            <a:off x="142844" y="4572008"/>
            <a:ext cx="1500198" cy="1285860"/>
            <a:chOff x="214282" y="71438"/>
            <a:chExt cx="1785950" cy="1357298"/>
          </a:xfrm>
        </p:grpSpPr>
        <p:sp>
          <p:nvSpPr>
            <p:cNvPr id="171" name="17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2" name="17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3" name="17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74" name="173 CuadroTexto"/>
          <p:cNvSpPr txBox="1"/>
          <p:nvPr/>
        </p:nvSpPr>
        <p:spPr>
          <a:xfrm>
            <a:off x="571472" y="557211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75" name="174 Grupo"/>
          <p:cNvGrpSpPr/>
          <p:nvPr/>
        </p:nvGrpSpPr>
        <p:grpSpPr>
          <a:xfrm>
            <a:off x="1785918" y="500042"/>
            <a:ext cx="1500198" cy="1285860"/>
            <a:chOff x="214282" y="71438"/>
            <a:chExt cx="1785950" cy="1357298"/>
          </a:xfrm>
        </p:grpSpPr>
        <p:sp>
          <p:nvSpPr>
            <p:cNvPr id="176" name="17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7" name="17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8" name="17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79" name="178 CuadroTexto"/>
          <p:cNvSpPr txBox="1"/>
          <p:nvPr/>
        </p:nvSpPr>
        <p:spPr>
          <a:xfrm>
            <a:off x="2214546" y="1500150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80" name="179 Grupo"/>
          <p:cNvGrpSpPr/>
          <p:nvPr/>
        </p:nvGrpSpPr>
        <p:grpSpPr>
          <a:xfrm>
            <a:off x="1785918" y="1857364"/>
            <a:ext cx="1500198" cy="1285860"/>
            <a:chOff x="214282" y="71438"/>
            <a:chExt cx="1785950" cy="1357298"/>
          </a:xfrm>
        </p:grpSpPr>
        <p:sp>
          <p:nvSpPr>
            <p:cNvPr id="181" name="18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18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3" name="18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84" name="183 CuadroTexto"/>
          <p:cNvSpPr txBox="1"/>
          <p:nvPr/>
        </p:nvSpPr>
        <p:spPr>
          <a:xfrm>
            <a:off x="2214546" y="285747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85" name="184 Grupo"/>
          <p:cNvGrpSpPr/>
          <p:nvPr/>
        </p:nvGrpSpPr>
        <p:grpSpPr>
          <a:xfrm>
            <a:off x="1785918" y="3214662"/>
            <a:ext cx="1500198" cy="1285860"/>
            <a:chOff x="214282" y="71438"/>
            <a:chExt cx="1785950" cy="1357298"/>
          </a:xfrm>
        </p:grpSpPr>
        <p:sp>
          <p:nvSpPr>
            <p:cNvPr id="186" name="18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7" name="18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8" name="18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89" name="188 CuadroTexto"/>
          <p:cNvSpPr txBox="1"/>
          <p:nvPr/>
        </p:nvSpPr>
        <p:spPr>
          <a:xfrm>
            <a:off x="2214546" y="4214770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90" name="189 Grupo"/>
          <p:cNvGrpSpPr/>
          <p:nvPr/>
        </p:nvGrpSpPr>
        <p:grpSpPr>
          <a:xfrm>
            <a:off x="1785918" y="4571984"/>
            <a:ext cx="1500198" cy="1285860"/>
            <a:chOff x="214282" y="71438"/>
            <a:chExt cx="1785950" cy="1357298"/>
          </a:xfrm>
        </p:grpSpPr>
        <p:sp>
          <p:nvSpPr>
            <p:cNvPr id="191" name="19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2" name="19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94" name="193 CuadroTexto"/>
          <p:cNvSpPr txBox="1"/>
          <p:nvPr/>
        </p:nvSpPr>
        <p:spPr>
          <a:xfrm>
            <a:off x="2214546" y="557209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195" name="194 Grupo"/>
          <p:cNvGrpSpPr/>
          <p:nvPr/>
        </p:nvGrpSpPr>
        <p:grpSpPr>
          <a:xfrm>
            <a:off x="3500430" y="500066"/>
            <a:ext cx="1500198" cy="1285860"/>
            <a:chOff x="214282" y="71438"/>
            <a:chExt cx="1785950" cy="1357298"/>
          </a:xfrm>
        </p:grpSpPr>
        <p:sp>
          <p:nvSpPr>
            <p:cNvPr id="196" name="19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7" name="19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8" name="19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199" name="198 CuadroTexto"/>
          <p:cNvSpPr txBox="1"/>
          <p:nvPr/>
        </p:nvSpPr>
        <p:spPr>
          <a:xfrm>
            <a:off x="3929058" y="150017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00" name="199 Grupo"/>
          <p:cNvGrpSpPr/>
          <p:nvPr/>
        </p:nvGrpSpPr>
        <p:grpSpPr>
          <a:xfrm>
            <a:off x="3500430" y="1857388"/>
            <a:ext cx="1500198" cy="1285860"/>
            <a:chOff x="214282" y="71438"/>
            <a:chExt cx="1785950" cy="1357298"/>
          </a:xfrm>
        </p:grpSpPr>
        <p:sp>
          <p:nvSpPr>
            <p:cNvPr id="201" name="20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2" name="20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3" name="20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04" name="203 CuadroTexto"/>
          <p:cNvSpPr txBox="1"/>
          <p:nvPr/>
        </p:nvSpPr>
        <p:spPr>
          <a:xfrm>
            <a:off x="3929058" y="285749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05" name="204 Grupo"/>
          <p:cNvGrpSpPr/>
          <p:nvPr/>
        </p:nvGrpSpPr>
        <p:grpSpPr>
          <a:xfrm>
            <a:off x="3500430" y="3214686"/>
            <a:ext cx="1500198" cy="1285860"/>
            <a:chOff x="214282" y="71438"/>
            <a:chExt cx="1785950" cy="1357298"/>
          </a:xfrm>
        </p:grpSpPr>
        <p:sp>
          <p:nvSpPr>
            <p:cNvPr id="206" name="20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7" name="20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8" name="20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09" name="208 CuadroTexto"/>
          <p:cNvSpPr txBox="1"/>
          <p:nvPr/>
        </p:nvSpPr>
        <p:spPr>
          <a:xfrm>
            <a:off x="3929058" y="421479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10" name="209 Grupo"/>
          <p:cNvGrpSpPr/>
          <p:nvPr/>
        </p:nvGrpSpPr>
        <p:grpSpPr>
          <a:xfrm>
            <a:off x="3500430" y="4572008"/>
            <a:ext cx="1500198" cy="1285860"/>
            <a:chOff x="214282" y="71438"/>
            <a:chExt cx="1785950" cy="1357298"/>
          </a:xfrm>
        </p:grpSpPr>
        <p:sp>
          <p:nvSpPr>
            <p:cNvPr id="211" name="21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2" name="21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14" name="213 CuadroTexto"/>
          <p:cNvSpPr txBox="1"/>
          <p:nvPr/>
        </p:nvSpPr>
        <p:spPr>
          <a:xfrm>
            <a:off x="3929058" y="557211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15" name="214 Grupo"/>
          <p:cNvGrpSpPr/>
          <p:nvPr/>
        </p:nvGrpSpPr>
        <p:grpSpPr>
          <a:xfrm>
            <a:off x="5143504" y="500042"/>
            <a:ext cx="1500198" cy="1285860"/>
            <a:chOff x="214282" y="71438"/>
            <a:chExt cx="1785950" cy="1357298"/>
          </a:xfrm>
        </p:grpSpPr>
        <p:sp>
          <p:nvSpPr>
            <p:cNvPr id="216" name="21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19" name="218 CuadroTexto"/>
          <p:cNvSpPr txBox="1"/>
          <p:nvPr/>
        </p:nvSpPr>
        <p:spPr>
          <a:xfrm>
            <a:off x="5572132" y="1500150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20" name="219 Grupo"/>
          <p:cNvGrpSpPr/>
          <p:nvPr/>
        </p:nvGrpSpPr>
        <p:grpSpPr>
          <a:xfrm>
            <a:off x="5143504" y="1857364"/>
            <a:ext cx="1500198" cy="1285860"/>
            <a:chOff x="214282" y="71438"/>
            <a:chExt cx="1785950" cy="1357298"/>
          </a:xfrm>
        </p:grpSpPr>
        <p:sp>
          <p:nvSpPr>
            <p:cNvPr id="221" name="22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24" name="223 CuadroTexto"/>
          <p:cNvSpPr txBox="1"/>
          <p:nvPr/>
        </p:nvSpPr>
        <p:spPr>
          <a:xfrm>
            <a:off x="5572132" y="285747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25" name="224 Grupo"/>
          <p:cNvGrpSpPr/>
          <p:nvPr/>
        </p:nvGrpSpPr>
        <p:grpSpPr>
          <a:xfrm>
            <a:off x="5143504" y="3214662"/>
            <a:ext cx="1500198" cy="1285860"/>
            <a:chOff x="214282" y="71438"/>
            <a:chExt cx="1785950" cy="1357298"/>
          </a:xfrm>
        </p:grpSpPr>
        <p:sp>
          <p:nvSpPr>
            <p:cNvPr id="226" name="225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29" name="228 CuadroTexto"/>
          <p:cNvSpPr txBox="1"/>
          <p:nvPr/>
        </p:nvSpPr>
        <p:spPr>
          <a:xfrm>
            <a:off x="5572132" y="4214770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  <p:grpSp>
        <p:nvGrpSpPr>
          <p:cNvPr id="230" name="229 Grupo"/>
          <p:cNvGrpSpPr/>
          <p:nvPr/>
        </p:nvGrpSpPr>
        <p:grpSpPr>
          <a:xfrm>
            <a:off x="5143504" y="4571984"/>
            <a:ext cx="1500198" cy="1285860"/>
            <a:chOff x="214282" y="71438"/>
            <a:chExt cx="1785950" cy="1357298"/>
          </a:xfrm>
        </p:grpSpPr>
        <p:sp>
          <p:nvSpPr>
            <p:cNvPr id="231" name="230 Elipse"/>
            <p:cNvSpPr/>
            <p:nvPr/>
          </p:nvSpPr>
          <p:spPr>
            <a:xfrm>
              <a:off x="214282" y="71438"/>
              <a:ext cx="1785950" cy="13572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Elipse"/>
            <p:cNvSpPr/>
            <p:nvPr/>
          </p:nvSpPr>
          <p:spPr>
            <a:xfrm>
              <a:off x="469418" y="214290"/>
              <a:ext cx="1276360" cy="9191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CuadroTexto"/>
            <p:cNvSpPr txBox="1"/>
            <p:nvPr/>
          </p:nvSpPr>
          <p:spPr>
            <a:xfrm>
              <a:off x="554463" y="357166"/>
              <a:ext cx="1143008" cy="74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 smtClean="0"/>
                <a:t>$ 1.00</a:t>
              </a:r>
            </a:p>
            <a:p>
              <a:pPr algn="ctr"/>
              <a:r>
                <a:rPr lang="es-MX" sz="1600" dirty="0" smtClean="0"/>
                <a:t>PESO</a:t>
              </a:r>
              <a:endParaRPr lang="es-ES" sz="1600" dirty="0"/>
            </a:p>
          </p:txBody>
        </p:sp>
      </p:grpSp>
      <p:sp>
        <p:nvSpPr>
          <p:cNvPr id="234" name="233 CuadroTexto"/>
          <p:cNvSpPr txBox="1"/>
          <p:nvPr/>
        </p:nvSpPr>
        <p:spPr>
          <a:xfrm>
            <a:off x="5572132" y="557209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SALMA</a:t>
            </a:r>
            <a:endParaRPr lang="es-E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8Dc7ceMIsVg/TImh1KJHMnI/AAAAAAAAAGU/qYSpXE6DP0Y/s1600/escudo_nacion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71546"/>
            <a:ext cx="5500726" cy="5027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html.rincondelvago.com/0004024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6176739" cy="492922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85852" y="571480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itchFamily="66" charset="0"/>
              </a:rPr>
              <a:t>APARATO REPRODUCTOR FEMENINO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768</Words>
  <PresentationFormat>Presentación en pantalla (4:3)</PresentationFormat>
  <Paragraphs>342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13</cp:revision>
  <dcterms:modified xsi:type="dcterms:W3CDTF">2011-10-03T01:24:04Z</dcterms:modified>
</cp:coreProperties>
</file>