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571A-95E7-46B7-A284-B588EEECF095}" type="datetimeFigureOut">
              <a:rPr lang="es-CL" smtClean="0"/>
              <a:t>05-11-2011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6FC25-14B3-41CD-B700-48857D66BE7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C:\Users\Ruth Elgueta\Pictures\complementaryangl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32112"/>
            <a:ext cx="8096307" cy="5054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Ruth Elgueta</dc:creator>
  <cp:lastModifiedBy>Ruth Elgueta</cp:lastModifiedBy>
  <cp:revision>1</cp:revision>
  <dcterms:created xsi:type="dcterms:W3CDTF">2011-11-06T01:57:22Z</dcterms:created>
  <dcterms:modified xsi:type="dcterms:W3CDTF">2011-11-06T01:58:37Z</dcterms:modified>
</cp:coreProperties>
</file>