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3B083-3904-48CB-85D0-E7085AB22CD2}" type="datetimeFigureOut">
              <a:rPr lang="es-CL" smtClean="0"/>
              <a:t>14-11-2011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04F77-3BC8-43DC-AF00-42C1A87A800B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3B083-3904-48CB-85D0-E7085AB22CD2}" type="datetimeFigureOut">
              <a:rPr lang="es-CL" smtClean="0"/>
              <a:t>14-11-2011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04F77-3BC8-43DC-AF00-42C1A87A800B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3B083-3904-48CB-85D0-E7085AB22CD2}" type="datetimeFigureOut">
              <a:rPr lang="es-CL" smtClean="0"/>
              <a:t>14-11-2011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04F77-3BC8-43DC-AF00-42C1A87A800B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3B083-3904-48CB-85D0-E7085AB22CD2}" type="datetimeFigureOut">
              <a:rPr lang="es-CL" smtClean="0"/>
              <a:t>14-11-2011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04F77-3BC8-43DC-AF00-42C1A87A800B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3B083-3904-48CB-85D0-E7085AB22CD2}" type="datetimeFigureOut">
              <a:rPr lang="es-CL" smtClean="0"/>
              <a:t>14-11-2011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04F77-3BC8-43DC-AF00-42C1A87A800B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3B083-3904-48CB-85D0-E7085AB22CD2}" type="datetimeFigureOut">
              <a:rPr lang="es-CL" smtClean="0"/>
              <a:t>14-11-2011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04F77-3BC8-43DC-AF00-42C1A87A800B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3B083-3904-48CB-85D0-E7085AB22CD2}" type="datetimeFigureOut">
              <a:rPr lang="es-CL" smtClean="0"/>
              <a:t>14-11-2011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04F77-3BC8-43DC-AF00-42C1A87A800B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3B083-3904-48CB-85D0-E7085AB22CD2}" type="datetimeFigureOut">
              <a:rPr lang="es-CL" smtClean="0"/>
              <a:t>14-11-2011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04F77-3BC8-43DC-AF00-42C1A87A800B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3B083-3904-48CB-85D0-E7085AB22CD2}" type="datetimeFigureOut">
              <a:rPr lang="es-CL" smtClean="0"/>
              <a:t>14-11-2011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04F77-3BC8-43DC-AF00-42C1A87A800B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3B083-3904-48CB-85D0-E7085AB22CD2}" type="datetimeFigureOut">
              <a:rPr lang="es-CL" smtClean="0"/>
              <a:t>14-11-2011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04F77-3BC8-43DC-AF00-42C1A87A800B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3B083-3904-48CB-85D0-E7085AB22CD2}" type="datetimeFigureOut">
              <a:rPr lang="es-CL" smtClean="0"/>
              <a:t>14-11-2011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04F77-3BC8-43DC-AF00-42C1A87A800B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CEBF5"/>
            </a:gs>
            <a:gs pos="8000">
              <a:srgbClr val="83A7C3"/>
            </a:gs>
            <a:gs pos="13000">
              <a:srgbClr val="768FB9"/>
            </a:gs>
            <a:gs pos="21001">
              <a:srgbClr val="83A7C3"/>
            </a:gs>
            <a:gs pos="52000">
              <a:srgbClr val="FFFFFF"/>
            </a:gs>
            <a:gs pos="56000">
              <a:srgbClr val="9C6563"/>
            </a:gs>
            <a:gs pos="58000">
              <a:srgbClr val="80302D"/>
            </a:gs>
            <a:gs pos="71001">
              <a:srgbClr val="C0524E"/>
            </a:gs>
            <a:gs pos="94000">
              <a:srgbClr val="EBDAD4"/>
            </a:gs>
            <a:gs pos="100000">
              <a:srgbClr val="55261C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E3B083-3904-48CB-85D0-E7085AB22CD2}" type="datetimeFigureOut">
              <a:rPr lang="es-CL" smtClean="0"/>
              <a:t>14-11-2011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E04F77-3BC8-43DC-AF00-42C1A87A800B}" type="slidenum">
              <a:rPr lang="es-CL" smtClean="0"/>
              <a:t>‹Nº›</a:t>
            </a:fld>
            <a:endParaRPr lang="es-C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323850" y="283295"/>
            <a:ext cx="8496300" cy="769441"/>
          </a:xfrm>
          <a:prstGeom prst="rect">
            <a:avLst/>
          </a:prstGeom>
          <a:noFill/>
          <a:ln w="76200" cmpd="tri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s-CO" sz="4400" dirty="0">
                <a:solidFill>
                  <a:schemeClr val="tx2"/>
                </a:solidFill>
              </a:rPr>
              <a:t>SUSTANTIVO</a:t>
            </a:r>
            <a:r>
              <a:rPr lang="es-CO" sz="2000" dirty="0">
                <a:solidFill>
                  <a:schemeClr val="tx2"/>
                </a:solidFill>
              </a:rPr>
              <a:t>  </a:t>
            </a:r>
            <a:r>
              <a:rPr lang="es-CO" sz="4400" dirty="0">
                <a:solidFill>
                  <a:schemeClr val="tx2"/>
                </a:solidFill>
              </a:rPr>
              <a:t>PROPIOS</a:t>
            </a:r>
            <a:endParaRPr lang="es-ES" sz="2000" dirty="0">
              <a:solidFill>
                <a:schemeClr val="tx2"/>
              </a:solidFill>
            </a:endParaRP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78122" y="1412776"/>
            <a:ext cx="8642350" cy="1584176"/>
          </a:xfrm>
        </p:spPr>
        <p:txBody>
          <a:bodyPr>
            <a:normAutofit fontScale="550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es-CO" sz="6500" dirty="0">
                <a:solidFill>
                  <a:schemeClr val="tx1"/>
                </a:solidFill>
              </a:rPr>
              <a:t>Es aquel que se aplica a un ser ya sea persona, animal o cosa, para distinguirlo de los demás de su misma especie.</a:t>
            </a:r>
          </a:p>
          <a:p>
            <a:pPr algn="l">
              <a:buFont typeface="Wingdings" pitchFamily="2" charset="2"/>
              <a:buChar char="Ø"/>
            </a:pPr>
            <a:endParaRPr lang="es-CO" sz="2400" dirty="0"/>
          </a:p>
          <a:p>
            <a:pPr algn="l">
              <a:buFont typeface="Wingdings" pitchFamily="2" charset="2"/>
              <a:buNone/>
            </a:pPr>
            <a:endParaRPr lang="es-ES" sz="2400" dirty="0"/>
          </a:p>
        </p:txBody>
      </p:sp>
      <p:sp>
        <p:nvSpPr>
          <p:cNvPr id="10250" name="Text Box 10"/>
          <p:cNvSpPr txBox="1">
            <a:spLocks noChangeArrowheads="1"/>
          </p:cNvSpPr>
          <p:nvPr/>
        </p:nvSpPr>
        <p:spPr bwMode="auto">
          <a:xfrm>
            <a:off x="899592" y="3277433"/>
            <a:ext cx="7416824" cy="1015663"/>
          </a:xfrm>
          <a:prstGeom prst="rect">
            <a:avLst/>
          </a:prstGeom>
          <a:noFill/>
          <a:ln w="57150" cmpd="thinThick">
            <a:solidFill>
              <a:srgbClr val="66FF66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s-CO" sz="6000" dirty="0"/>
              <a:t>NOMBRE Y APELLIDOS</a:t>
            </a:r>
            <a:endParaRPr lang="es-ES" sz="6000" dirty="0"/>
          </a:p>
        </p:txBody>
      </p:sp>
      <p:sp>
        <p:nvSpPr>
          <p:cNvPr id="10257" name="Text Box 17"/>
          <p:cNvSpPr txBox="1">
            <a:spLocks noChangeArrowheads="1"/>
          </p:cNvSpPr>
          <p:nvPr/>
        </p:nvSpPr>
        <p:spPr bwMode="auto">
          <a:xfrm>
            <a:off x="1403648" y="4861609"/>
            <a:ext cx="6336704" cy="1015663"/>
          </a:xfrm>
          <a:prstGeom prst="rect">
            <a:avLst/>
          </a:prstGeom>
          <a:noFill/>
          <a:ln w="76200" cmpd="tri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CO" sz="6000" dirty="0">
                <a:solidFill>
                  <a:schemeClr val="bg1"/>
                </a:solidFill>
              </a:rPr>
              <a:t>Carla Velásquez</a:t>
            </a:r>
            <a:endParaRPr lang="es-ES" sz="6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1"/>
          <p:cNvSpPr txBox="1">
            <a:spLocks noChangeArrowheads="1"/>
          </p:cNvSpPr>
          <p:nvPr/>
        </p:nvSpPr>
        <p:spPr bwMode="auto">
          <a:xfrm>
            <a:off x="0" y="476672"/>
            <a:ext cx="9144000" cy="2862322"/>
          </a:xfrm>
          <a:prstGeom prst="rect">
            <a:avLst/>
          </a:prstGeom>
          <a:noFill/>
          <a:ln w="76200" cmpd="tri">
            <a:solidFill>
              <a:srgbClr val="66FF66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CO" sz="6000" dirty="0"/>
              <a:t>NOMBRES PUEBLOS , CIUDADES ,PAISES , CONTINENTES </a:t>
            </a:r>
            <a:endParaRPr lang="es-ES" sz="6000" dirty="0"/>
          </a:p>
        </p:txBody>
      </p:sp>
      <p:sp>
        <p:nvSpPr>
          <p:cNvPr id="5" name="Text Box 18"/>
          <p:cNvSpPr txBox="1">
            <a:spLocks noChangeArrowheads="1"/>
          </p:cNvSpPr>
          <p:nvPr/>
        </p:nvSpPr>
        <p:spPr bwMode="auto">
          <a:xfrm>
            <a:off x="323528" y="4010288"/>
            <a:ext cx="8712968" cy="1938992"/>
          </a:xfrm>
          <a:prstGeom prst="rect">
            <a:avLst/>
          </a:prstGeom>
          <a:noFill/>
          <a:ln w="76200" cmpd="tri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CO" sz="6000" dirty="0">
                <a:solidFill>
                  <a:schemeClr val="bg1"/>
                </a:solidFill>
              </a:rPr>
              <a:t>Cumbre del Barro de Peñol, </a:t>
            </a:r>
            <a:r>
              <a:rPr lang="es-CO" sz="6000" dirty="0" err="1">
                <a:solidFill>
                  <a:schemeClr val="bg1"/>
                </a:solidFill>
              </a:rPr>
              <a:t>Maullín</a:t>
            </a:r>
            <a:r>
              <a:rPr lang="es-CO" sz="6000" dirty="0">
                <a:solidFill>
                  <a:schemeClr val="bg1"/>
                </a:solidFill>
              </a:rPr>
              <a:t>, Chile, </a:t>
            </a:r>
            <a:r>
              <a:rPr lang="es-CO" sz="6000" dirty="0" smtClean="0">
                <a:solidFill>
                  <a:schemeClr val="bg1"/>
                </a:solidFill>
              </a:rPr>
              <a:t>América.</a:t>
            </a:r>
            <a:endParaRPr lang="es-ES" sz="6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12"/>
          <p:cNvSpPr txBox="1">
            <a:spLocks noChangeArrowheads="1"/>
          </p:cNvSpPr>
          <p:nvPr/>
        </p:nvSpPr>
        <p:spPr bwMode="auto">
          <a:xfrm>
            <a:off x="323528" y="908720"/>
            <a:ext cx="8460432" cy="1015663"/>
          </a:xfrm>
          <a:prstGeom prst="rect">
            <a:avLst/>
          </a:prstGeom>
          <a:noFill/>
          <a:ln w="76200" cmpd="tri">
            <a:solidFill>
              <a:srgbClr val="66FF66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s-CO" sz="6000"/>
              <a:t>NOMBRES DE MASCOTAS</a:t>
            </a:r>
            <a:endParaRPr lang="es-ES" sz="6000"/>
          </a:p>
        </p:txBody>
      </p:sp>
      <p:sp>
        <p:nvSpPr>
          <p:cNvPr id="7" name="Text Box 19"/>
          <p:cNvSpPr txBox="1">
            <a:spLocks noChangeArrowheads="1"/>
          </p:cNvSpPr>
          <p:nvPr/>
        </p:nvSpPr>
        <p:spPr bwMode="auto">
          <a:xfrm>
            <a:off x="107504" y="4221088"/>
            <a:ext cx="8937434" cy="1015663"/>
          </a:xfrm>
          <a:prstGeom prst="rect">
            <a:avLst/>
          </a:prstGeom>
          <a:noFill/>
          <a:ln w="76200" cmpd="tri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CO" sz="6000" dirty="0" err="1">
                <a:solidFill>
                  <a:schemeClr val="bg1"/>
                </a:solidFill>
              </a:rPr>
              <a:t>Rex</a:t>
            </a:r>
            <a:r>
              <a:rPr lang="es-CO" sz="6000" dirty="0">
                <a:solidFill>
                  <a:schemeClr val="bg1"/>
                </a:solidFill>
              </a:rPr>
              <a:t>, </a:t>
            </a:r>
            <a:r>
              <a:rPr lang="es-CO" sz="6000" dirty="0" err="1">
                <a:solidFill>
                  <a:schemeClr val="bg1"/>
                </a:solidFill>
              </a:rPr>
              <a:t>Dumbo</a:t>
            </a:r>
            <a:r>
              <a:rPr lang="es-CO" sz="6000" dirty="0">
                <a:solidFill>
                  <a:schemeClr val="bg1"/>
                </a:solidFill>
              </a:rPr>
              <a:t> ,Tom, </a:t>
            </a:r>
            <a:r>
              <a:rPr lang="es-CO" sz="6000" dirty="0" err="1">
                <a:solidFill>
                  <a:schemeClr val="bg1"/>
                </a:solidFill>
              </a:rPr>
              <a:t>Yerry</a:t>
            </a:r>
            <a:r>
              <a:rPr lang="es-CO" sz="6000" dirty="0">
                <a:solidFill>
                  <a:schemeClr val="bg1"/>
                </a:solidFill>
              </a:rPr>
              <a:t> </a:t>
            </a:r>
            <a:endParaRPr lang="es-ES" sz="6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14"/>
          <p:cNvSpPr txBox="1">
            <a:spLocks noChangeArrowheads="1"/>
          </p:cNvSpPr>
          <p:nvPr/>
        </p:nvSpPr>
        <p:spPr bwMode="auto">
          <a:xfrm>
            <a:off x="971600" y="476672"/>
            <a:ext cx="7416824" cy="707886"/>
          </a:xfrm>
          <a:prstGeom prst="rect">
            <a:avLst/>
          </a:prstGeom>
          <a:noFill/>
          <a:ln w="76200" cmpd="tri">
            <a:solidFill>
              <a:srgbClr val="66FF66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CO" sz="4000" dirty="0"/>
              <a:t>NOMBRES DE INSTITUCIONES</a:t>
            </a:r>
            <a:endParaRPr lang="es-ES" sz="4000" dirty="0"/>
          </a:p>
        </p:txBody>
      </p:sp>
      <p:sp>
        <p:nvSpPr>
          <p:cNvPr id="7" name="Text Box 20"/>
          <p:cNvSpPr txBox="1">
            <a:spLocks noChangeArrowheads="1"/>
          </p:cNvSpPr>
          <p:nvPr/>
        </p:nvSpPr>
        <p:spPr bwMode="auto">
          <a:xfrm>
            <a:off x="395536" y="1772816"/>
            <a:ext cx="8424936" cy="2585323"/>
          </a:xfrm>
          <a:prstGeom prst="rect">
            <a:avLst/>
          </a:prstGeom>
          <a:noFill/>
          <a:ln w="76200" cmpd="tri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CO" sz="5400" dirty="0"/>
              <a:t> Carabineros de Chile, Junta de Vecinos, Universidad San </a:t>
            </a:r>
            <a:r>
              <a:rPr lang="es-CO" sz="5400" dirty="0">
                <a:solidFill>
                  <a:schemeClr val="bg1"/>
                </a:solidFill>
              </a:rPr>
              <a:t>Sebastián</a:t>
            </a:r>
            <a:r>
              <a:rPr lang="es-CO" sz="5400" dirty="0"/>
              <a:t> </a:t>
            </a:r>
            <a:endParaRPr lang="es-ES" sz="5400" dirty="0"/>
          </a:p>
        </p:txBody>
      </p:sp>
      <p:sp>
        <p:nvSpPr>
          <p:cNvPr id="8" name="Text Box 45"/>
          <p:cNvSpPr txBox="1">
            <a:spLocks noChangeArrowheads="1"/>
          </p:cNvSpPr>
          <p:nvPr/>
        </p:nvSpPr>
        <p:spPr bwMode="auto">
          <a:xfrm>
            <a:off x="467544" y="4725144"/>
            <a:ext cx="8280400" cy="1754326"/>
          </a:xfrm>
          <a:prstGeom prst="rect">
            <a:avLst/>
          </a:prstGeom>
          <a:noFill/>
          <a:ln w="76200" cmpd="tri">
            <a:solidFill>
              <a:srgbClr val="3399F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CO" sz="3600" b="1" dirty="0">
                <a:solidFill>
                  <a:schemeClr val="bg1"/>
                </a:solidFill>
              </a:rPr>
              <a:t>RECUERDA : TODOS LOS SUSTANTIVOS PROPIOS COMIENZAN CON LETRA INICIAL MAYÚSCULA.</a:t>
            </a:r>
            <a:endParaRPr lang="es-ES" sz="36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90</Words>
  <Application>Microsoft Office PowerPoint</Application>
  <PresentationFormat>Presentación en pantalla (4:3)</PresentationFormat>
  <Paragraphs>11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Tema de Office</vt:lpstr>
      <vt:lpstr>Diapositiva 1</vt:lpstr>
      <vt:lpstr>Diapositiva 2</vt:lpstr>
      <vt:lpstr>Diapositiva 3</vt:lpstr>
      <vt:lpstr>Diapositiva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Denisse</dc:creator>
  <cp:lastModifiedBy>Denisse</cp:lastModifiedBy>
  <cp:revision>1</cp:revision>
  <dcterms:created xsi:type="dcterms:W3CDTF">2011-11-14T14:43:08Z</dcterms:created>
  <dcterms:modified xsi:type="dcterms:W3CDTF">2011-11-14T14:50:31Z</dcterms:modified>
</cp:coreProperties>
</file>