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1"/>
  </p:notesMasterIdLst>
  <p:sldIdLst>
    <p:sldId id="257" r:id="rId3"/>
    <p:sldId id="258" r:id="rId4"/>
    <p:sldId id="303" r:id="rId5"/>
    <p:sldId id="320" r:id="rId6"/>
    <p:sldId id="30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6" r:id="rId19"/>
    <p:sldId id="297" r:id="rId20"/>
    <p:sldId id="298" r:id="rId21"/>
    <p:sldId id="301" r:id="rId22"/>
    <p:sldId id="311" r:id="rId23"/>
    <p:sldId id="312" r:id="rId24"/>
    <p:sldId id="313" r:id="rId25"/>
    <p:sldId id="314" r:id="rId26"/>
    <p:sldId id="300" r:id="rId27"/>
    <p:sldId id="272" r:id="rId28"/>
    <p:sldId id="285" r:id="rId29"/>
    <p:sldId id="284" r:id="rId30"/>
    <p:sldId id="287" r:id="rId31"/>
    <p:sldId id="289" r:id="rId32"/>
    <p:sldId id="290" r:id="rId33"/>
    <p:sldId id="281" r:id="rId34"/>
    <p:sldId id="310" r:id="rId35"/>
    <p:sldId id="305" r:id="rId36"/>
    <p:sldId id="316" r:id="rId37"/>
    <p:sldId id="308" r:id="rId38"/>
    <p:sldId id="309" r:id="rId39"/>
    <p:sldId id="317" r:id="rId4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slide" Target="../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CCF9B-2D51-4E3A-879B-D29C68E2FBAA}" type="doc">
      <dgm:prSet loTypeId="urn:microsoft.com/office/officeart/2005/8/layout/radial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74515842-7D67-430E-8D8A-61CC9BBDE25D}">
      <dgm:prSet custT="1"/>
      <dgm:spPr/>
      <dgm:t>
        <a:bodyPr/>
        <a:lstStyle/>
        <a:p>
          <a:pPr rtl="0"/>
          <a:r>
            <a:rPr lang="en-US" sz="6000" dirty="0" smtClean="0">
              <a:latin typeface="Narkisim" pitchFamily="34" charset="-79"/>
              <a:cs typeface="Narkisim" pitchFamily="34" charset="-79"/>
            </a:rPr>
            <a:t>Students will be able to:</a:t>
          </a:r>
          <a:endParaRPr lang="es-MX" sz="6000" dirty="0">
            <a:latin typeface="Narkisim" pitchFamily="34" charset="-79"/>
            <a:cs typeface="Narkisim" pitchFamily="34" charset="-79"/>
          </a:endParaRPr>
        </a:p>
      </dgm:t>
    </dgm:pt>
    <dgm:pt modelId="{43EF8BBA-6B27-4607-86EE-6272D75A1271}" type="parTrans" cxnId="{B8076157-01D9-4D60-A7EF-3EC5061D0FD1}">
      <dgm:prSet/>
      <dgm:spPr/>
      <dgm:t>
        <a:bodyPr/>
        <a:lstStyle/>
        <a:p>
          <a:endParaRPr lang="es-MX" sz="2400"/>
        </a:p>
      </dgm:t>
    </dgm:pt>
    <dgm:pt modelId="{FFB5230A-3311-44C9-A8C7-A25365F52E6A}" type="sibTrans" cxnId="{B8076157-01D9-4D60-A7EF-3EC5061D0FD1}">
      <dgm:prSet/>
      <dgm:spPr/>
      <dgm:t>
        <a:bodyPr/>
        <a:lstStyle/>
        <a:p>
          <a:endParaRPr lang="es-MX" sz="2400"/>
        </a:p>
      </dgm:t>
    </dgm:pt>
    <dgm:pt modelId="{06FC0E82-DB9C-4911-9D20-16B7620FC412}">
      <dgm:prSet custT="1"/>
      <dgm:spPr/>
      <dgm:t>
        <a:bodyPr/>
        <a:lstStyle/>
        <a:p>
          <a:pPr rtl="0"/>
          <a:r>
            <a:rPr lang="en-US" sz="1800" b="0" i="0" dirty="0" smtClean="0"/>
            <a:t>Identify        dendrites,    cell body, axon of a neuron</a:t>
          </a:r>
          <a:endParaRPr lang="es-MX" sz="1800" dirty="0">
            <a:latin typeface="Narkisim" pitchFamily="34" charset="-79"/>
            <a:cs typeface="Narkisim" pitchFamily="34" charset="-79"/>
          </a:endParaRPr>
        </a:p>
      </dgm:t>
    </dgm:pt>
    <dgm:pt modelId="{CFDEAF31-4CE1-48E6-B16A-92D9EBFF9C38}" type="parTrans" cxnId="{31912146-1918-4E4A-9F10-DB94D0117FBE}">
      <dgm:prSet/>
      <dgm:spPr/>
      <dgm:t>
        <a:bodyPr/>
        <a:lstStyle/>
        <a:p>
          <a:endParaRPr lang="es-MX" sz="2400"/>
        </a:p>
      </dgm:t>
    </dgm:pt>
    <dgm:pt modelId="{D286409B-ECE1-4F04-827C-3234A857AFDD}" type="sibTrans" cxnId="{31912146-1918-4E4A-9F10-DB94D0117FBE}">
      <dgm:prSet/>
      <dgm:spPr/>
      <dgm:t>
        <a:bodyPr/>
        <a:lstStyle/>
        <a:p>
          <a:endParaRPr lang="es-MX" sz="2400"/>
        </a:p>
      </dgm:t>
    </dgm:pt>
    <dgm:pt modelId="{6B88864E-D9E5-46FA-AC6F-F349A5A93118}">
      <dgm:prSet custT="1"/>
      <dgm:spPr/>
      <dgm:t>
        <a:bodyPr/>
        <a:lstStyle/>
        <a:p>
          <a:pPr rtl="0"/>
          <a:r>
            <a:rPr lang="en-US" sz="1800" b="0" i="0" dirty="0" smtClean="0"/>
            <a:t>Differentiate the structure and function of a motor and sensory neuron</a:t>
          </a:r>
          <a:endParaRPr lang="es-MX" sz="1800" dirty="0">
            <a:latin typeface="Narkisim" pitchFamily="34" charset="-79"/>
            <a:cs typeface="Narkisim" pitchFamily="34" charset="-79"/>
          </a:endParaRPr>
        </a:p>
      </dgm:t>
    </dgm:pt>
    <dgm:pt modelId="{2B72DAC4-0815-4ADD-8578-FED16A99CB91}" type="parTrans" cxnId="{4BD31747-370D-41ED-BB75-6D8080687C5D}">
      <dgm:prSet/>
      <dgm:spPr/>
      <dgm:t>
        <a:bodyPr/>
        <a:lstStyle/>
        <a:p>
          <a:endParaRPr lang="es-MX"/>
        </a:p>
      </dgm:t>
    </dgm:pt>
    <dgm:pt modelId="{9EABB092-DF45-4C34-ACF4-3A12A00A81F0}" type="sibTrans" cxnId="{4BD31747-370D-41ED-BB75-6D8080687C5D}">
      <dgm:prSet/>
      <dgm:spPr/>
      <dgm:t>
        <a:bodyPr/>
        <a:lstStyle/>
        <a:p>
          <a:endParaRPr lang="es-MX"/>
        </a:p>
      </dgm:t>
    </dgm:pt>
    <dgm:pt modelId="{8923443E-84F6-4F75-9FBE-AFA71B278A95}">
      <dgm:prSet custT="1"/>
      <dgm:spPr/>
      <dgm:t>
        <a:bodyPr/>
        <a:lstStyle/>
        <a:p>
          <a:pPr rtl="0"/>
          <a:r>
            <a:rPr lang="en-US" sz="1800" b="0" i="0" dirty="0" smtClean="0"/>
            <a:t>Compare the location and functions of central and peripheral      nervous systems</a:t>
          </a:r>
          <a:endParaRPr lang="es-MX" sz="1800" dirty="0">
            <a:latin typeface="Narkisim" pitchFamily="34" charset="-79"/>
            <a:cs typeface="Narkisim" pitchFamily="34" charset="-79"/>
          </a:endParaRPr>
        </a:p>
      </dgm:t>
    </dgm:pt>
    <dgm:pt modelId="{CBD7C05C-B243-4313-B07F-2A7F7FC87D99}" type="parTrans" cxnId="{4917AE00-3A54-433C-B7D7-EB41BB95B8F1}">
      <dgm:prSet/>
      <dgm:spPr/>
      <dgm:t>
        <a:bodyPr/>
        <a:lstStyle/>
        <a:p>
          <a:endParaRPr lang="es-MX"/>
        </a:p>
      </dgm:t>
    </dgm:pt>
    <dgm:pt modelId="{29596DCC-472A-49D8-80E5-307D55028796}" type="sibTrans" cxnId="{4917AE00-3A54-433C-B7D7-EB41BB95B8F1}">
      <dgm:prSet/>
      <dgm:spPr/>
      <dgm:t>
        <a:bodyPr/>
        <a:lstStyle/>
        <a:p>
          <a:endParaRPr lang="es-MX"/>
        </a:p>
      </dgm:t>
    </dgm:pt>
    <dgm:pt modelId="{EB1232E4-8C86-4BB6-A9DF-50BDED0397F5}">
      <dgm:prSet custT="1"/>
      <dgm:spPr/>
      <dgm:t>
        <a:bodyPr/>
        <a:lstStyle/>
        <a:p>
          <a:pPr rtl="0"/>
          <a:r>
            <a:rPr lang="en-US" sz="1800" b="0" i="0" dirty="0" smtClean="0"/>
            <a:t>Differentiate the functions of the sympathetic and parasympathetic divisions of ANS</a:t>
          </a:r>
          <a:endParaRPr lang="es-MX" sz="1800" dirty="0">
            <a:latin typeface="Narkisim" pitchFamily="34" charset="-79"/>
            <a:cs typeface="Narkisim" pitchFamily="34" charset="-79"/>
          </a:endParaRPr>
        </a:p>
      </dgm:t>
    </dgm:pt>
    <dgm:pt modelId="{A4CA7C24-687C-488F-829F-0EDA55B36CD4}" type="parTrans" cxnId="{A639AF0D-4552-49E1-B8E0-E5C456E55A43}">
      <dgm:prSet/>
      <dgm:spPr/>
      <dgm:t>
        <a:bodyPr/>
        <a:lstStyle/>
        <a:p>
          <a:endParaRPr lang="es-MX"/>
        </a:p>
      </dgm:t>
    </dgm:pt>
    <dgm:pt modelId="{8D6DB20B-4222-4235-93B7-F3457AB303AA}" type="sibTrans" cxnId="{A639AF0D-4552-49E1-B8E0-E5C456E55A43}">
      <dgm:prSet/>
      <dgm:spPr/>
      <dgm:t>
        <a:bodyPr/>
        <a:lstStyle/>
        <a:p>
          <a:endParaRPr lang="es-MX"/>
        </a:p>
      </dgm:t>
    </dgm:pt>
    <dgm:pt modelId="{19A0C646-0F1C-4C10-9A66-75A0824C4235}" type="pres">
      <dgm:prSet presAssocID="{18DCCF9B-2D51-4E3A-879B-D29C68E2FBA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32BBB70-78FD-4C4A-AED2-A36E8DA0E3DE}" type="pres">
      <dgm:prSet presAssocID="{18DCCF9B-2D51-4E3A-879B-D29C68E2FBAA}" presName="radial" presStyleCnt="0">
        <dgm:presLayoutVars>
          <dgm:animLvl val="ctr"/>
        </dgm:presLayoutVars>
      </dgm:prSet>
      <dgm:spPr/>
    </dgm:pt>
    <dgm:pt modelId="{7A342F11-1F59-4E9C-A41A-3FAE402E4C91}" type="pres">
      <dgm:prSet presAssocID="{74515842-7D67-430E-8D8A-61CC9BBDE25D}" presName="centerShape" presStyleLbl="vennNode1" presStyleIdx="0" presStyleCnt="5" custScaleX="117292" custScaleY="102087"/>
      <dgm:spPr/>
      <dgm:t>
        <a:bodyPr/>
        <a:lstStyle/>
        <a:p>
          <a:endParaRPr lang="es-MX"/>
        </a:p>
      </dgm:t>
    </dgm:pt>
    <dgm:pt modelId="{EBFA2420-844E-4416-AD47-AEB7DDA35D1E}" type="pres">
      <dgm:prSet presAssocID="{06FC0E82-DB9C-4911-9D20-16B7620FC412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8944EF-47E2-4494-A829-03B0AD437A18}" type="pres">
      <dgm:prSet presAssocID="{6B88864E-D9E5-46FA-AC6F-F349A5A93118}" presName="node" presStyleLbl="vennNode1" presStyleIdx="2" presStyleCnt="5" custScaleX="111926" custScaleY="1200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43FD0-B402-4D7F-ACC5-CAF35F863D72}" type="pres">
      <dgm:prSet presAssocID="{8923443E-84F6-4F75-9FBE-AFA71B278A95}" presName="node" presStyleLbl="vennNode1" presStyleIdx="3" presStyleCnt="5" custScaleX="112176" custScaleY="11626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0A6BCF-DC52-4B7C-8369-03E1B637BCB6}" type="pres">
      <dgm:prSet presAssocID="{EB1232E4-8C86-4BB6-A9DF-50BDED0397F5}" presName="node" presStyleLbl="vennNode1" presStyleIdx="4" presStyleCnt="5" custScaleX="131199" custScaleY="1280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830EDA9-B360-47A8-B45B-4C9ACAAD084D}" type="presOf" srcId="{06FC0E82-DB9C-4911-9D20-16B7620FC412}" destId="{EBFA2420-844E-4416-AD47-AEB7DDA35D1E}" srcOrd="0" destOrd="0" presId="urn:microsoft.com/office/officeart/2005/8/layout/radial3"/>
    <dgm:cxn modelId="{4BD31747-370D-41ED-BB75-6D8080687C5D}" srcId="{74515842-7D67-430E-8D8A-61CC9BBDE25D}" destId="{6B88864E-D9E5-46FA-AC6F-F349A5A93118}" srcOrd="1" destOrd="0" parTransId="{2B72DAC4-0815-4ADD-8578-FED16A99CB91}" sibTransId="{9EABB092-DF45-4C34-ACF4-3A12A00A81F0}"/>
    <dgm:cxn modelId="{4917AE00-3A54-433C-B7D7-EB41BB95B8F1}" srcId="{74515842-7D67-430E-8D8A-61CC9BBDE25D}" destId="{8923443E-84F6-4F75-9FBE-AFA71B278A95}" srcOrd="2" destOrd="0" parTransId="{CBD7C05C-B243-4313-B07F-2A7F7FC87D99}" sibTransId="{29596DCC-472A-49D8-80E5-307D55028796}"/>
    <dgm:cxn modelId="{B14A855F-0ADC-4759-ADF9-A0E57468A1DD}" type="presOf" srcId="{EB1232E4-8C86-4BB6-A9DF-50BDED0397F5}" destId="{A30A6BCF-DC52-4B7C-8369-03E1B637BCB6}" srcOrd="0" destOrd="0" presId="urn:microsoft.com/office/officeart/2005/8/layout/radial3"/>
    <dgm:cxn modelId="{B8076157-01D9-4D60-A7EF-3EC5061D0FD1}" srcId="{18DCCF9B-2D51-4E3A-879B-D29C68E2FBAA}" destId="{74515842-7D67-430E-8D8A-61CC9BBDE25D}" srcOrd="0" destOrd="0" parTransId="{43EF8BBA-6B27-4607-86EE-6272D75A1271}" sibTransId="{FFB5230A-3311-44C9-A8C7-A25365F52E6A}"/>
    <dgm:cxn modelId="{262588FB-EB2B-4A10-85E1-F7F0C1FD4189}" type="presOf" srcId="{6B88864E-D9E5-46FA-AC6F-F349A5A93118}" destId="{2A8944EF-47E2-4494-A829-03B0AD437A18}" srcOrd="0" destOrd="0" presId="urn:microsoft.com/office/officeart/2005/8/layout/radial3"/>
    <dgm:cxn modelId="{666E84E9-EA83-4CA5-AA1A-1C3D5B2D1496}" type="presOf" srcId="{8923443E-84F6-4F75-9FBE-AFA71B278A95}" destId="{7FE43FD0-B402-4D7F-ACC5-CAF35F863D72}" srcOrd="0" destOrd="0" presId="urn:microsoft.com/office/officeart/2005/8/layout/radial3"/>
    <dgm:cxn modelId="{53D857AF-9E50-4EAB-B151-B47004C7DC2D}" type="presOf" srcId="{18DCCF9B-2D51-4E3A-879B-D29C68E2FBAA}" destId="{19A0C646-0F1C-4C10-9A66-75A0824C4235}" srcOrd="0" destOrd="0" presId="urn:microsoft.com/office/officeart/2005/8/layout/radial3"/>
    <dgm:cxn modelId="{31912146-1918-4E4A-9F10-DB94D0117FBE}" srcId="{74515842-7D67-430E-8D8A-61CC9BBDE25D}" destId="{06FC0E82-DB9C-4911-9D20-16B7620FC412}" srcOrd="0" destOrd="0" parTransId="{CFDEAF31-4CE1-48E6-B16A-92D9EBFF9C38}" sibTransId="{D286409B-ECE1-4F04-827C-3234A857AFDD}"/>
    <dgm:cxn modelId="{8FAFB3AF-13DD-4571-BEF8-CA4DDC29A8A7}" type="presOf" srcId="{74515842-7D67-430E-8D8A-61CC9BBDE25D}" destId="{7A342F11-1F59-4E9C-A41A-3FAE402E4C91}" srcOrd="0" destOrd="0" presId="urn:microsoft.com/office/officeart/2005/8/layout/radial3"/>
    <dgm:cxn modelId="{A639AF0D-4552-49E1-B8E0-E5C456E55A43}" srcId="{74515842-7D67-430E-8D8A-61CC9BBDE25D}" destId="{EB1232E4-8C86-4BB6-A9DF-50BDED0397F5}" srcOrd="3" destOrd="0" parTransId="{A4CA7C24-687C-488F-829F-0EDA55B36CD4}" sibTransId="{8D6DB20B-4222-4235-93B7-F3457AB303AA}"/>
    <dgm:cxn modelId="{0B8E5560-BACF-410E-8715-8FB7C090C23E}" type="presParOf" srcId="{19A0C646-0F1C-4C10-9A66-75A0824C4235}" destId="{D32BBB70-78FD-4C4A-AED2-A36E8DA0E3DE}" srcOrd="0" destOrd="0" presId="urn:microsoft.com/office/officeart/2005/8/layout/radial3"/>
    <dgm:cxn modelId="{6D852C04-EC43-4854-A502-BABFA088D036}" type="presParOf" srcId="{D32BBB70-78FD-4C4A-AED2-A36E8DA0E3DE}" destId="{7A342F11-1F59-4E9C-A41A-3FAE402E4C91}" srcOrd="0" destOrd="0" presId="urn:microsoft.com/office/officeart/2005/8/layout/radial3"/>
    <dgm:cxn modelId="{77C5BCE5-5DDF-4DAE-B6C7-7FFA6506E90F}" type="presParOf" srcId="{D32BBB70-78FD-4C4A-AED2-A36E8DA0E3DE}" destId="{EBFA2420-844E-4416-AD47-AEB7DDA35D1E}" srcOrd="1" destOrd="0" presId="urn:microsoft.com/office/officeart/2005/8/layout/radial3"/>
    <dgm:cxn modelId="{677127C6-D492-4EEE-8589-4F52BA20ED27}" type="presParOf" srcId="{D32BBB70-78FD-4C4A-AED2-A36E8DA0E3DE}" destId="{2A8944EF-47E2-4494-A829-03B0AD437A18}" srcOrd="2" destOrd="0" presId="urn:microsoft.com/office/officeart/2005/8/layout/radial3"/>
    <dgm:cxn modelId="{11BA21E5-7291-480B-9BDF-A4B3989A11DF}" type="presParOf" srcId="{D32BBB70-78FD-4C4A-AED2-A36E8DA0E3DE}" destId="{7FE43FD0-B402-4D7F-ACC5-CAF35F863D72}" srcOrd="3" destOrd="0" presId="urn:microsoft.com/office/officeart/2005/8/layout/radial3"/>
    <dgm:cxn modelId="{561175C6-B7D1-4816-9B8B-FE284B79318A}" type="presParOf" srcId="{D32BBB70-78FD-4C4A-AED2-A36E8DA0E3DE}" destId="{A30A6BCF-DC52-4B7C-8369-03E1B637BCB6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B64D70-81C4-4675-927F-BF0717D9EECA}" type="doc">
      <dgm:prSet loTypeId="urn:microsoft.com/office/officeart/2005/8/layout/process1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F3E27C53-79E0-4B45-BA8B-8937D1A308E5}">
      <dgm:prSet custT="1"/>
      <dgm:spPr/>
      <dgm:t>
        <a:bodyPr/>
        <a:lstStyle/>
        <a:p>
          <a:pPr rtl="0"/>
          <a:r>
            <a:rPr lang="en-US" sz="3700" b="1" i="0" dirty="0" smtClean="0"/>
            <a:t>Carry impulses from pain receptors in the skin to the central nervous system (brain and spinal cord)</a:t>
          </a:r>
          <a:endParaRPr lang="es-MX" sz="37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itchFamily="18" charset="0"/>
          </a:endParaRPr>
        </a:p>
      </dgm:t>
    </dgm:pt>
    <dgm:pt modelId="{884BB780-B4AD-4C5D-B366-757AE3D7A292}" type="parTrans" cxnId="{AB6AFC52-D4D8-4536-994B-D3BFB1D1A57D}">
      <dgm:prSet/>
      <dgm:spPr/>
      <dgm:t>
        <a:bodyPr/>
        <a:lstStyle/>
        <a:p>
          <a:endParaRPr lang="es-MX"/>
        </a:p>
      </dgm:t>
    </dgm:pt>
    <dgm:pt modelId="{EFB33587-6FEA-452E-A8EF-B5505FFD2517}" type="sibTrans" cxnId="{AB6AFC52-D4D8-4536-994B-D3BFB1D1A57D}">
      <dgm:prSet/>
      <dgm:spPr/>
      <dgm:t>
        <a:bodyPr/>
        <a:lstStyle/>
        <a:p>
          <a:endParaRPr lang="es-MX"/>
        </a:p>
      </dgm:t>
    </dgm:pt>
    <dgm:pt modelId="{1C16800C-109E-40D7-9919-A5D632373AFC}" type="pres">
      <dgm:prSet presAssocID="{4EB64D70-81C4-4675-927F-BF0717D9EE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64FADA7-63C2-451F-9269-6A1BFA6B5AF4}" type="pres">
      <dgm:prSet presAssocID="{F3E27C53-79E0-4B45-BA8B-8937D1A308E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EF8FA01-66DE-4D56-B846-52F98D96E2FE}" type="presOf" srcId="{4EB64D70-81C4-4675-927F-BF0717D9EECA}" destId="{1C16800C-109E-40D7-9919-A5D632373AFC}" srcOrd="0" destOrd="0" presId="urn:microsoft.com/office/officeart/2005/8/layout/process1"/>
    <dgm:cxn modelId="{DFCB05E3-D36F-4980-8068-CCD5EB00E983}" type="presOf" srcId="{F3E27C53-79E0-4B45-BA8B-8937D1A308E5}" destId="{D64FADA7-63C2-451F-9269-6A1BFA6B5AF4}" srcOrd="0" destOrd="0" presId="urn:microsoft.com/office/officeart/2005/8/layout/process1"/>
    <dgm:cxn modelId="{AB6AFC52-D4D8-4536-994B-D3BFB1D1A57D}" srcId="{4EB64D70-81C4-4675-927F-BF0717D9EECA}" destId="{F3E27C53-79E0-4B45-BA8B-8937D1A308E5}" srcOrd="0" destOrd="0" parTransId="{884BB780-B4AD-4C5D-B366-757AE3D7A292}" sibTransId="{EFB33587-6FEA-452E-A8EF-B5505FFD2517}"/>
    <dgm:cxn modelId="{7FC9722D-DA6D-4129-8FEC-072BCA704A86}" type="presParOf" srcId="{1C16800C-109E-40D7-9919-A5D632373AFC}" destId="{D64FADA7-63C2-451F-9269-6A1BFA6B5AF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6E38C0-9918-4216-8DBA-9ACF2F3D3EE8}" type="doc">
      <dgm:prSet loTypeId="urn:microsoft.com/office/officeart/2005/8/layout/lProcess3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0BEE3FD2-B515-42B1-A5CC-4FED6540B318}">
      <dgm:prSet custT="1"/>
      <dgm:spPr/>
      <dgm:t>
        <a:bodyPr/>
        <a:lstStyle/>
        <a:p>
          <a:pPr rtl="0"/>
          <a:r>
            <a:rPr lang="en-US" sz="3200" b="1" i="0" dirty="0" smtClean="0"/>
            <a:t>Carry impulses from CNS to effectors muscles to make movement through the secretion of a hormone.</a:t>
          </a:r>
          <a:endParaRPr lang="en-US" sz="3200" b="1" dirty="0"/>
        </a:p>
      </dgm:t>
    </dgm:pt>
    <dgm:pt modelId="{72C08B71-9C84-4CA9-BF75-596827F16A79}" type="parTrans" cxnId="{A17D6C01-3A58-4EF0-9974-88C20D17EFCA}">
      <dgm:prSet/>
      <dgm:spPr/>
      <dgm:t>
        <a:bodyPr/>
        <a:lstStyle/>
        <a:p>
          <a:endParaRPr lang="es-MX"/>
        </a:p>
      </dgm:t>
    </dgm:pt>
    <dgm:pt modelId="{AF17AFF9-676A-42C0-9FAA-3A0690BC6B2D}" type="sibTrans" cxnId="{A17D6C01-3A58-4EF0-9974-88C20D17EFCA}">
      <dgm:prSet/>
      <dgm:spPr/>
      <dgm:t>
        <a:bodyPr/>
        <a:lstStyle/>
        <a:p>
          <a:endParaRPr lang="es-MX"/>
        </a:p>
      </dgm:t>
    </dgm:pt>
    <dgm:pt modelId="{25F5142F-E1F8-482B-92E1-9656741092C1}" type="pres">
      <dgm:prSet presAssocID="{456E38C0-9918-4216-8DBA-9ACF2F3D3EE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3B381FA9-C6C3-4164-AEC2-FB3680B36C5C}" type="pres">
      <dgm:prSet presAssocID="{0BEE3FD2-B515-42B1-A5CC-4FED6540B318}" presName="horFlow" presStyleCnt="0"/>
      <dgm:spPr/>
    </dgm:pt>
    <dgm:pt modelId="{6E73C301-6864-43CA-B2C6-3B729A195900}" type="pres">
      <dgm:prSet presAssocID="{0BEE3FD2-B515-42B1-A5CC-4FED6540B318}" presName="bigChev" presStyleLbl="node1" presStyleIdx="0" presStyleCnt="1" custScaleX="124726" custLinFactY="-17802" custLinFactNeighborX="-13749" custLinFactNeighborY="-100000"/>
      <dgm:spPr/>
      <dgm:t>
        <a:bodyPr/>
        <a:lstStyle/>
        <a:p>
          <a:endParaRPr lang="es-MX"/>
        </a:p>
      </dgm:t>
    </dgm:pt>
  </dgm:ptLst>
  <dgm:cxnLst>
    <dgm:cxn modelId="{A17D6C01-3A58-4EF0-9974-88C20D17EFCA}" srcId="{456E38C0-9918-4216-8DBA-9ACF2F3D3EE8}" destId="{0BEE3FD2-B515-42B1-A5CC-4FED6540B318}" srcOrd="0" destOrd="0" parTransId="{72C08B71-9C84-4CA9-BF75-596827F16A79}" sibTransId="{AF17AFF9-676A-42C0-9FAA-3A0690BC6B2D}"/>
    <dgm:cxn modelId="{0209A0CD-302B-4149-8A60-BB581F2CDF72}" type="presOf" srcId="{456E38C0-9918-4216-8DBA-9ACF2F3D3EE8}" destId="{25F5142F-E1F8-482B-92E1-9656741092C1}" srcOrd="0" destOrd="0" presId="urn:microsoft.com/office/officeart/2005/8/layout/lProcess3"/>
    <dgm:cxn modelId="{74BA3832-6312-4A7B-9E67-3E3F253804B1}" type="presOf" srcId="{0BEE3FD2-B515-42B1-A5CC-4FED6540B318}" destId="{6E73C301-6864-43CA-B2C6-3B729A195900}" srcOrd="0" destOrd="0" presId="urn:microsoft.com/office/officeart/2005/8/layout/lProcess3"/>
    <dgm:cxn modelId="{B118C590-E8CE-4341-965A-0868DFA41C3E}" type="presParOf" srcId="{25F5142F-E1F8-482B-92E1-9656741092C1}" destId="{3B381FA9-C6C3-4164-AEC2-FB3680B36C5C}" srcOrd="0" destOrd="0" presId="urn:microsoft.com/office/officeart/2005/8/layout/lProcess3"/>
    <dgm:cxn modelId="{823CE8F0-4876-47D1-B49C-33A55D3AD44B}" type="presParOf" srcId="{3B381FA9-C6C3-4164-AEC2-FB3680B36C5C}" destId="{6E73C301-6864-43CA-B2C6-3B729A19590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0FE55E-6364-498B-A027-D082962A9598}" type="doc">
      <dgm:prSet loTypeId="urn:microsoft.com/office/officeart/2005/8/layout/default#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2479CAA0-5A3B-4C37-8EF8-09030681F482}">
      <dgm:prSet/>
      <dgm:spPr/>
      <dgm:t>
        <a:bodyPr/>
        <a:lstStyle/>
        <a:p>
          <a:pPr rtl="0"/>
          <a:r>
            <a:rPr lang="en-US" b="1" dirty="0" smtClean="0"/>
            <a:t>Human have 31 pairs of spinal nerves (mixed) which take impulses to and from the spinal cord</a:t>
          </a:r>
          <a:endParaRPr lang="es-MX" b="1" dirty="0"/>
        </a:p>
      </dgm:t>
    </dgm:pt>
    <dgm:pt modelId="{003D181A-3D5D-47F4-B67D-D0C3919B1767}" type="parTrans" cxnId="{07969DBB-A51B-4D82-A249-84386185D950}">
      <dgm:prSet/>
      <dgm:spPr/>
      <dgm:t>
        <a:bodyPr/>
        <a:lstStyle/>
        <a:p>
          <a:endParaRPr lang="es-MX"/>
        </a:p>
      </dgm:t>
    </dgm:pt>
    <dgm:pt modelId="{22E730D4-735A-47CB-B91F-63F26466DB72}" type="sibTrans" cxnId="{07969DBB-A51B-4D82-A249-84386185D950}">
      <dgm:prSet/>
      <dgm:spPr/>
      <dgm:t>
        <a:bodyPr/>
        <a:lstStyle/>
        <a:p>
          <a:endParaRPr lang="es-MX"/>
        </a:p>
      </dgm:t>
    </dgm:pt>
    <dgm:pt modelId="{B76E77F3-C92E-4517-B93B-4785DA3921DA}" type="pres">
      <dgm:prSet presAssocID="{D50FE55E-6364-498B-A027-D082962A95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B0205CF-C3A3-4F96-9DC6-E959C4FE11CC}" type="pres">
      <dgm:prSet presAssocID="{2479CAA0-5A3B-4C37-8EF8-09030681F48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C61197F-0467-41A7-96E4-6A335A8560BC}" type="presOf" srcId="{D50FE55E-6364-498B-A027-D082962A9598}" destId="{B76E77F3-C92E-4517-B93B-4785DA3921DA}" srcOrd="0" destOrd="0" presId="urn:microsoft.com/office/officeart/2005/8/layout/default#2"/>
    <dgm:cxn modelId="{25E1BD35-FE1D-4AFD-8AE2-EC3154A1387B}" type="presOf" srcId="{2479CAA0-5A3B-4C37-8EF8-09030681F482}" destId="{AB0205CF-C3A3-4F96-9DC6-E959C4FE11CC}" srcOrd="0" destOrd="0" presId="urn:microsoft.com/office/officeart/2005/8/layout/default#2"/>
    <dgm:cxn modelId="{07969DBB-A51B-4D82-A249-84386185D950}" srcId="{D50FE55E-6364-498B-A027-D082962A9598}" destId="{2479CAA0-5A3B-4C37-8EF8-09030681F482}" srcOrd="0" destOrd="0" parTransId="{003D181A-3D5D-47F4-B67D-D0C3919B1767}" sibTransId="{22E730D4-735A-47CB-B91F-63F26466DB72}"/>
    <dgm:cxn modelId="{3B2BA22C-C365-448D-AE8A-AD03C0B62720}" type="presParOf" srcId="{B76E77F3-C92E-4517-B93B-4785DA3921DA}" destId="{AB0205CF-C3A3-4F96-9DC6-E959C4FE11CC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89E4C2A-64A6-40E9-8996-9C2CA0C14F1A}" type="doc">
      <dgm:prSet loTypeId="urn:microsoft.com/office/officeart/2005/8/layout/venn1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BF7E4AD0-CAA5-4796-9DBC-5803C9AC236F}">
      <dgm:prSet custT="1"/>
      <dgm:spPr/>
      <dgm:t>
        <a:bodyPr/>
        <a:lstStyle/>
        <a:p>
          <a:pPr rtl="0"/>
          <a:r>
            <a:rPr lang="en-US" sz="1800" b="1" dirty="0" smtClean="0">
              <a:latin typeface="Cambria" pitchFamily="18" charset="0"/>
            </a:rPr>
            <a:t>The eye is one of your sense organs.</a:t>
          </a:r>
          <a:endParaRPr lang="es-MX" sz="1800" dirty="0">
            <a:latin typeface="Cambria" pitchFamily="18" charset="0"/>
          </a:endParaRPr>
        </a:p>
      </dgm:t>
    </dgm:pt>
    <dgm:pt modelId="{026FBEB5-8D3A-4E15-B228-145894B951F8}" type="parTrans" cxnId="{27CB431A-5976-482D-AF9D-1A868311910F}">
      <dgm:prSet/>
      <dgm:spPr/>
      <dgm:t>
        <a:bodyPr/>
        <a:lstStyle/>
        <a:p>
          <a:endParaRPr lang="es-MX"/>
        </a:p>
      </dgm:t>
    </dgm:pt>
    <dgm:pt modelId="{7D68B023-4134-4D6D-928A-F5B64D2DF117}" type="sibTrans" cxnId="{27CB431A-5976-482D-AF9D-1A868311910F}">
      <dgm:prSet/>
      <dgm:spPr/>
      <dgm:t>
        <a:bodyPr/>
        <a:lstStyle/>
        <a:p>
          <a:endParaRPr lang="es-MX"/>
        </a:p>
      </dgm:t>
    </dgm:pt>
    <dgm:pt modelId="{186E2D10-D0C1-4773-88E0-6DB92504EF2E}">
      <dgm:prSet custT="1"/>
      <dgm:spPr/>
      <dgm:t>
        <a:bodyPr/>
        <a:lstStyle/>
        <a:p>
          <a:pPr rtl="0"/>
          <a:r>
            <a:rPr lang="en-US" sz="1800" b="1" dirty="0" smtClean="0">
              <a:latin typeface="Cambria" pitchFamily="18" charset="0"/>
            </a:rPr>
            <a:t>The eye is made of the iris  and the pupil.</a:t>
          </a:r>
          <a:endParaRPr lang="es-MX" sz="1800" dirty="0">
            <a:latin typeface="Cambria" pitchFamily="18" charset="0"/>
          </a:endParaRPr>
        </a:p>
      </dgm:t>
    </dgm:pt>
    <dgm:pt modelId="{B905F570-4ADB-4B9F-8D74-B171B409FBFE}" type="parTrans" cxnId="{B2AB465A-9B80-4603-9591-060AEA2DC35A}">
      <dgm:prSet/>
      <dgm:spPr/>
      <dgm:t>
        <a:bodyPr/>
        <a:lstStyle/>
        <a:p>
          <a:endParaRPr lang="es-MX"/>
        </a:p>
      </dgm:t>
    </dgm:pt>
    <dgm:pt modelId="{41D980A0-2B85-47C7-A7E0-F5C6A3679763}" type="sibTrans" cxnId="{B2AB465A-9B80-4603-9591-060AEA2DC35A}">
      <dgm:prSet/>
      <dgm:spPr/>
      <dgm:t>
        <a:bodyPr/>
        <a:lstStyle/>
        <a:p>
          <a:endParaRPr lang="es-MX"/>
        </a:p>
      </dgm:t>
    </dgm:pt>
    <dgm:pt modelId="{684625BC-787A-489F-BF34-823CE24F9D46}">
      <dgm:prSet custT="1"/>
      <dgm:spPr/>
      <dgm:t>
        <a:bodyPr/>
        <a:lstStyle/>
        <a:p>
          <a:pPr rtl="0"/>
          <a:r>
            <a:rPr lang="en-US" sz="1800" b="1" dirty="0" smtClean="0">
              <a:latin typeface="Cambria" pitchFamily="18" charset="0"/>
            </a:rPr>
            <a:t>The eye gathers pictures and sends them to the brain.</a:t>
          </a:r>
          <a:endParaRPr lang="es-MX" sz="1800" dirty="0">
            <a:latin typeface="Cambria" pitchFamily="18" charset="0"/>
          </a:endParaRPr>
        </a:p>
      </dgm:t>
    </dgm:pt>
    <dgm:pt modelId="{F674A6AF-A94E-42C5-8F3D-375767FD97C4}" type="parTrans" cxnId="{4FB4EF6F-E85B-47AD-B1D4-53ED0154ACDC}">
      <dgm:prSet/>
      <dgm:spPr/>
      <dgm:t>
        <a:bodyPr/>
        <a:lstStyle/>
        <a:p>
          <a:endParaRPr lang="es-MX"/>
        </a:p>
      </dgm:t>
    </dgm:pt>
    <dgm:pt modelId="{FD7EA8F7-DB51-414F-AF2B-4338AEF1C6BC}" type="sibTrans" cxnId="{4FB4EF6F-E85B-47AD-B1D4-53ED0154ACDC}">
      <dgm:prSet/>
      <dgm:spPr/>
      <dgm:t>
        <a:bodyPr/>
        <a:lstStyle/>
        <a:p>
          <a:endParaRPr lang="es-MX"/>
        </a:p>
      </dgm:t>
    </dgm:pt>
    <dgm:pt modelId="{7CA15AE3-9FCD-4853-8A07-B983B33507BC}" type="pres">
      <dgm:prSet presAssocID="{789E4C2A-64A6-40E9-8996-9C2CA0C14F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209FEFE-085F-415D-85C4-8695ABB49BDA}" type="pres">
      <dgm:prSet presAssocID="{BF7E4AD0-CAA5-4796-9DBC-5803C9AC236F}" presName="circ1" presStyleLbl="vennNode1" presStyleIdx="0" presStyleCnt="3"/>
      <dgm:spPr/>
      <dgm:t>
        <a:bodyPr/>
        <a:lstStyle/>
        <a:p>
          <a:endParaRPr lang="es-MX"/>
        </a:p>
      </dgm:t>
    </dgm:pt>
    <dgm:pt modelId="{45153C30-8A72-48AF-B51C-4FCDDB44D138}" type="pres">
      <dgm:prSet presAssocID="{BF7E4AD0-CAA5-4796-9DBC-5803C9AC236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663B92-E297-492A-8506-1A55307A9FAE}" type="pres">
      <dgm:prSet presAssocID="{186E2D10-D0C1-4773-88E0-6DB92504EF2E}" presName="circ2" presStyleLbl="vennNode1" presStyleIdx="1" presStyleCnt="3"/>
      <dgm:spPr/>
      <dgm:t>
        <a:bodyPr/>
        <a:lstStyle/>
        <a:p>
          <a:endParaRPr lang="es-MX"/>
        </a:p>
      </dgm:t>
    </dgm:pt>
    <dgm:pt modelId="{51359885-E5A5-4C36-9366-BB22DF205001}" type="pres">
      <dgm:prSet presAssocID="{186E2D10-D0C1-4773-88E0-6DB92504EF2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FDD63D-3D90-49E5-85FD-B15B5D8C3868}" type="pres">
      <dgm:prSet presAssocID="{684625BC-787A-489F-BF34-823CE24F9D46}" presName="circ3" presStyleLbl="vennNode1" presStyleIdx="2" presStyleCnt="3"/>
      <dgm:spPr/>
      <dgm:t>
        <a:bodyPr/>
        <a:lstStyle/>
        <a:p>
          <a:endParaRPr lang="es-MX"/>
        </a:p>
      </dgm:t>
    </dgm:pt>
    <dgm:pt modelId="{DCB2088D-5184-44EA-94FA-0701BF16758C}" type="pres">
      <dgm:prSet presAssocID="{684625BC-787A-489F-BF34-823CE24F9D4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7CB431A-5976-482D-AF9D-1A868311910F}" srcId="{789E4C2A-64A6-40E9-8996-9C2CA0C14F1A}" destId="{BF7E4AD0-CAA5-4796-9DBC-5803C9AC236F}" srcOrd="0" destOrd="0" parTransId="{026FBEB5-8D3A-4E15-B228-145894B951F8}" sibTransId="{7D68B023-4134-4D6D-928A-F5B64D2DF117}"/>
    <dgm:cxn modelId="{A4676044-75EE-4DAE-91E7-A1B7BE9DA815}" type="presOf" srcId="{684625BC-787A-489F-BF34-823CE24F9D46}" destId="{23FDD63D-3D90-49E5-85FD-B15B5D8C3868}" srcOrd="0" destOrd="0" presId="urn:microsoft.com/office/officeart/2005/8/layout/venn1"/>
    <dgm:cxn modelId="{957E83BB-B4E6-4D74-B166-52C611C0BAC3}" type="presOf" srcId="{186E2D10-D0C1-4773-88E0-6DB92504EF2E}" destId="{1B663B92-E297-492A-8506-1A55307A9FAE}" srcOrd="0" destOrd="0" presId="urn:microsoft.com/office/officeart/2005/8/layout/venn1"/>
    <dgm:cxn modelId="{4FB4EF6F-E85B-47AD-B1D4-53ED0154ACDC}" srcId="{789E4C2A-64A6-40E9-8996-9C2CA0C14F1A}" destId="{684625BC-787A-489F-BF34-823CE24F9D46}" srcOrd="2" destOrd="0" parTransId="{F674A6AF-A94E-42C5-8F3D-375767FD97C4}" sibTransId="{FD7EA8F7-DB51-414F-AF2B-4338AEF1C6BC}"/>
    <dgm:cxn modelId="{A20E7248-218E-43C7-9730-9AF4852C8E0F}" type="presOf" srcId="{BF7E4AD0-CAA5-4796-9DBC-5803C9AC236F}" destId="{B209FEFE-085F-415D-85C4-8695ABB49BDA}" srcOrd="0" destOrd="0" presId="urn:microsoft.com/office/officeart/2005/8/layout/venn1"/>
    <dgm:cxn modelId="{A12F1863-B5CF-4D43-B379-F63B3868C7EB}" type="presOf" srcId="{BF7E4AD0-CAA5-4796-9DBC-5803C9AC236F}" destId="{45153C30-8A72-48AF-B51C-4FCDDB44D138}" srcOrd="1" destOrd="0" presId="urn:microsoft.com/office/officeart/2005/8/layout/venn1"/>
    <dgm:cxn modelId="{B2AB465A-9B80-4603-9591-060AEA2DC35A}" srcId="{789E4C2A-64A6-40E9-8996-9C2CA0C14F1A}" destId="{186E2D10-D0C1-4773-88E0-6DB92504EF2E}" srcOrd="1" destOrd="0" parTransId="{B905F570-4ADB-4B9F-8D74-B171B409FBFE}" sibTransId="{41D980A0-2B85-47C7-A7E0-F5C6A3679763}"/>
    <dgm:cxn modelId="{507C5E3B-984A-4574-8F0B-1E915414A867}" type="presOf" srcId="{684625BC-787A-489F-BF34-823CE24F9D46}" destId="{DCB2088D-5184-44EA-94FA-0701BF16758C}" srcOrd="1" destOrd="0" presId="urn:microsoft.com/office/officeart/2005/8/layout/venn1"/>
    <dgm:cxn modelId="{67384B38-244E-4CCE-9907-9964A205F668}" type="presOf" srcId="{186E2D10-D0C1-4773-88E0-6DB92504EF2E}" destId="{51359885-E5A5-4C36-9366-BB22DF205001}" srcOrd="1" destOrd="0" presId="urn:microsoft.com/office/officeart/2005/8/layout/venn1"/>
    <dgm:cxn modelId="{D9A79218-16B2-4D24-BFC1-8EC5E0412C91}" type="presOf" srcId="{789E4C2A-64A6-40E9-8996-9C2CA0C14F1A}" destId="{7CA15AE3-9FCD-4853-8A07-B983B33507BC}" srcOrd="0" destOrd="0" presId="urn:microsoft.com/office/officeart/2005/8/layout/venn1"/>
    <dgm:cxn modelId="{6560852A-E38F-4219-ADEA-768548C2DBBD}" type="presParOf" srcId="{7CA15AE3-9FCD-4853-8A07-B983B33507BC}" destId="{B209FEFE-085F-415D-85C4-8695ABB49BDA}" srcOrd="0" destOrd="0" presId="urn:microsoft.com/office/officeart/2005/8/layout/venn1"/>
    <dgm:cxn modelId="{33E48510-EEF3-404D-906D-CBB8FB7FCDAF}" type="presParOf" srcId="{7CA15AE3-9FCD-4853-8A07-B983B33507BC}" destId="{45153C30-8A72-48AF-B51C-4FCDDB44D138}" srcOrd="1" destOrd="0" presId="urn:microsoft.com/office/officeart/2005/8/layout/venn1"/>
    <dgm:cxn modelId="{3BA2BCFE-F680-489D-B3F5-6209FA86AC02}" type="presParOf" srcId="{7CA15AE3-9FCD-4853-8A07-B983B33507BC}" destId="{1B663B92-E297-492A-8506-1A55307A9FAE}" srcOrd="2" destOrd="0" presId="urn:microsoft.com/office/officeart/2005/8/layout/venn1"/>
    <dgm:cxn modelId="{9BE07D63-D62E-4275-9D14-34D725771394}" type="presParOf" srcId="{7CA15AE3-9FCD-4853-8A07-B983B33507BC}" destId="{51359885-E5A5-4C36-9366-BB22DF205001}" srcOrd="3" destOrd="0" presId="urn:microsoft.com/office/officeart/2005/8/layout/venn1"/>
    <dgm:cxn modelId="{06A040D2-49FE-4574-82FD-6866C774F109}" type="presParOf" srcId="{7CA15AE3-9FCD-4853-8A07-B983B33507BC}" destId="{23FDD63D-3D90-49E5-85FD-B15B5D8C3868}" srcOrd="4" destOrd="0" presId="urn:microsoft.com/office/officeart/2005/8/layout/venn1"/>
    <dgm:cxn modelId="{388ACBB1-9931-444D-887C-94BB8D427A98}" type="presParOf" srcId="{7CA15AE3-9FCD-4853-8A07-B983B33507BC}" destId="{DCB2088D-5184-44EA-94FA-0701BF16758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7A731FF-4B74-48E1-968D-B078A3631887}" type="doc">
      <dgm:prSet loTypeId="urn:microsoft.com/office/officeart/2005/8/layout/arrow3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605A1F22-4832-455E-AB10-53A2FDC4EFA3}">
      <dgm:prSet custT="1"/>
      <dgm:spPr/>
      <dgm:t>
        <a:bodyPr/>
        <a:lstStyle/>
        <a:p>
          <a:pPr rtl="0"/>
          <a:r>
            <a:rPr lang="en-US" sz="2800" b="1" dirty="0" smtClean="0">
              <a:latin typeface="Cambria" pitchFamily="18" charset="0"/>
            </a:rPr>
            <a:t>Vision is your ability to see.</a:t>
          </a:r>
          <a:endParaRPr lang="es-MX" sz="2800" dirty="0">
            <a:latin typeface="Cambria" pitchFamily="18" charset="0"/>
          </a:endParaRPr>
        </a:p>
      </dgm:t>
    </dgm:pt>
    <dgm:pt modelId="{7D86E23A-FA28-4B79-BCB9-F354AB5E938D}" type="parTrans" cxnId="{3A71AD76-3B82-4795-B26C-26FF512DF7E5}">
      <dgm:prSet/>
      <dgm:spPr/>
      <dgm:t>
        <a:bodyPr/>
        <a:lstStyle/>
        <a:p>
          <a:endParaRPr lang="es-MX"/>
        </a:p>
      </dgm:t>
    </dgm:pt>
    <dgm:pt modelId="{05CD8B8F-AD67-4342-A0A0-F563D62A5334}" type="sibTrans" cxnId="{3A71AD76-3B82-4795-B26C-26FF512DF7E5}">
      <dgm:prSet/>
      <dgm:spPr/>
      <dgm:t>
        <a:bodyPr/>
        <a:lstStyle/>
        <a:p>
          <a:endParaRPr lang="es-MX"/>
        </a:p>
      </dgm:t>
    </dgm:pt>
    <dgm:pt modelId="{87EA2B06-B312-4F1B-B11A-3CAC6F1D5BBC}">
      <dgm:prSet custT="1"/>
      <dgm:spPr/>
      <dgm:t>
        <a:bodyPr/>
        <a:lstStyle/>
        <a:p>
          <a:pPr rtl="0"/>
          <a:r>
            <a:rPr lang="en-US" sz="2800" b="1" dirty="0" smtClean="0">
              <a:latin typeface="Cambria" pitchFamily="18" charset="0"/>
            </a:rPr>
            <a:t>Vision involves the eye and the brain.</a:t>
          </a:r>
          <a:endParaRPr lang="es-MX" sz="2800" dirty="0">
            <a:latin typeface="Cambria" pitchFamily="18" charset="0"/>
          </a:endParaRPr>
        </a:p>
      </dgm:t>
    </dgm:pt>
    <dgm:pt modelId="{9A764453-0F83-4EBF-9A9D-0BCFF15F3EDF}" type="parTrans" cxnId="{441295FB-EE7B-426D-AC65-C7F2286CD9C9}">
      <dgm:prSet/>
      <dgm:spPr/>
      <dgm:t>
        <a:bodyPr/>
        <a:lstStyle/>
        <a:p>
          <a:endParaRPr lang="es-MX"/>
        </a:p>
      </dgm:t>
    </dgm:pt>
    <dgm:pt modelId="{1BBE4948-51DB-4A6A-A2C9-5E3CBA4CC08B}" type="sibTrans" cxnId="{441295FB-EE7B-426D-AC65-C7F2286CD9C9}">
      <dgm:prSet/>
      <dgm:spPr/>
      <dgm:t>
        <a:bodyPr/>
        <a:lstStyle/>
        <a:p>
          <a:endParaRPr lang="es-MX"/>
        </a:p>
      </dgm:t>
    </dgm:pt>
    <dgm:pt modelId="{8AD71E24-B0A5-486A-8CB5-84C94D666C8C}" type="pres">
      <dgm:prSet presAssocID="{E7A731FF-4B74-48E1-968D-B078A363188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F892619-0CB4-40F3-AB8E-30E2F999D87F}" type="pres">
      <dgm:prSet presAssocID="{E7A731FF-4B74-48E1-968D-B078A3631887}" presName="divider" presStyleLbl="fgShp" presStyleIdx="0" presStyleCnt="1"/>
      <dgm:spPr/>
    </dgm:pt>
    <dgm:pt modelId="{02310ECB-BAC0-4D00-80AE-028BEA5A2E86}" type="pres">
      <dgm:prSet presAssocID="{605A1F22-4832-455E-AB10-53A2FDC4EFA3}" presName="downArrow" presStyleLbl="node1" presStyleIdx="0" presStyleCnt="2"/>
      <dgm:spPr/>
    </dgm:pt>
    <dgm:pt modelId="{6847C046-DBEA-4AF7-90EF-18896AF71065}" type="pres">
      <dgm:prSet presAssocID="{605A1F22-4832-455E-AB10-53A2FDC4EFA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4DEA8A-30B0-4A8C-8A28-DA9E17675B0E}" type="pres">
      <dgm:prSet presAssocID="{87EA2B06-B312-4F1B-B11A-3CAC6F1D5BBC}" presName="upArrow" presStyleLbl="node1" presStyleIdx="1" presStyleCnt="2"/>
      <dgm:spPr/>
    </dgm:pt>
    <dgm:pt modelId="{95B2E981-895E-419A-8211-BB9B450AD061}" type="pres">
      <dgm:prSet presAssocID="{87EA2B06-B312-4F1B-B11A-3CAC6F1D5BBC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A71AD76-3B82-4795-B26C-26FF512DF7E5}" srcId="{E7A731FF-4B74-48E1-968D-B078A3631887}" destId="{605A1F22-4832-455E-AB10-53A2FDC4EFA3}" srcOrd="0" destOrd="0" parTransId="{7D86E23A-FA28-4B79-BCB9-F354AB5E938D}" sibTransId="{05CD8B8F-AD67-4342-A0A0-F563D62A5334}"/>
    <dgm:cxn modelId="{A4561E16-B1BD-477C-964C-2049870C5DC7}" type="presOf" srcId="{E7A731FF-4B74-48E1-968D-B078A3631887}" destId="{8AD71E24-B0A5-486A-8CB5-84C94D666C8C}" srcOrd="0" destOrd="0" presId="urn:microsoft.com/office/officeart/2005/8/layout/arrow3"/>
    <dgm:cxn modelId="{E9FC7357-C92D-4113-B08F-9BD07B43B6C8}" type="presOf" srcId="{87EA2B06-B312-4F1B-B11A-3CAC6F1D5BBC}" destId="{95B2E981-895E-419A-8211-BB9B450AD061}" srcOrd="0" destOrd="0" presId="urn:microsoft.com/office/officeart/2005/8/layout/arrow3"/>
    <dgm:cxn modelId="{3C013D30-825D-45F9-830B-2E0E4A74EDC0}" type="presOf" srcId="{605A1F22-4832-455E-AB10-53A2FDC4EFA3}" destId="{6847C046-DBEA-4AF7-90EF-18896AF71065}" srcOrd="0" destOrd="0" presId="urn:microsoft.com/office/officeart/2005/8/layout/arrow3"/>
    <dgm:cxn modelId="{441295FB-EE7B-426D-AC65-C7F2286CD9C9}" srcId="{E7A731FF-4B74-48E1-968D-B078A3631887}" destId="{87EA2B06-B312-4F1B-B11A-3CAC6F1D5BBC}" srcOrd="1" destOrd="0" parTransId="{9A764453-0F83-4EBF-9A9D-0BCFF15F3EDF}" sibTransId="{1BBE4948-51DB-4A6A-A2C9-5E3CBA4CC08B}"/>
    <dgm:cxn modelId="{64CBFCB4-D85C-4E73-BABD-E89855965FCA}" type="presParOf" srcId="{8AD71E24-B0A5-486A-8CB5-84C94D666C8C}" destId="{9F892619-0CB4-40F3-AB8E-30E2F999D87F}" srcOrd="0" destOrd="0" presId="urn:microsoft.com/office/officeart/2005/8/layout/arrow3"/>
    <dgm:cxn modelId="{D7EA9EE1-6FFE-46F0-86A6-65E1CF302801}" type="presParOf" srcId="{8AD71E24-B0A5-486A-8CB5-84C94D666C8C}" destId="{02310ECB-BAC0-4D00-80AE-028BEA5A2E86}" srcOrd="1" destOrd="0" presId="urn:microsoft.com/office/officeart/2005/8/layout/arrow3"/>
    <dgm:cxn modelId="{DF3D6C2D-C155-401E-9B48-9C7188A05270}" type="presParOf" srcId="{8AD71E24-B0A5-486A-8CB5-84C94D666C8C}" destId="{6847C046-DBEA-4AF7-90EF-18896AF71065}" srcOrd="2" destOrd="0" presId="urn:microsoft.com/office/officeart/2005/8/layout/arrow3"/>
    <dgm:cxn modelId="{77D93D8A-51BC-4594-968C-4C877E09078C}" type="presParOf" srcId="{8AD71E24-B0A5-486A-8CB5-84C94D666C8C}" destId="{834DEA8A-30B0-4A8C-8A28-DA9E17675B0E}" srcOrd="3" destOrd="0" presId="urn:microsoft.com/office/officeart/2005/8/layout/arrow3"/>
    <dgm:cxn modelId="{66F24F18-D127-4C8E-930A-A8DA4B7CADE1}" type="presParOf" srcId="{8AD71E24-B0A5-486A-8CB5-84C94D666C8C}" destId="{95B2E981-895E-419A-8211-BB9B450AD06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31664FC-31D0-4FB8-85DA-69E315841B69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7C71CFFB-5960-4C97-9767-353E0CA6385D}">
      <dgm:prSet/>
      <dgm:spPr/>
      <dgm:t>
        <a:bodyPr/>
        <a:lstStyle/>
        <a:p>
          <a:pPr rtl="0"/>
          <a:r>
            <a:rPr lang="en-US" b="1" dirty="0" smtClean="0">
              <a:latin typeface="Cambria" pitchFamily="18" charset="0"/>
            </a:rPr>
            <a:t>Hearing starts when some of the sound waves go into the ear.</a:t>
          </a:r>
          <a:endParaRPr lang="es-MX" dirty="0">
            <a:latin typeface="Cambria" pitchFamily="18" charset="0"/>
          </a:endParaRPr>
        </a:p>
      </dgm:t>
    </dgm:pt>
    <dgm:pt modelId="{485BC06E-6D57-47FE-901E-55E266A09C31}" type="parTrans" cxnId="{F99FC380-AD09-476A-8C66-6C5A45F1ACE1}">
      <dgm:prSet/>
      <dgm:spPr/>
      <dgm:t>
        <a:bodyPr/>
        <a:lstStyle/>
        <a:p>
          <a:endParaRPr lang="es-MX"/>
        </a:p>
      </dgm:t>
    </dgm:pt>
    <dgm:pt modelId="{D1B62DB9-7EF4-4474-813C-52C4EF415CB6}" type="sibTrans" cxnId="{F99FC380-AD09-476A-8C66-6C5A45F1ACE1}">
      <dgm:prSet/>
      <dgm:spPr/>
      <dgm:t>
        <a:bodyPr/>
        <a:lstStyle/>
        <a:p>
          <a:endParaRPr lang="es-MX"/>
        </a:p>
      </dgm:t>
    </dgm:pt>
    <dgm:pt modelId="{EC4563A8-02CE-4683-9D8F-7BB4D290D518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b="1" dirty="0" smtClean="0">
              <a:latin typeface="Cambria" pitchFamily="18" charset="0"/>
            </a:rPr>
            <a:t>When a sound is made, the air around the sound vibrates.</a:t>
          </a:r>
          <a:endParaRPr lang="es-MX" dirty="0">
            <a:latin typeface="Cambria" pitchFamily="18" charset="0"/>
          </a:endParaRPr>
        </a:p>
      </dgm:t>
    </dgm:pt>
    <dgm:pt modelId="{9BCB30C5-6D5D-4B10-A4C0-17C801C5D9A2}" type="parTrans" cxnId="{51770891-0727-4D0B-BECC-C5D9548000A5}">
      <dgm:prSet/>
      <dgm:spPr/>
      <dgm:t>
        <a:bodyPr/>
        <a:lstStyle/>
        <a:p>
          <a:endParaRPr lang="es-MX"/>
        </a:p>
      </dgm:t>
    </dgm:pt>
    <dgm:pt modelId="{15286EDA-95F9-4BD5-817E-7E492AA32691}" type="sibTrans" cxnId="{51770891-0727-4D0B-BECC-C5D9548000A5}">
      <dgm:prSet/>
      <dgm:spPr/>
      <dgm:t>
        <a:bodyPr/>
        <a:lstStyle/>
        <a:p>
          <a:endParaRPr lang="es-MX"/>
        </a:p>
      </dgm:t>
    </dgm:pt>
    <dgm:pt modelId="{15B40FB4-3992-46E6-9DE5-CDCD53E3647D}" type="pres">
      <dgm:prSet presAssocID="{431664FC-31D0-4FB8-85DA-69E315841B6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59A9F4A-5B20-4ACF-89B1-E9A1786EB579}" type="pres">
      <dgm:prSet presAssocID="{431664FC-31D0-4FB8-85DA-69E315841B69}" presName="arrow" presStyleLbl="bgShp" presStyleIdx="0" presStyleCnt="1"/>
      <dgm:spPr/>
    </dgm:pt>
    <dgm:pt modelId="{206B370E-F8D6-4C04-B6B3-267B2DC74647}" type="pres">
      <dgm:prSet presAssocID="{431664FC-31D0-4FB8-85DA-69E315841B69}" presName="linearProcess" presStyleCnt="0"/>
      <dgm:spPr/>
    </dgm:pt>
    <dgm:pt modelId="{F5AFE396-FE91-47EA-A956-417FBDF257BD}" type="pres">
      <dgm:prSet presAssocID="{7C71CFFB-5960-4C97-9767-353E0CA6385D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B84230-B91E-49BE-93EC-F584AF72F9C4}" type="pres">
      <dgm:prSet presAssocID="{D1B62DB9-7EF4-4474-813C-52C4EF415CB6}" presName="sibTrans" presStyleCnt="0"/>
      <dgm:spPr/>
    </dgm:pt>
    <dgm:pt modelId="{DA35370F-3A7E-4F64-B8EB-25BD96119F55}" type="pres">
      <dgm:prSet presAssocID="{EC4563A8-02CE-4683-9D8F-7BB4D290D518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976C454-419C-42B9-BD32-E68119CCCCB3}" type="presOf" srcId="{7C71CFFB-5960-4C97-9767-353E0CA6385D}" destId="{F5AFE396-FE91-47EA-A956-417FBDF257BD}" srcOrd="0" destOrd="0" presId="urn:microsoft.com/office/officeart/2005/8/layout/hProcess9"/>
    <dgm:cxn modelId="{B342DB70-A9A7-4A9F-B232-A9DD69642FED}" type="presOf" srcId="{EC4563A8-02CE-4683-9D8F-7BB4D290D518}" destId="{DA35370F-3A7E-4F64-B8EB-25BD96119F55}" srcOrd="0" destOrd="0" presId="urn:microsoft.com/office/officeart/2005/8/layout/hProcess9"/>
    <dgm:cxn modelId="{2584D1D3-8D16-4FAC-A402-2D317A7D66C8}" type="presOf" srcId="{431664FC-31D0-4FB8-85DA-69E315841B69}" destId="{15B40FB4-3992-46E6-9DE5-CDCD53E3647D}" srcOrd="0" destOrd="0" presId="urn:microsoft.com/office/officeart/2005/8/layout/hProcess9"/>
    <dgm:cxn modelId="{F99FC380-AD09-476A-8C66-6C5A45F1ACE1}" srcId="{431664FC-31D0-4FB8-85DA-69E315841B69}" destId="{7C71CFFB-5960-4C97-9767-353E0CA6385D}" srcOrd="0" destOrd="0" parTransId="{485BC06E-6D57-47FE-901E-55E266A09C31}" sibTransId="{D1B62DB9-7EF4-4474-813C-52C4EF415CB6}"/>
    <dgm:cxn modelId="{51770891-0727-4D0B-BECC-C5D9548000A5}" srcId="{431664FC-31D0-4FB8-85DA-69E315841B69}" destId="{EC4563A8-02CE-4683-9D8F-7BB4D290D518}" srcOrd="1" destOrd="0" parTransId="{9BCB30C5-6D5D-4B10-A4C0-17C801C5D9A2}" sibTransId="{15286EDA-95F9-4BD5-817E-7E492AA32691}"/>
    <dgm:cxn modelId="{C29CD1A8-D47A-4108-85BB-1C1C0FCB4113}" type="presParOf" srcId="{15B40FB4-3992-46E6-9DE5-CDCD53E3647D}" destId="{359A9F4A-5B20-4ACF-89B1-E9A1786EB579}" srcOrd="0" destOrd="0" presId="urn:microsoft.com/office/officeart/2005/8/layout/hProcess9"/>
    <dgm:cxn modelId="{C7B153FA-F06D-45B6-81E7-232928F1D76B}" type="presParOf" srcId="{15B40FB4-3992-46E6-9DE5-CDCD53E3647D}" destId="{206B370E-F8D6-4C04-B6B3-267B2DC74647}" srcOrd="1" destOrd="0" presId="urn:microsoft.com/office/officeart/2005/8/layout/hProcess9"/>
    <dgm:cxn modelId="{2C91CB19-1C48-4C95-A2A7-5ACB4BC5C055}" type="presParOf" srcId="{206B370E-F8D6-4C04-B6B3-267B2DC74647}" destId="{F5AFE396-FE91-47EA-A956-417FBDF257BD}" srcOrd="0" destOrd="0" presId="urn:microsoft.com/office/officeart/2005/8/layout/hProcess9"/>
    <dgm:cxn modelId="{892AE5A6-6EA5-4F16-BEC7-5D4348116775}" type="presParOf" srcId="{206B370E-F8D6-4C04-B6B3-267B2DC74647}" destId="{1CB84230-B91E-49BE-93EC-F584AF72F9C4}" srcOrd="1" destOrd="0" presId="urn:microsoft.com/office/officeart/2005/8/layout/hProcess9"/>
    <dgm:cxn modelId="{A4BBFF0B-21CC-46AE-8B9B-B3B51D58795B}" type="presParOf" srcId="{206B370E-F8D6-4C04-B6B3-267B2DC74647}" destId="{DA35370F-3A7E-4F64-B8EB-25BD96119F5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9AA0173-F45E-47CA-87DA-0280FA84FB9C}" type="doc">
      <dgm:prSet loTypeId="urn:microsoft.com/office/officeart/2005/8/layout/gear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3F5C40B4-6544-4A59-8571-03577E25B132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0"/>
          <a:r>
            <a:rPr lang="en-US" sz="1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rPr>
            <a:t>Texture is how something feels.</a:t>
          </a:r>
          <a:endParaRPr lang="es-MX" sz="1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C7FFE8F-A6EE-46B8-8376-C7FA1556262A}" type="parTrans" cxnId="{13980433-047D-4FF7-B958-80BC4BC5C710}">
      <dgm:prSet/>
      <dgm:spPr/>
      <dgm:t>
        <a:bodyPr/>
        <a:lstStyle/>
        <a:p>
          <a:endParaRPr lang="es-MX"/>
        </a:p>
      </dgm:t>
    </dgm:pt>
    <dgm:pt modelId="{F8A08E92-0B8D-442F-A85A-9AC8387151CE}" type="sibTrans" cxnId="{13980433-047D-4FF7-B958-80BC4BC5C710}">
      <dgm:prSet/>
      <dgm:spPr/>
      <dgm:t>
        <a:bodyPr/>
        <a:lstStyle/>
        <a:p>
          <a:endParaRPr lang="es-MX"/>
        </a:p>
      </dgm:t>
    </dgm:pt>
    <dgm:pt modelId="{C6407286-A87A-4ECF-A18C-9B632E5B3E65}">
      <dgm:prSet custT="1"/>
      <dgm:spPr/>
      <dgm:t>
        <a:bodyPr/>
        <a:lstStyle/>
        <a:p>
          <a:pPr rtl="0"/>
          <a:r>
            <a:rPr lang="en-US" sz="1800" b="1" dirty="0" smtClean="0">
              <a:latin typeface="Cambria" pitchFamily="18" charset="0"/>
            </a:rPr>
            <a:t>The nerves in the skin allow us to feel texture, pressure, heat, cold, and pain.</a:t>
          </a:r>
          <a:endParaRPr lang="es-MX" sz="1800" dirty="0"/>
        </a:p>
      </dgm:t>
    </dgm:pt>
    <dgm:pt modelId="{8AC087DA-A2CE-440A-8B0E-DB8AC9F578DE}" type="parTrans" cxnId="{4DCCB54B-9B26-4916-9BFE-03D39DADB395}">
      <dgm:prSet/>
      <dgm:spPr/>
      <dgm:t>
        <a:bodyPr/>
        <a:lstStyle/>
        <a:p>
          <a:endParaRPr lang="es-MX"/>
        </a:p>
      </dgm:t>
    </dgm:pt>
    <dgm:pt modelId="{209215EE-392A-4F76-9920-76C7AD139451}" type="sibTrans" cxnId="{4DCCB54B-9B26-4916-9BFE-03D39DADB395}">
      <dgm:prSet/>
      <dgm:spPr/>
      <dgm:t>
        <a:bodyPr/>
        <a:lstStyle/>
        <a:p>
          <a:endParaRPr lang="es-MX"/>
        </a:p>
      </dgm:t>
    </dgm:pt>
    <dgm:pt modelId="{A23834A8-C696-4309-98B6-DF46A4F65405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0"/>
          <a:r>
            <a:rPr lang="en-US" sz="1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The sense of touch is located in the skin.</a:t>
          </a:r>
          <a:endParaRPr lang="es-MX" sz="1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2682A12-49BD-489C-BDA2-1054D5506D28}" type="parTrans" cxnId="{1F140654-D123-440A-BC76-6892491705B0}">
      <dgm:prSet/>
      <dgm:spPr/>
      <dgm:t>
        <a:bodyPr/>
        <a:lstStyle/>
        <a:p>
          <a:endParaRPr lang="es-MX"/>
        </a:p>
      </dgm:t>
    </dgm:pt>
    <dgm:pt modelId="{739D8FB7-DA32-4383-A840-351A4D53249F}" type="sibTrans" cxnId="{1F140654-D123-440A-BC76-6892491705B0}">
      <dgm:prSet/>
      <dgm:spPr/>
      <dgm:t>
        <a:bodyPr/>
        <a:lstStyle/>
        <a:p>
          <a:endParaRPr lang="es-MX"/>
        </a:p>
      </dgm:t>
    </dgm:pt>
    <dgm:pt modelId="{52DD7EE1-B9F1-4AD7-940E-DCE06EE221F8}" type="pres">
      <dgm:prSet presAssocID="{49AA0173-F45E-47CA-87DA-0280FA84FB9C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0093D34-1377-44EC-B632-A33F95921BE8}" type="pres">
      <dgm:prSet presAssocID="{C6407286-A87A-4ECF-A18C-9B632E5B3E6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C69C89-29C3-49F2-9608-D3977CE3D6BB}" type="pres">
      <dgm:prSet presAssocID="{C6407286-A87A-4ECF-A18C-9B632E5B3E65}" presName="gear1srcNode" presStyleLbl="node1" presStyleIdx="0" presStyleCnt="3"/>
      <dgm:spPr/>
      <dgm:t>
        <a:bodyPr/>
        <a:lstStyle/>
        <a:p>
          <a:endParaRPr lang="es-MX"/>
        </a:p>
      </dgm:t>
    </dgm:pt>
    <dgm:pt modelId="{C6AE25DC-BB18-49A5-8DF8-D6DA65543403}" type="pres">
      <dgm:prSet presAssocID="{C6407286-A87A-4ECF-A18C-9B632E5B3E65}" presName="gear1dstNode" presStyleLbl="node1" presStyleIdx="0" presStyleCnt="3"/>
      <dgm:spPr/>
      <dgm:t>
        <a:bodyPr/>
        <a:lstStyle/>
        <a:p>
          <a:endParaRPr lang="es-MX"/>
        </a:p>
      </dgm:t>
    </dgm:pt>
    <dgm:pt modelId="{CA77633F-C1E3-4188-9E5F-0CD16261AF56}" type="pres">
      <dgm:prSet presAssocID="{3F5C40B4-6544-4A59-8571-03577E25B132}" presName="gear2" presStyleLbl="node1" presStyleIdx="1" presStyleCnt="3" custScaleX="10579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7FD1FD-684A-461B-8E49-AA589460FBFA}" type="pres">
      <dgm:prSet presAssocID="{3F5C40B4-6544-4A59-8571-03577E25B132}" presName="gear2srcNode" presStyleLbl="node1" presStyleIdx="1" presStyleCnt="3"/>
      <dgm:spPr/>
      <dgm:t>
        <a:bodyPr/>
        <a:lstStyle/>
        <a:p>
          <a:endParaRPr lang="es-MX"/>
        </a:p>
      </dgm:t>
    </dgm:pt>
    <dgm:pt modelId="{D4559A42-A975-4A95-B46D-0004533600FB}" type="pres">
      <dgm:prSet presAssocID="{3F5C40B4-6544-4A59-8571-03577E25B132}" presName="gear2dstNode" presStyleLbl="node1" presStyleIdx="1" presStyleCnt="3"/>
      <dgm:spPr/>
      <dgm:t>
        <a:bodyPr/>
        <a:lstStyle/>
        <a:p>
          <a:endParaRPr lang="es-MX"/>
        </a:p>
      </dgm:t>
    </dgm:pt>
    <dgm:pt modelId="{2F2A9C3A-2890-4CDE-881C-161A4DA87BF3}" type="pres">
      <dgm:prSet presAssocID="{A23834A8-C696-4309-98B6-DF46A4F65405}" presName="gear3" presStyleLbl="node1" presStyleIdx="2" presStyleCnt="3"/>
      <dgm:spPr/>
      <dgm:t>
        <a:bodyPr/>
        <a:lstStyle/>
        <a:p>
          <a:endParaRPr lang="es-MX"/>
        </a:p>
      </dgm:t>
    </dgm:pt>
    <dgm:pt modelId="{BF71413B-15E7-4E8D-A86C-3581050DE466}" type="pres">
      <dgm:prSet presAssocID="{A23834A8-C696-4309-98B6-DF46A4F6540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11906D-C3BD-4D84-94F0-301E785DBC69}" type="pres">
      <dgm:prSet presAssocID="{A23834A8-C696-4309-98B6-DF46A4F65405}" presName="gear3srcNode" presStyleLbl="node1" presStyleIdx="2" presStyleCnt="3"/>
      <dgm:spPr/>
      <dgm:t>
        <a:bodyPr/>
        <a:lstStyle/>
        <a:p>
          <a:endParaRPr lang="es-MX"/>
        </a:p>
      </dgm:t>
    </dgm:pt>
    <dgm:pt modelId="{82A8B898-AF26-40F0-BA83-16C3D25E1497}" type="pres">
      <dgm:prSet presAssocID="{A23834A8-C696-4309-98B6-DF46A4F65405}" presName="gear3dstNode" presStyleLbl="node1" presStyleIdx="2" presStyleCnt="3"/>
      <dgm:spPr/>
      <dgm:t>
        <a:bodyPr/>
        <a:lstStyle/>
        <a:p>
          <a:endParaRPr lang="es-MX"/>
        </a:p>
      </dgm:t>
    </dgm:pt>
    <dgm:pt modelId="{C2BBBB3C-C032-4D1B-90BB-DD92B7FB6BE6}" type="pres">
      <dgm:prSet presAssocID="{209215EE-392A-4F76-9920-76C7AD139451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5D0BA6A8-D61B-4594-A631-AEFD26FA24BD}" type="pres">
      <dgm:prSet presAssocID="{F8A08E92-0B8D-442F-A85A-9AC8387151CE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6C8D14C0-207C-41CB-8E28-15A5BF0E7EE2}" type="pres">
      <dgm:prSet presAssocID="{739D8FB7-DA32-4383-A840-351A4D53249F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F0374F34-6454-4E5E-8D65-66AC376493B7}" type="presOf" srcId="{A23834A8-C696-4309-98B6-DF46A4F65405}" destId="{BC11906D-C3BD-4D84-94F0-301E785DBC69}" srcOrd="2" destOrd="0" presId="urn:microsoft.com/office/officeart/2005/8/layout/gear1"/>
    <dgm:cxn modelId="{BE2AA9E7-824E-4BC9-A14C-71F80E3CD56B}" type="presOf" srcId="{209215EE-392A-4F76-9920-76C7AD139451}" destId="{C2BBBB3C-C032-4D1B-90BB-DD92B7FB6BE6}" srcOrd="0" destOrd="0" presId="urn:microsoft.com/office/officeart/2005/8/layout/gear1"/>
    <dgm:cxn modelId="{E8E2EDE1-9E62-4166-994B-F2B1BBCF494A}" type="presOf" srcId="{3F5C40B4-6544-4A59-8571-03577E25B132}" destId="{D4559A42-A975-4A95-B46D-0004533600FB}" srcOrd="2" destOrd="0" presId="urn:microsoft.com/office/officeart/2005/8/layout/gear1"/>
    <dgm:cxn modelId="{7CBC42CC-3DB0-4971-B1D5-02AB7EB305B8}" type="presOf" srcId="{A23834A8-C696-4309-98B6-DF46A4F65405}" destId="{2F2A9C3A-2890-4CDE-881C-161A4DA87BF3}" srcOrd="0" destOrd="0" presId="urn:microsoft.com/office/officeart/2005/8/layout/gear1"/>
    <dgm:cxn modelId="{56F08FED-CDF0-4F30-9D07-B26B5A549B5C}" type="presOf" srcId="{A23834A8-C696-4309-98B6-DF46A4F65405}" destId="{BF71413B-15E7-4E8D-A86C-3581050DE466}" srcOrd="1" destOrd="0" presId="urn:microsoft.com/office/officeart/2005/8/layout/gear1"/>
    <dgm:cxn modelId="{3DE5D561-CAF1-43C3-B964-FBE8D4F1B944}" type="presOf" srcId="{C6407286-A87A-4ECF-A18C-9B632E5B3E65}" destId="{59C69C89-29C3-49F2-9608-D3977CE3D6BB}" srcOrd="1" destOrd="0" presId="urn:microsoft.com/office/officeart/2005/8/layout/gear1"/>
    <dgm:cxn modelId="{7EAE854C-1DCD-4BD5-B177-BA3F9FF1F552}" type="presOf" srcId="{C6407286-A87A-4ECF-A18C-9B632E5B3E65}" destId="{C6AE25DC-BB18-49A5-8DF8-D6DA65543403}" srcOrd="2" destOrd="0" presId="urn:microsoft.com/office/officeart/2005/8/layout/gear1"/>
    <dgm:cxn modelId="{FDA4E628-EB48-4FD3-8E8F-A2D798F2FB8E}" type="presOf" srcId="{49AA0173-F45E-47CA-87DA-0280FA84FB9C}" destId="{52DD7EE1-B9F1-4AD7-940E-DCE06EE221F8}" srcOrd="0" destOrd="0" presId="urn:microsoft.com/office/officeart/2005/8/layout/gear1"/>
    <dgm:cxn modelId="{5D8E2A6A-078A-4D16-8C50-A204EDF68D6E}" type="presOf" srcId="{C6407286-A87A-4ECF-A18C-9B632E5B3E65}" destId="{70093D34-1377-44EC-B632-A33F95921BE8}" srcOrd="0" destOrd="0" presId="urn:microsoft.com/office/officeart/2005/8/layout/gear1"/>
    <dgm:cxn modelId="{13980433-047D-4FF7-B958-80BC4BC5C710}" srcId="{49AA0173-F45E-47CA-87DA-0280FA84FB9C}" destId="{3F5C40B4-6544-4A59-8571-03577E25B132}" srcOrd="1" destOrd="0" parTransId="{9C7FFE8F-A6EE-46B8-8376-C7FA1556262A}" sibTransId="{F8A08E92-0B8D-442F-A85A-9AC8387151CE}"/>
    <dgm:cxn modelId="{B4B571F1-9875-4F62-8369-E30790E505F4}" type="presOf" srcId="{F8A08E92-0B8D-442F-A85A-9AC8387151CE}" destId="{5D0BA6A8-D61B-4594-A631-AEFD26FA24BD}" srcOrd="0" destOrd="0" presId="urn:microsoft.com/office/officeart/2005/8/layout/gear1"/>
    <dgm:cxn modelId="{15F3D756-5495-4571-9933-7499D374C33F}" type="presOf" srcId="{3F5C40B4-6544-4A59-8571-03577E25B132}" destId="{6C7FD1FD-684A-461B-8E49-AA589460FBFA}" srcOrd="1" destOrd="0" presId="urn:microsoft.com/office/officeart/2005/8/layout/gear1"/>
    <dgm:cxn modelId="{1F140654-D123-440A-BC76-6892491705B0}" srcId="{49AA0173-F45E-47CA-87DA-0280FA84FB9C}" destId="{A23834A8-C696-4309-98B6-DF46A4F65405}" srcOrd="2" destOrd="0" parTransId="{32682A12-49BD-489C-BDA2-1054D5506D28}" sibTransId="{739D8FB7-DA32-4383-A840-351A4D53249F}"/>
    <dgm:cxn modelId="{E0058991-7326-46B6-B384-D6B6FC015D03}" type="presOf" srcId="{739D8FB7-DA32-4383-A840-351A4D53249F}" destId="{6C8D14C0-207C-41CB-8E28-15A5BF0E7EE2}" srcOrd="0" destOrd="0" presId="urn:microsoft.com/office/officeart/2005/8/layout/gear1"/>
    <dgm:cxn modelId="{B3A68E62-8CEC-4821-85A6-E4379D319442}" type="presOf" srcId="{A23834A8-C696-4309-98B6-DF46A4F65405}" destId="{82A8B898-AF26-40F0-BA83-16C3D25E1497}" srcOrd="3" destOrd="0" presId="urn:microsoft.com/office/officeart/2005/8/layout/gear1"/>
    <dgm:cxn modelId="{BE211BEB-B595-43A5-AAFC-20A08D484B7F}" type="presOf" srcId="{3F5C40B4-6544-4A59-8571-03577E25B132}" destId="{CA77633F-C1E3-4188-9E5F-0CD16261AF56}" srcOrd="0" destOrd="0" presId="urn:microsoft.com/office/officeart/2005/8/layout/gear1"/>
    <dgm:cxn modelId="{4DCCB54B-9B26-4916-9BFE-03D39DADB395}" srcId="{49AA0173-F45E-47CA-87DA-0280FA84FB9C}" destId="{C6407286-A87A-4ECF-A18C-9B632E5B3E65}" srcOrd="0" destOrd="0" parTransId="{8AC087DA-A2CE-440A-8B0E-DB8AC9F578DE}" sibTransId="{209215EE-392A-4F76-9920-76C7AD139451}"/>
    <dgm:cxn modelId="{5ACE7189-9364-4A83-B33F-261CC1DED066}" type="presParOf" srcId="{52DD7EE1-B9F1-4AD7-940E-DCE06EE221F8}" destId="{70093D34-1377-44EC-B632-A33F95921BE8}" srcOrd="0" destOrd="0" presId="urn:microsoft.com/office/officeart/2005/8/layout/gear1"/>
    <dgm:cxn modelId="{3BFA8AF8-49E8-44BF-8F79-40672E3773DE}" type="presParOf" srcId="{52DD7EE1-B9F1-4AD7-940E-DCE06EE221F8}" destId="{59C69C89-29C3-49F2-9608-D3977CE3D6BB}" srcOrd="1" destOrd="0" presId="urn:microsoft.com/office/officeart/2005/8/layout/gear1"/>
    <dgm:cxn modelId="{EC96AA71-E512-4CFC-ACDF-7106DBF03EB9}" type="presParOf" srcId="{52DD7EE1-B9F1-4AD7-940E-DCE06EE221F8}" destId="{C6AE25DC-BB18-49A5-8DF8-D6DA65543403}" srcOrd="2" destOrd="0" presId="urn:microsoft.com/office/officeart/2005/8/layout/gear1"/>
    <dgm:cxn modelId="{7EBD28F2-7340-4B66-AEC8-6EF605D01486}" type="presParOf" srcId="{52DD7EE1-B9F1-4AD7-940E-DCE06EE221F8}" destId="{CA77633F-C1E3-4188-9E5F-0CD16261AF56}" srcOrd="3" destOrd="0" presId="urn:microsoft.com/office/officeart/2005/8/layout/gear1"/>
    <dgm:cxn modelId="{6C8546CF-3411-48F3-A1A4-1B8FDDB3ABC3}" type="presParOf" srcId="{52DD7EE1-B9F1-4AD7-940E-DCE06EE221F8}" destId="{6C7FD1FD-684A-461B-8E49-AA589460FBFA}" srcOrd="4" destOrd="0" presId="urn:microsoft.com/office/officeart/2005/8/layout/gear1"/>
    <dgm:cxn modelId="{402D1DAC-A7D7-4BD6-8071-DC8D61CD4D6B}" type="presParOf" srcId="{52DD7EE1-B9F1-4AD7-940E-DCE06EE221F8}" destId="{D4559A42-A975-4A95-B46D-0004533600FB}" srcOrd="5" destOrd="0" presId="urn:microsoft.com/office/officeart/2005/8/layout/gear1"/>
    <dgm:cxn modelId="{BAD5B8F0-42F1-48D6-950C-5680FF3CAAE8}" type="presParOf" srcId="{52DD7EE1-B9F1-4AD7-940E-DCE06EE221F8}" destId="{2F2A9C3A-2890-4CDE-881C-161A4DA87BF3}" srcOrd="6" destOrd="0" presId="urn:microsoft.com/office/officeart/2005/8/layout/gear1"/>
    <dgm:cxn modelId="{DF41294E-302F-4517-A839-D6E187909897}" type="presParOf" srcId="{52DD7EE1-B9F1-4AD7-940E-DCE06EE221F8}" destId="{BF71413B-15E7-4E8D-A86C-3581050DE466}" srcOrd="7" destOrd="0" presId="urn:microsoft.com/office/officeart/2005/8/layout/gear1"/>
    <dgm:cxn modelId="{8B85B94E-9B59-4FED-B9CA-4513C92D2285}" type="presParOf" srcId="{52DD7EE1-B9F1-4AD7-940E-DCE06EE221F8}" destId="{BC11906D-C3BD-4D84-94F0-301E785DBC69}" srcOrd="8" destOrd="0" presId="urn:microsoft.com/office/officeart/2005/8/layout/gear1"/>
    <dgm:cxn modelId="{FA5B00E8-9780-4DB7-9475-B835004ABC67}" type="presParOf" srcId="{52DD7EE1-B9F1-4AD7-940E-DCE06EE221F8}" destId="{82A8B898-AF26-40F0-BA83-16C3D25E1497}" srcOrd="9" destOrd="0" presId="urn:microsoft.com/office/officeart/2005/8/layout/gear1"/>
    <dgm:cxn modelId="{DAC086A5-E34F-4228-A4FF-4FC0190C58DA}" type="presParOf" srcId="{52DD7EE1-B9F1-4AD7-940E-DCE06EE221F8}" destId="{C2BBBB3C-C032-4D1B-90BB-DD92B7FB6BE6}" srcOrd="10" destOrd="0" presId="urn:microsoft.com/office/officeart/2005/8/layout/gear1"/>
    <dgm:cxn modelId="{690C8CB7-2AFA-4EB5-8361-17FE7DC1D663}" type="presParOf" srcId="{52DD7EE1-B9F1-4AD7-940E-DCE06EE221F8}" destId="{5D0BA6A8-D61B-4594-A631-AEFD26FA24BD}" srcOrd="11" destOrd="0" presId="urn:microsoft.com/office/officeart/2005/8/layout/gear1"/>
    <dgm:cxn modelId="{7357B5F5-679B-492F-98A5-A9AFC5FBFFEE}" type="presParOf" srcId="{52DD7EE1-B9F1-4AD7-940E-DCE06EE221F8}" destId="{6C8D14C0-207C-41CB-8E28-15A5BF0E7EE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31DCF60-8600-438D-8BFB-242BE53A8578}" type="doc">
      <dgm:prSet loTypeId="urn:microsoft.com/office/officeart/2005/8/layout/arrow6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CBCF3F6-C96A-4050-AE8A-A5027FCBE311}">
      <dgm:prSet custT="1"/>
      <dgm:spPr/>
      <dgm:t>
        <a:bodyPr/>
        <a:lstStyle/>
        <a:p>
          <a:pPr rtl="0"/>
          <a:r>
            <a:rPr lang="en-US" sz="2800" dirty="0" smtClean="0"/>
            <a:t>The nose controls your sense of smell.</a:t>
          </a:r>
          <a:endParaRPr lang="es-MX" sz="2800" dirty="0"/>
        </a:p>
      </dgm:t>
    </dgm:pt>
    <dgm:pt modelId="{A48107D6-830E-4DBB-AEDD-7246A35141BA}" type="parTrans" cxnId="{2EB2E035-AA5B-4E4D-880F-6B6AE3D564C8}">
      <dgm:prSet/>
      <dgm:spPr/>
      <dgm:t>
        <a:bodyPr/>
        <a:lstStyle/>
        <a:p>
          <a:endParaRPr lang="es-MX"/>
        </a:p>
      </dgm:t>
    </dgm:pt>
    <dgm:pt modelId="{7CB89390-4889-4BC6-8825-8009097A6656}" type="sibTrans" cxnId="{2EB2E035-AA5B-4E4D-880F-6B6AE3D564C8}">
      <dgm:prSet/>
      <dgm:spPr/>
      <dgm:t>
        <a:bodyPr/>
        <a:lstStyle/>
        <a:p>
          <a:endParaRPr lang="es-MX"/>
        </a:p>
      </dgm:t>
    </dgm:pt>
    <dgm:pt modelId="{B0A2450D-DC93-442E-A634-D8831CC26039}">
      <dgm:prSet custT="1"/>
      <dgm:spPr/>
      <dgm:t>
        <a:bodyPr/>
        <a:lstStyle/>
        <a:p>
          <a:pPr rtl="0"/>
          <a:r>
            <a:rPr lang="en-US" sz="2800" dirty="0" smtClean="0"/>
            <a:t>The nose is able to smell 80 different kinds of smells</a:t>
          </a:r>
          <a:endParaRPr lang="es-MX" sz="2800" dirty="0"/>
        </a:p>
      </dgm:t>
    </dgm:pt>
    <dgm:pt modelId="{C86ADD8C-C456-4FAC-BAE3-411E9089B1FE}" type="parTrans" cxnId="{70BB5E04-C873-43F3-9E90-E887CFD93381}">
      <dgm:prSet/>
      <dgm:spPr/>
      <dgm:t>
        <a:bodyPr/>
        <a:lstStyle/>
        <a:p>
          <a:endParaRPr lang="es-MX"/>
        </a:p>
      </dgm:t>
    </dgm:pt>
    <dgm:pt modelId="{4C556C7B-46FA-464E-B039-F109CBF52AA3}" type="sibTrans" cxnId="{70BB5E04-C873-43F3-9E90-E887CFD93381}">
      <dgm:prSet/>
      <dgm:spPr/>
      <dgm:t>
        <a:bodyPr/>
        <a:lstStyle/>
        <a:p>
          <a:endParaRPr lang="es-MX"/>
        </a:p>
      </dgm:t>
    </dgm:pt>
    <dgm:pt modelId="{4875BF1E-7457-44A9-A7C1-7FFA5C44A878}" type="pres">
      <dgm:prSet presAssocID="{231DCF60-8600-438D-8BFB-242BE53A857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E684D67-2009-438E-AD60-76EE4B8FB293}" type="pres">
      <dgm:prSet presAssocID="{231DCF60-8600-438D-8BFB-242BE53A8578}" presName="ribbon" presStyleLbl="node1" presStyleIdx="0" presStyleCnt="1" custScaleY="123596"/>
      <dgm:spPr/>
    </dgm:pt>
    <dgm:pt modelId="{CFB478C7-BA7A-41F3-9540-0F6CFA870C32}" type="pres">
      <dgm:prSet presAssocID="{231DCF60-8600-438D-8BFB-242BE53A857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7F43E3-A46F-4EC7-A4E5-BCECA8A9CE28}" type="pres">
      <dgm:prSet presAssocID="{231DCF60-8600-438D-8BFB-242BE53A857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EB2E035-AA5B-4E4D-880F-6B6AE3D564C8}" srcId="{231DCF60-8600-438D-8BFB-242BE53A8578}" destId="{DCBCF3F6-C96A-4050-AE8A-A5027FCBE311}" srcOrd="0" destOrd="0" parTransId="{A48107D6-830E-4DBB-AEDD-7246A35141BA}" sibTransId="{7CB89390-4889-4BC6-8825-8009097A6656}"/>
    <dgm:cxn modelId="{90CB88FB-B4F2-4460-BD67-C6B5A8038625}" type="presOf" srcId="{DCBCF3F6-C96A-4050-AE8A-A5027FCBE311}" destId="{CFB478C7-BA7A-41F3-9540-0F6CFA870C32}" srcOrd="0" destOrd="0" presId="urn:microsoft.com/office/officeart/2005/8/layout/arrow6"/>
    <dgm:cxn modelId="{70BB5E04-C873-43F3-9E90-E887CFD93381}" srcId="{231DCF60-8600-438D-8BFB-242BE53A8578}" destId="{B0A2450D-DC93-442E-A634-D8831CC26039}" srcOrd="1" destOrd="0" parTransId="{C86ADD8C-C456-4FAC-BAE3-411E9089B1FE}" sibTransId="{4C556C7B-46FA-464E-B039-F109CBF52AA3}"/>
    <dgm:cxn modelId="{CCEE7C6E-84D6-4107-A329-F5CEED8D407C}" type="presOf" srcId="{B0A2450D-DC93-442E-A634-D8831CC26039}" destId="{0D7F43E3-A46F-4EC7-A4E5-BCECA8A9CE28}" srcOrd="0" destOrd="0" presId="urn:microsoft.com/office/officeart/2005/8/layout/arrow6"/>
    <dgm:cxn modelId="{14A3D0E4-114A-47D9-B904-BA2929B6D380}" type="presOf" srcId="{231DCF60-8600-438D-8BFB-242BE53A8578}" destId="{4875BF1E-7457-44A9-A7C1-7FFA5C44A878}" srcOrd="0" destOrd="0" presId="urn:microsoft.com/office/officeart/2005/8/layout/arrow6"/>
    <dgm:cxn modelId="{3A3EB19E-5406-4A5E-B498-66E0B7AC0E01}" type="presParOf" srcId="{4875BF1E-7457-44A9-A7C1-7FFA5C44A878}" destId="{4E684D67-2009-438E-AD60-76EE4B8FB293}" srcOrd="0" destOrd="0" presId="urn:microsoft.com/office/officeart/2005/8/layout/arrow6"/>
    <dgm:cxn modelId="{1B1B891B-E8F1-4AF2-BA64-C02761149DE4}" type="presParOf" srcId="{4875BF1E-7457-44A9-A7C1-7FFA5C44A878}" destId="{CFB478C7-BA7A-41F3-9540-0F6CFA870C32}" srcOrd="1" destOrd="0" presId="urn:microsoft.com/office/officeart/2005/8/layout/arrow6"/>
    <dgm:cxn modelId="{623F98C8-C014-4FA6-852D-E040FE84F7AC}" type="presParOf" srcId="{4875BF1E-7457-44A9-A7C1-7FFA5C44A878}" destId="{0D7F43E3-A46F-4EC7-A4E5-BCECA8A9CE2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6906C71-83BC-41A3-8419-FE480AC89BE1}" type="doc">
      <dgm:prSet loTypeId="urn:microsoft.com/office/officeart/2005/8/layout/process2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F6145609-6B9B-44B7-9403-A65D4410F74B}">
      <dgm:prSet/>
      <dgm:spPr/>
      <dgm:t>
        <a:bodyPr/>
        <a:lstStyle/>
        <a:p>
          <a:pPr rtl="0"/>
          <a:r>
            <a:rPr lang="en-US" b="1" dirty="0" smtClean="0">
              <a:latin typeface="Cambria" pitchFamily="18" charset="0"/>
            </a:rPr>
            <a:t>Taste buds are the parts on the tongue that allow us to taste.</a:t>
          </a:r>
          <a:endParaRPr lang="es-MX" b="1" dirty="0">
            <a:latin typeface="Cambria" pitchFamily="18" charset="0"/>
          </a:endParaRPr>
        </a:p>
      </dgm:t>
    </dgm:pt>
    <dgm:pt modelId="{79918DB6-4617-4D69-9A9C-0032981D1AF0}" type="parTrans" cxnId="{9DB45BB7-75D2-420C-8AE9-1ABB85641A87}">
      <dgm:prSet/>
      <dgm:spPr/>
      <dgm:t>
        <a:bodyPr/>
        <a:lstStyle/>
        <a:p>
          <a:endParaRPr lang="es-MX"/>
        </a:p>
      </dgm:t>
    </dgm:pt>
    <dgm:pt modelId="{92CD1079-CA69-4D4E-83C4-54B986FE7850}" type="sibTrans" cxnId="{9DB45BB7-75D2-420C-8AE9-1ABB85641A87}">
      <dgm:prSet/>
      <dgm:spPr/>
      <dgm:t>
        <a:bodyPr/>
        <a:lstStyle/>
        <a:p>
          <a:endParaRPr lang="es-MX"/>
        </a:p>
      </dgm:t>
    </dgm:pt>
    <dgm:pt modelId="{A83889A5-E170-4D7F-86ED-E078EC3061A5}">
      <dgm:prSet/>
      <dgm:spPr/>
      <dgm:t>
        <a:bodyPr/>
        <a:lstStyle/>
        <a:p>
          <a:pPr rtl="0"/>
          <a:r>
            <a:rPr lang="en-US" b="1" dirty="0" smtClean="0">
              <a:latin typeface="Cambria" pitchFamily="18" charset="0"/>
            </a:rPr>
            <a:t>The four kinds of taste buds are sweet, sour, bitter, and salty.</a:t>
          </a:r>
          <a:endParaRPr lang="es-MX" b="1" dirty="0">
            <a:latin typeface="Cambria" pitchFamily="18" charset="0"/>
          </a:endParaRPr>
        </a:p>
      </dgm:t>
    </dgm:pt>
    <dgm:pt modelId="{6D0D6848-31C6-4EA2-B3F7-87B09E5F3DA9}" type="parTrans" cxnId="{9FD36A23-6DC1-42C5-ABF6-2C6FD0AF161C}">
      <dgm:prSet/>
      <dgm:spPr/>
      <dgm:t>
        <a:bodyPr/>
        <a:lstStyle/>
        <a:p>
          <a:endParaRPr lang="es-MX"/>
        </a:p>
      </dgm:t>
    </dgm:pt>
    <dgm:pt modelId="{C3AEC4CF-8315-4B69-BE10-48A060C52BD8}" type="sibTrans" cxnId="{9FD36A23-6DC1-42C5-ABF6-2C6FD0AF161C}">
      <dgm:prSet/>
      <dgm:spPr/>
      <dgm:t>
        <a:bodyPr/>
        <a:lstStyle/>
        <a:p>
          <a:endParaRPr lang="es-MX"/>
        </a:p>
      </dgm:t>
    </dgm:pt>
    <dgm:pt modelId="{37D7E1EC-9C59-4495-B015-6B82B0B995DA}">
      <dgm:prSet/>
      <dgm:spPr/>
      <dgm:t>
        <a:bodyPr/>
        <a:lstStyle/>
        <a:p>
          <a:pPr rtl="0"/>
          <a:r>
            <a:rPr lang="en-US" b="1" dirty="0" smtClean="0">
              <a:latin typeface="Cambria" pitchFamily="18" charset="0"/>
            </a:rPr>
            <a:t>Your sense of taste comes from the taste buds in the tongue.</a:t>
          </a:r>
          <a:endParaRPr lang="es-MX" b="1" dirty="0">
            <a:latin typeface="Cambria" pitchFamily="18" charset="0"/>
          </a:endParaRPr>
        </a:p>
      </dgm:t>
    </dgm:pt>
    <dgm:pt modelId="{590F875F-FA00-4CE3-A392-E2AD22396A6A}" type="sibTrans" cxnId="{2B850BFE-E473-4F25-BBE4-1839AA2A03F4}">
      <dgm:prSet/>
      <dgm:spPr/>
      <dgm:t>
        <a:bodyPr/>
        <a:lstStyle/>
        <a:p>
          <a:endParaRPr lang="es-MX"/>
        </a:p>
      </dgm:t>
    </dgm:pt>
    <dgm:pt modelId="{8EBD0D39-3360-401B-9F1B-3573A9A49FF9}" type="parTrans" cxnId="{2B850BFE-E473-4F25-BBE4-1839AA2A03F4}">
      <dgm:prSet/>
      <dgm:spPr/>
      <dgm:t>
        <a:bodyPr/>
        <a:lstStyle/>
        <a:p>
          <a:endParaRPr lang="es-MX"/>
        </a:p>
      </dgm:t>
    </dgm:pt>
    <dgm:pt modelId="{540B2043-EC46-44C6-868E-BA9863775807}" type="pres">
      <dgm:prSet presAssocID="{06906C71-83BC-41A3-8419-FE480AC89BE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7780184-56FE-4053-93C1-3641346B71CB}" type="pres">
      <dgm:prSet presAssocID="{37D7E1EC-9C59-4495-B015-6B82B0B995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638D60-C65E-4757-A4EB-D8EF3E766D32}" type="pres">
      <dgm:prSet presAssocID="{590F875F-FA00-4CE3-A392-E2AD22396A6A}" presName="sibTrans" presStyleLbl="sibTrans2D1" presStyleIdx="0" presStyleCnt="2"/>
      <dgm:spPr/>
      <dgm:t>
        <a:bodyPr/>
        <a:lstStyle/>
        <a:p>
          <a:endParaRPr lang="es-MX"/>
        </a:p>
      </dgm:t>
    </dgm:pt>
    <dgm:pt modelId="{3BFA4240-123E-44AC-8059-7D79EA3E11A7}" type="pres">
      <dgm:prSet presAssocID="{590F875F-FA00-4CE3-A392-E2AD22396A6A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B8F7D03A-1CA7-49AA-83D7-5BB59E7B33F6}" type="pres">
      <dgm:prSet presAssocID="{F6145609-6B9B-44B7-9403-A65D4410F7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963A06-43FC-4850-A38A-C9E02D8BE41A}" type="pres">
      <dgm:prSet presAssocID="{92CD1079-CA69-4D4E-83C4-54B986FE7850}" presName="sibTrans" presStyleLbl="sibTrans2D1" presStyleIdx="1" presStyleCnt="2"/>
      <dgm:spPr/>
      <dgm:t>
        <a:bodyPr/>
        <a:lstStyle/>
        <a:p>
          <a:endParaRPr lang="es-MX"/>
        </a:p>
      </dgm:t>
    </dgm:pt>
    <dgm:pt modelId="{3DD3307A-BA61-4906-B0B3-151AAAD94D8E}" type="pres">
      <dgm:prSet presAssocID="{92CD1079-CA69-4D4E-83C4-54B986FE7850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FC3B2078-6C02-401E-AB14-CBF7B95C5E2C}" type="pres">
      <dgm:prSet presAssocID="{A83889A5-E170-4D7F-86ED-E078EC3061A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C35E29B-3E4A-42CD-A94F-7D25D0659321}" type="presOf" srcId="{06906C71-83BC-41A3-8419-FE480AC89BE1}" destId="{540B2043-EC46-44C6-868E-BA9863775807}" srcOrd="0" destOrd="0" presId="urn:microsoft.com/office/officeart/2005/8/layout/process2"/>
    <dgm:cxn modelId="{0281E8BB-0A3B-4F20-8AE4-F512F9EA0566}" type="presOf" srcId="{92CD1079-CA69-4D4E-83C4-54B986FE7850}" destId="{3DD3307A-BA61-4906-B0B3-151AAAD94D8E}" srcOrd="1" destOrd="0" presId="urn:microsoft.com/office/officeart/2005/8/layout/process2"/>
    <dgm:cxn modelId="{0E099F72-27AA-4688-ACA5-43D7DD217DC6}" type="presOf" srcId="{590F875F-FA00-4CE3-A392-E2AD22396A6A}" destId="{3BFA4240-123E-44AC-8059-7D79EA3E11A7}" srcOrd="1" destOrd="0" presId="urn:microsoft.com/office/officeart/2005/8/layout/process2"/>
    <dgm:cxn modelId="{FFBDB1F2-E4C6-4CD9-8FCC-2737CA50FB28}" type="presOf" srcId="{590F875F-FA00-4CE3-A392-E2AD22396A6A}" destId="{5C638D60-C65E-4757-A4EB-D8EF3E766D32}" srcOrd="0" destOrd="0" presId="urn:microsoft.com/office/officeart/2005/8/layout/process2"/>
    <dgm:cxn modelId="{9DB45BB7-75D2-420C-8AE9-1ABB85641A87}" srcId="{06906C71-83BC-41A3-8419-FE480AC89BE1}" destId="{F6145609-6B9B-44B7-9403-A65D4410F74B}" srcOrd="1" destOrd="0" parTransId="{79918DB6-4617-4D69-9A9C-0032981D1AF0}" sibTransId="{92CD1079-CA69-4D4E-83C4-54B986FE7850}"/>
    <dgm:cxn modelId="{C20CBBE3-8608-44A1-8A08-041752D38D99}" type="presOf" srcId="{A83889A5-E170-4D7F-86ED-E078EC3061A5}" destId="{FC3B2078-6C02-401E-AB14-CBF7B95C5E2C}" srcOrd="0" destOrd="0" presId="urn:microsoft.com/office/officeart/2005/8/layout/process2"/>
    <dgm:cxn modelId="{21C4F0A0-5A52-435C-9106-8E73D083628E}" type="presOf" srcId="{F6145609-6B9B-44B7-9403-A65D4410F74B}" destId="{B8F7D03A-1CA7-49AA-83D7-5BB59E7B33F6}" srcOrd="0" destOrd="0" presId="urn:microsoft.com/office/officeart/2005/8/layout/process2"/>
    <dgm:cxn modelId="{2B850BFE-E473-4F25-BBE4-1839AA2A03F4}" srcId="{06906C71-83BC-41A3-8419-FE480AC89BE1}" destId="{37D7E1EC-9C59-4495-B015-6B82B0B995DA}" srcOrd="0" destOrd="0" parTransId="{8EBD0D39-3360-401B-9F1B-3573A9A49FF9}" sibTransId="{590F875F-FA00-4CE3-A392-E2AD22396A6A}"/>
    <dgm:cxn modelId="{C1CA5E37-BC04-4C21-B61B-37B1B6C9CE63}" type="presOf" srcId="{37D7E1EC-9C59-4495-B015-6B82B0B995DA}" destId="{C7780184-56FE-4053-93C1-3641346B71CB}" srcOrd="0" destOrd="0" presId="urn:microsoft.com/office/officeart/2005/8/layout/process2"/>
    <dgm:cxn modelId="{13FDABA3-6843-49DF-8DEF-6C28DFC56FBB}" type="presOf" srcId="{92CD1079-CA69-4D4E-83C4-54B986FE7850}" destId="{E3963A06-43FC-4850-A38A-C9E02D8BE41A}" srcOrd="0" destOrd="0" presId="urn:microsoft.com/office/officeart/2005/8/layout/process2"/>
    <dgm:cxn modelId="{9FD36A23-6DC1-42C5-ABF6-2C6FD0AF161C}" srcId="{06906C71-83BC-41A3-8419-FE480AC89BE1}" destId="{A83889A5-E170-4D7F-86ED-E078EC3061A5}" srcOrd="2" destOrd="0" parTransId="{6D0D6848-31C6-4EA2-B3F7-87B09E5F3DA9}" sibTransId="{C3AEC4CF-8315-4B69-BE10-48A060C52BD8}"/>
    <dgm:cxn modelId="{CA3651F0-AA25-41FC-9D57-5D856CA9B567}" type="presParOf" srcId="{540B2043-EC46-44C6-868E-BA9863775807}" destId="{C7780184-56FE-4053-93C1-3641346B71CB}" srcOrd="0" destOrd="0" presId="urn:microsoft.com/office/officeart/2005/8/layout/process2"/>
    <dgm:cxn modelId="{0EC04EAD-5DF3-4B04-8C18-F9B201AECB9A}" type="presParOf" srcId="{540B2043-EC46-44C6-868E-BA9863775807}" destId="{5C638D60-C65E-4757-A4EB-D8EF3E766D32}" srcOrd="1" destOrd="0" presId="urn:microsoft.com/office/officeart/2005/8/layout/process2"/>
    <dgm:cxn modelId="{05265398-02F6-4D8B-8A30-BFA9949F40DF}" type="presParOf" srcId="{5C638D60-C65E-4757-A4EB-D8EF3E766D32}" destId="{3BFA4240-123E-44AC-8059-7D79EA3E11A7}" srcOrd="0" destOrd="0" presId="urn:microsoft.com/office/officeart/2005/8/layout/process2"/>
    <dgm:cxn modelId="{6A569B90-0DF8-4B0D-B67B-49FA0E81B6B2}" type="presParOf" srcId="{540B2043-EC46-44C6-868E-BA9863775807}" destId="{B8F7D03A-1CA7-49AA-83D7-5BB59E7B33F6}" srcOrd="2" destOrd="0" presId="urn:microsoft.com/office/officeart/2005/8/layout/process2"/>
    <dgm:cxn modelId="{F5831A54-BA51-411B-BC27-62929CE09BD7}" type="presParOf" srcId="{540B2043-EC46-44C6-868E-BA9863775807}" destId="{E3963A06-43FC-4850-A38A-C9E02D8BE41A}" srcOrd="3" destOrd="0" presId="urn:microsoft.com/office/officeart/2005/8/layout/process2"/>
    <dgm:cxn modelId="{440DCDAE-1C56-419A-BB35-39D7E1ED803A}" type="presParOf" srcId="{E3963A06-43FC-4850-A38A-C9E02D8BE41A}" destId="{3DD3307A-BA61-4906-B0B3-151AAAD94D8E}" srcOrd="0" destOrd="0" presId="urn:microsoft.com/office/officeart/2005/8/layout/process2"/>
    <dgm:cxn modelId="{7A49A480-0B9F-42D5-BDDB-CF069EDF8717}" type="presParOf" srcId="{540B2043-EC46-44C6-868E-BA9863775807}" destId="{FC3B2078-6C02-401E-AB14-CBF7B95C5E2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6168E9A-11A3-43C8-9AA6-6016369EF9CF}" type="doc">
      <dgm:prSet loTypeId="urn:microsoft.com/office/officeart/2005/8/layout/hierarchy3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9EE9A7B2-0320-4105-8976-4CD99DF7312C}">
      <dgm:prSet custT="1"/>
      <dgm:spPr/>
      <dgm:t>
        <a:bodyPr/>
        <a:lstStyle/>
        <a:p>
          <a:pPr rtl="0"/>
          <a:r>
            <a:rPr lang="en-US" sz="2000" b="1" u="none" dirty="0" smtClean="0">
              <a:latin typeface="Narkisim" pitchFamily="34" charset="-79"/>
              <a:cs typeface="Narkisim" pitchFamily="34" charset="-79"/>
            </a:rPr>
            <a:t>Autonomic nerves control </a:t>
          </a:r>
          <a:r>
            <a:rPr lang="en-US" sz="2000" b="1" dirty="0" smtClean="0">
              <a:latin typeface="Narkisim" pitchFamily="34" charset="-79"/>
              <a:cs typeface="Narkisim" pitchFamily="34" charset="-79"/>
            </a:rPr>
            <a:t>the muscles of the glands and internal organs which we can’t control</a:t>
          </a:r>
          <a:endParaRPr lang="es-MX" sz="2000" b="1" dirty="0">
            <a:latin typeface="Narkisim" pitchFamily="34" charset="-79"/>
            <a:cs typeface="Narkisim" pitchFamily="34" charset="-79"/>
          </a:endParaRPr>
        </a:p>
      </dgm:t>
    </dgm:pt>
    <dgm:pt modelId="{EBEE4903-7456-4674-B845-8B241A84D471}" type="parTrans" cxnId="{A98A6BB8-63B4-4A24-B93C-2C2B24911C87}">
      <dgm:prSet/>
      <dgm:spPr/>
      <dgm:t>
        <a:bodyPr/>
        <a:lstStyle/>
        <a:p>
          <a:endParaRPr lang="es-MX">
            <a:latin typeface="Narkisim" pitchFamily="34" charset="-79"/>
            <a:cs typeface="Narkisim" pitchFamily="34" charset="-79"/>
          </a:endParaRPr>
        </a:p>
      </dgm:t>
    </dgm:pt>
    <dgm:pt modelId="{06E6709F-E56D-4E81-9558-45B99CDC288B}" type="sibTrans" cxnId="{A98A6BB8-63B4-4A24-B93C-2C2B24911C87}">
      <dgm:prSet/>
      <dgm:spPr/>
      <dgm:t>
        <a:bodyPr/>
        <a:lstStyle/>
        <a:p>
          <a:endParaRPr lang="es-MX">
            <a:latin typeface="Narkisim" pitchFamily="34" charset="-79"/>
            <a:cs typeface="Narkisim" pitchFamily="34" charset="-79"/>
          </a:endParaRPr>
        </a:p>
      </dgm:t>
    </dgm:pt>
    <dgm:pt modelId="{3771044D-F19B-4E40-9D67-6CB5BE92D997}">
      <dgm:prSet custT="1"/>
      <dgm:spPr/>
      <dgm:t>
        <a:bodyPr/>
        <a:lstStyle/>
        <a:p>
          <a:pPr rtl="0"/>
          <a:r>
            <a:rPr lang="en-US" sz="2400" b="1" u="none" dirty="0" smtClean="0">
              <a:latin typeface="Narkisim" pitchFamily="34" charset="-79"/>
              <a:cs typeface="Narkisim" pitchFamily="34" charset="-79"/>
            </a:rPr>
            <a:t>Sympathetic components</a:t>
          </a:r>
          <a:endParaRPr lang="es-MX" sz="2400" b="1" u="none" dirty="0">
            <a:latin typeface="Narkisim" pitchFamily="34" charset="-79"/>
            <a:cs typeface="Narkisim" pitchFamily="34" charset="-79"/>
          </a:endParaRPr>
        </a:p>
      </dgm:t>
    </dgm:pt>
    <dgm:pt modelId="{02E9759A-5B19-45D0-94BA-FB4AC4F73531}" type="parTrans" cxnId="{2128A11F-E001-4C1D-9EBC-44617AD4AFBF}">
      <dgm:prSet/>
      <dgm:spPr/>
      <dgm:t>
        <a:bodyPr/>
        <a:lstStyle/>
        <a:p>
          <a:endParaRPr lang="es-MX">
            <a:latin typeface="Narkisim" pitchFamily="34" charset="-79"/>
            <a:cs typeface="Narkisim" pitchFamily="34" charset="-79"/>
          </a:endParaRPr>
        </a:p>
      </dgm:t>
    </dgm:pt>
    <dgm:pt modelId="{852ACEEC-1837-4D30-8758-B543FACBEBF6}" type="sibTrans" cxnId="{2128A11F-E001-4C1D-9EBC-44617AD4AFBF}">
      <dgm:prSet/>
      <dgm:spPr/>
      <dgm:t>
        <a:bodyPr/>
        <a:lstStyle/>
        <a:p>
          <a:endParaRPr lang="es-MX">
            <a:latin typeface="Narkisim" pitchFamily="34" charset="-79"/>
            <a:cs typeface="Narkisim" pitchFamily="34" charset="-79"/>
          </a:endParaRPr>
        </a:p>
      </dgm:t>
    </dgm:pt>
    <dgm:pt modelId="{9D361029-F888-4B5B-B63C-96ACC80C3DA1}">
      <dgm:prSet custT="1"/>
      <dgm:spPr/>
      <dgm:t>
        <a:bodyPr/>
        <a:lstStyle/>
        <a:p>
          <a:pPr rtl="0"/>
          <a:r>
            <a:rPr lang="en-US" sz="2400" b="1" u="none" dirty="0" smtClean="0">
              <a:latin typeface="Narkisim" pitchFamily="34" charset="-79"/>
              <a:cs typeface="Narkisim" pitchFamily="34" charset="-79"/>
            </a:rPr>
            <a:t>Parasympathetic </a:t>
          </a:r>
          <a:r>
            <a:rPr lang="en-US" sz="2400" b="1" dirty="0" smtClean="0">
              <a:latin typeface="Narkisim" pitchFamily="34" charset="-79"/>
              <a:cs typeface="Narkisim" pitchFamily="34" charset="-79"/>
            </a:rPr>
            <a:t>components</a:t>
          </a:r>
          <a:endParaRPr lang="es-MX" sz="2400" b="1" dirty="0">
            <a:latin typeface="Narkisim" pitchFamily="34" charset="-79"/>
            <a:cs typeface="Narkisim" pitchFamily="34" charset="-79"/>
          </a:endParaRPr>
        </a:p>
      </dgm:t>
    </dgm:pt>
    <dgm:pt modelId="{F07509F1-3274-4D28-BBFB-15B0E9C0249A}" type="parTrans" cxnId="{6E1E8B63-B309-488D-8D50-44A04BB89C60}">
      <dgm:prSet/>
      <dgm:spPr/>
      <dgm:t>
        <a:bodyPr/>
        <a:lstStyle/>
        <a:p>
          <a:endParaRPr lang="es-MX">
            <a:latin typeface="Narkisim" pitchFamily="34" charset="-79"/>
            <a:cs typeface="Narkisim" pitchFamily="34" charset="-79"/>
          </a:endParaRPr>
        </a:p>
      </dgm:t>
    </dgm:pt>
    <dgm:pt modelId="{786BE025-7E4C-46C5-9854-BF7B861C70E2}" type="sibTrans" cxnId="{6E1E8B63-B309-488D-8D50-44A04BB89C60}">
      <dgm:prSet/>
      <dgm:spPr/>
      <dgm:t>
        <a:bodyPr/>
        <a:lstStyle/>
        <a:p>
          <a:endParaRPr lang="es-MX">
            <a:latin typeface="Narkisim" pitchFamily="34" charset="-79"/>
            <a:cs typeface="Narkisim" pitchFamily="34" charset="-79"/>
          </a:endParaRPr>
        </a:p>
      </dgm:t>
    </dgm:pt>
    <dgm:pt modelId="{07026170-D971-4C3E-9FBC-C6E26D518ECB}">
      <dgm:prSet custT="1"/>
      <dgm:spPr/>
      <dgm:t>
        <a:bodyPr/>
        <a:lstStyle/>
        <a:p>
          <a:pPr rtl="0"/>
          <a:r>
            <a:rPr lang="en-US" sz="1800" b="1" dirty="0" smtClean="0">
              <a:latin typeface="Narkisim" pitchFamily="34" charset="-79"/>
              <a:cs typeface="Narkisim" pitchFamily="34" charset="-79"/>
            </a:rPr>
            <a:t>Work in conjunction/opposition to each other</a:t>
          </a:r>
          <a:endParaRPr lang="es-MX" sz="1800" b="1" u="none" dirty="0">
            <a:latin typeface="Narkisim" pitchFamily="34" charset="-79"/>
            <a:cs typeface="Narkisim" pitchFamily="34" charset="-79"/>
          </a:endParaRPr>
        </a:p>
      </dgm:t>
    </dgm:pt>
    <dgm:pt modelId="{191B4FC1-81B1-4E15-887C-79AAD83EE348}" type="parTrans" cxnId="{9F753F84-2EFC-4595-AFB6-B60066301548}">
      <dgm:prSet/>
      <dgm:spPr/>
      <dgm:t>
        <a:bodyPr/>
        <a:lstStyle/>
        <a:p>
          <a:endParaRPr lang="es-MX">
            <a:latin typeface="Narkisim" pitchFamily="34" charset="-79"/>
            <a:cs typeface="Narkisim" pitchFamily="34" charset="-79"/>
          </a:endParaRPr>
        </a:p>
      </dgm:t>
    </dgm:pt>
    <dgm:pt modelId="{1452B59F-6EFA-4673-8BCB-E14A7E6A641E}" type="sibTrans" cxnId="{9F753F84-2EFC-4595-AFB6-B60066301548}">
      <dgm:prSet/>
      <dgm:spPr/>
      <dgm:t>
        <a:bodyPr/>
        <a:lstStyle/>
        <a:p>
          <a:endParaRPr lang="es-MX">
            <a:latin typeface="Narkisim" pitchFamily="34" charset="-79"/>
            <a:cs typeface="Narkisim" pitchFamily="34" charset="-79"/>
          </a:endParaRPr>
        </a:p>
      </dgm:t>
    </dgm:pt>
    <dgm:pt modelId="{4A413B5A-1BF9-4047-A1AA-7C100E6BCBDC}" type="pres">
      <dgm:prSet presAssocID="{D6168E9A-11A3-43C8-9AA6-6016369EF9C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BAD02177-A8C5-4A45-B30A-25F69049B6DF}" type="pres">
      <dgm:prSet presAssocID="{9EE9A7B2-0320-4105-8976-4CD99DF7312C}" presName="root" presStyleCnt="0"/>
      <dgm:spPr/>
    </dgm:pt>
    <dgm:pt modelId="{49DE9030-572A-4C15-B0F7-CD9A0FCCA14E}" type="pres">
      <dgm:prSet presAssocID="{9EE9A7B2-0320-4105-8976-4CD99DF7312C}" presName="rootComposite" presStyleCnt="0"/>
      <dgm:spPr/>
    </dgm:pt>
    <dgm:pt modelId="{99049194-F7F0-4424-AB01-0657FAADC9E6}" type="pres">
      <dgm:prSet presAssocID="{9EE9A7B2-0320-4105-8976-4CD99DF7312C}" presName="rootText" presStyleLbl="node1" presStyleIdx="0" presStyleCnt="1" custScaleX="149750" custLinFactNeighborX="15141" custLinFactNeighborY="16406"/>
      <dgm:spPr/>
      <dgm:t>
        <a:bodyPr/>
        <a:lstStyle/>
        <a:p>
          <a:endParaRPr lang="es-MX"/>
        </a:p>
      </dgm:t>
    </dgm:pt>
    <dgm:pt modelId="{372C43A0-345D-4205-8417-B8ED8558CDFF}" type="pres">
      <dgm:prSet presAssocID="{9EE9A7B2-0320-4105-8976-4CD99DF7312C}" presName="rootConnector" presStyleLbl="node1" presStyleIdx="0" presStyleCnt="1"/>
      <dgm:spPr/>
      <dgm:t>
        <a:bodyPr/>
        <a:lstStyle/>
        <a:p>
          <a:endParaRPr lang="es-MX"/>
        </a:p>
      </dgm:t>
    </dgm:pt>
    <dgm:pt modelId="{4D2ED985-ECE3-430C-AB81-960C250B0A69}" type="pres">
      <dgm:prSet presAssocID="{9EE9A7B2-0320-4105-8976-4CD99DF7312C}" presName="childShape" presStyleCnt="0"/>
      <dgm:spPr/>
    </dgm:pt>
    <dgm:pt modelId="{457DC70C-77D2-443C-8D62-1D47272E660E}" type="pres">
      <dgm:prSet presAssocID="{02E9759A-5B19-45D0-94BA-FB4AC4F73531}" presName="Name13" presStyleLbl="parChTrans1D2" presStyleIdx="0" presStyleCnt="3"/>
      <dgm:spPr/>
      <dgm:t>
        <a:bodyPr/>
        <a:lstStyle/>
        <a:p>
          <a:endParaRPr lang="es-MX"/>
        </a:p>
      </dgm:t>
    </dgm:pt>
    <dgm:pt modelId="{B8BDBEC0-2E52-4225-8C1C-A384C3D10C53}" type="pres">
      <dgm:prSet presAssocID="{3771044D-F19B-4E40-9D67-6CB5BE92D997}" presName="childText" presStyleLbl="bgAcc1" presStyleIdx="0" presStyleCnt="3" custScaleX="108837" custLinFactNeighborX="-202" custLinFactNeighborY="400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61279E-7E39-49DD-B55E-1DE89FB8324C}" type="pres">
      <dgm:prSet presAssocID="{191B4FC1-81B1-4E15-887C-79AAD83EE348}" presName="Name13" presStyleLbl="parChTrans1D2" presStyleIdx="1" presStyleCnt="3"/>
      <dgm:spPr/>
      <dgm:t>
        <a:bodyPr/>
        <a:lstStyle/>
        <a:p>
          <a:endParaRPr lang="es-MX"/>
        </a:p>
      </dgm:t>
    </dgm:pt>
    <dgm:pt modelId="{8A3AD587-B077-490E-9EC4-989CFDDF7CE7}" type="pres">
      <dgm:prSet presAssocID="{07026170-D971-4C3E-9FBC-C6E26D518ECB}" presName="childText" presStyleLbl="bgAcc1" presStyleIdx="1" presStyleCnt="3" custScaleX="136701" custLinFactX="18899" custLinFactNeighborX="100000" custLinFactNeighborY="-267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ACC354-7C73-48E9-9777-0D01F7BBD8AB}" type="pres">
      <dgm:prSet presAssocID="{F07509F1-3274-4D28-BBFB-15B0E9C0249A}" presName="Name13" presStyleLbl="parChTrans1D2" presStyleIdx="2" presStyleCnt="3"/>
      <dgm:spPr/>
      <dgm:t>
        <a:bodyPr/>
        <a:lstStyle/>
        <a:p>
          <a:endParaRPr lang="es-MX"/>
        </a:p>
      </dgm:t>
    </dgm:pt>
    <dgm:pt modelId="{188ADFD7-52F5-430D-BA88-625560D6E008}" type="pres">
      <dgm:prSet presAssocID="{9D361029-F888-4B5B-B63C-96ACC80C3DA1}" presName="childText" presStyleLbl="bgAcc1" presStyleIdx="2" presStyleCnt="3" custScaleX="1243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A69F3D2-E934-46EB-9087-FEB70A474F53}" type="presOf" srcId="{191B4FC1-81B1-4E15-887C-79AAD83EE348}" destId="{E261279E-7E39-49DD-B55E-1DE89FB8324C}" srcOrd="0" destOrd="0" presId="urn:microsoft.com/office/officeart/2005/8/layout/hierarchy3"/>
    <dgm:cxn modelId="{6E1E8B63-B309-488D-8D50-44A04BB89C60}" srcId="{9EE9A7B2-0320-4105-8976-4CD99DF7312C}" destId="{9D361029-F888-4B5B-B63C-96ACC80C3DA1}" srcOrd="2" destOrd="0" parTransId="{F07509F1-3274-4D28-BBFB-15B0E9C0249A}" sibTransId="{786BE025-7E4C-46C5-9854-BF7B861C70E2}"/>
    <dgm:cxn modelId="{333895B0-3C1A-4D6B-8DD2-BF543F17B1F8}" type="presOf" srcId="{9EE9A7B2-0320-4105-8976-4CD99DF7312C}" destId="{372C43A0-345D-4205-8417-B8ED8558CDFF}" srcOrd="1" destOrd="0" presId="urn:microsoft.com/office/officeart/2005/8/layout/hierarchy3"/>
    <dgm:cxn modelId="{28EAFF6A-2CB9-4E05-AE7F-BA6C996CFAE4}" type="presOf" srcId="{9D361029-F888-4B5B-B63C-96ACC80C3DA1}" destId="{188ADFD7-52F5-430D-BA88-625560D6E008}" srcOrd="0" destOrd="0" presId="urn:microsoft.com/office/officeart/2005/8/layout/hierarchy3"/>
    <dgm:cxn modelId="{FBCF87B2-A8B2-4A96-BDE8-873AEDB58D38}" type="presOf" srcId="{9EE9A7B2-0320-4105-8976-4CD99DF7312C}" destId="{99049194-F7F0-4424-AB01-0657FAADC9E6}" srcOrd="0" destOrd="0" presId="urn:microsoft.com/office/officeart/2005/8/layout/hierarchy3"/>
    <dgm:cxn modelId="{2128A11F-E001-4C1D-9EBC-44617AD4AFBF}" srcId="{9EE9A7B2-0320-4105-8976-4CD99DF7312C}" destId="{3771044D-F19B-4E40-9D67-6CB5BE92D997}" srcOrd="0" destOrd="0" parTransId="{02E9759A-5B19-45D0-94BA-FB4AC4F73531}" sibTransId="{852ACEEC-1837-4D30-8758-B543FACBEBF6}"/>
    <dgm:cxn modelId="{9F753F84-2EFC-4595-AFB6-B60066301548}" srcId="{9EE9A7B2-0320-4105-8976-4CD99DF7312C}" destId="{07026170-D971-4C3E-9FBC-C6E26D518ECB}" srcOrd="1" destOrd="0" parTransId="{191B4FC1-81B1-4E15-887C-79AAD83EE348}" sibTransId="{1452B59F-6EFA-4673-8BCB-E14A7E6A641E}"/>
    <dgm:cxn modelId="{A98A6BB8-63B4-4A24-B93C-2C2B24911C87}" srcId="{D6168E9A-11A3-43C8-9AA6-6016369EF9CF}" destId="{9EE9A7B2-0320-4105-8976-4CD99DF7312C}" srcOrd="0" destOrd="0" parTransId="{EBEE4903-7456-4674-B845-8B241A84D471}" sibTransId="{06E6709F-E56D-4E81-9558-45B99CDC288B}"/>
    <dgm:cxn modelId="{A6615998-AB50-48DB-AC29-2D486F365D4A}" type="presOf" srcId="{3771044D-F19B-4E40-9D67-6CB5BE92D997}" destId="{B8BDBEC0-2E52-4225-8C1C-A384C3D10C53}" srcOrd="0" destOrd="0" presId="urn:microsoft.com/office/officeart/2005/8/layout/hierarchy3"/>
    <dgm:cxn modelId="{E467428A-EF60-49B7-B1D2-258BBC2E234D}" type="presOf" srcId="{D6168E9A-11A3-43C8-9AA6-6016369EF9CF}" destId="{4A413B5A-1BF9-4047-A1AA-7C100E6BCBDC}" srcOrd="0" destOrd="0" presId="urn:microsoft.com/office/officeart/2005/8/layout/hierarchy3"/>
    <dgm:cxn modelId="{871E1FA3-954A-4092-B345-3668E89B2262}" type="presOf" srcId="{F07509F1-3274-4D28-BBFB-15B0E9C0249A}" destId="{80ACC354-7C73-48E9-9777-0D01F7BBD8AB}" srcOrd="0" destOrd="0" presId="urn:microsoft.com/office/officeart/2005/8/layout/hierarchy3"/>
    <dgm:cxn modelId="{6A6210C7-3984-4457-B6CA-55E32E80FF94}" type="presOf" srcId="{07026170-D971-4C3E-9FBC-C6E26D518ECB}" destId="{8A3AD587-B077-490E-9EC4-989CFDDF7CE7}" srcOrd="0" destOrd="0" presId="urn:microsoft.com/office/officeart/2005/8/layout/hierarchy3"/>
    <dgm:cxn modelId="{8035B22B-A85F-4565-A53B-7C87FDB5891E}" type="presOf" srcId="{02E9759A-5B19-45D0-94BA-FB4AC4F73531}" destId="{457DC70C-77D2-443C-8D62-1D47272E660E}" srcOrd="0" destOrd="0" presId="urn:microsoft.com/office/officeart/2005/8/layout/hierarchy3"/>
    <dgm:cxn modelId="{755EBCCA-8C47-44EE-AE27-C98BA6997260}" type="presParOf" srcId="{4A413B5A-1BF9-4047-A1AA-7C100E6BCBDC}" destId="{BAD02177-A8C5-4A45-B30A-25F69049B6DF}" srcOrd="0" destOrd="0" presId="urn:microsoft.com/office/officeart/2005/8/layout/hierarchy3"/>
    <dgm:cxn modelId="{F69EE844-85EE-4D8E-A9C0-803832ED71C4}" type="presParOf" srcId="{BAD02177-A8C5-4A45-B30A-25F69049B6DF}" destId="{49DE9030-572A-4C15-B0F7-CD9A0FCCA14E}" srcOrd="0" destOrd="0" presId="urn:microsoft.com/office/officeart/2005/8/layout/hierarchy3"/>
    <dgm:cxn modelId="{A28D0959-E279-4601-A22F-731BE974C77A}" type="presParOf" srcId="{49DE9030-572A-4C15-B0F7-CD9A0FCCA14E}" destId="{99049194-F7F0-4424-AB01-0657FAADC9E6}" srcOrd="0" destOrd="0" presId="urn:microsoft.com/office/officeart/2005/8/layout/hierarchy3"/>
    <dgm:cxn modelId="{BF7BC8AE-DB55-472E-97A8-74FEA14E4614}" type="presParOf" srcId="{49DE9030-572A-4C15-B0F7-CD9A0FCCA14E}" destId="{372C43A0-345D-4205-8417-B8ED8558CDFF}" srcOrd="1" destOrd="0" presId="urn:microsoft.com/office/officeart/2005/8/layout/hierarchy3"/>
    <dgm:cxn modelId="{0696C810-AABE-4712-AF0F-C50FC7E18E4E}" type="presParOf" srcId="{BAD02177-A8C5-4A45-B30A-25F69049B6DF}" destId="{4D2ED985-ECE3-430C-AB81-960C250B0A69}" srcOrd="1" destOrd="0" presId="urn:microsoft.com/office/officeart/2005/8/layout/hierarchy3"/>
    <dgm:cxn modelId="{47A1F052-A480-4431-95F1-442D3F9D91B0}" type="presParOf" srcId="{4D2ED985-ECE3-430C-AB81-960C250B0A69}" destId="{457DC70C-77D2-443C-8D62-1D47272E660E}" srcOrd="0" destOrd="0" presId="urn:microsoft.com/office/officeart/2005/8/layout/hierarchy3"/>
    <dgm:cxn modelId="{E451D0F9-440E-4DB1-8EF7-925449DA78E7}" type="presParOf" srcId="{4D2ED985-ECE3-430C-AB81-960C250B0A69}" destId="{B8BDBEC0-2E52-4225-8C1C-A384C3D10C53}" srcOrd="1" destOrd="0" presId="urn:microsoft.com/office/officeart/2005/8/layout/hierarchy3"/>
    <dgm:cxn modelId="{DFDFA4A5-BDC3-4A53-899E-45553D92D7D7}" type="presParOf" srcId="{4D2ED985-ECE3-430C-AB81-960C250B0A69}" destId="{E261279E-7E39-49DD-B55E-1DE89FB8324C}" srcOrd="2" destOrd="0" presId="urn:microsoft.com/office/officeart/2005/8/layout/hierarchy3"/>
    <dgm:cxn modelId="{8BB07261-4B46-4632-A791-374475D0D68A}" type="presParOf" srcId="{4D2ED985-ECE3-430C-AB81-960C250B0A69}" destId="{8A3AD587-B077-490E-9EC4-989CFDDF7CE7}" srcOrd="3" destOrd="0" presId="urn:microsoft.com/office/officeart/2005/8/layout/hierarchy3"/>
    <dgm:cxn modelId="{6D29C536-B4BE-44C6-A944-260710E80A3F}" type="presParOf" srcId="{4D2ED985-ECE3-430C-AB81-960C250B0A69}" destId="{80ACC354-7C73-48E9-9777-0D01F7BBD8AB}" srcOrd="4" destOrd="0" presId="urn:microsoft.com/office/officeart/2005/8/layout/hierarchy3"/>
    <dgm:cxn modelId="{5F9E8790-8FAE-41E4-81C6-51851A834D6F}" type="presParOf" srcId="{4D2ED985-ECE3-430C-AB81-960C250B0A69}" destId="{188ADFD7-52F5-430D-BA88-625560D6E00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E9EBD-184C-4748-9F3C-0C872676AB19}" type="doc">
      <dgm:prSet loTypeId="urn:microsoft.com/office/officeart/2005/8/layout/hierarchy6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CB62A8CB-3168-4B8A-8D48-57359C3AE2B4}" type="pres">
      <dgm:prSet presAssocID="{B88E9EBD-184C-4748-9F3C-0C872676AB1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FEE90A2-1BA1-40FC-8784-CD4F5AB07CEC}" type="pres">
      <dgm:prSet presAssocID="{B88E9EBD-184C-4748-9F3C-0C872676AB19}" presName="hierFlow" presStyleCnt="0"/>
      <dgm:spPr/>
      <dgm:t>
        <a:bodyPr/>
        <a:lstStyle/>
        <a:p>
          <a:endParaRPr lang="es-MX"/>
        </a:p>
      </dgm:t>
    </dgm:pt>
    <dgm:pt modelId="{BC5FD8FD-37C6-4DD8-8B8B-14486FBDDFA5}" type="pres">
      <dgm:prSet presAssocID="{B88E9EBD-184C-4748-9F3C-0C872676AB19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E355201F-FF70-4D48-A852-B3FF551236D1}" type="pres">
      <dgm:prSet presAssocID="{B88E9EBD-184C-4748-9F3C-0C872676AB19}" presName="bgShapesFlow" presStyleCnt="0"/>
      <dgm:spPr/>
      <dgm:t>
        <a:bodyPr/>
        <a:lstStyle/>
        <a:p>
          <a:endParaRPr lang="es-MX"/>
        </a:p>
      </dgm:t>
    </dgm:pt>
  </dgm:ptLst>
  <dgm:cxnLst>
    <dgm:cxn modelId="{84B2F911-C5B4-4DF7-8178-6F20C8E3376B}" type="presOf" srcId="{B88E9EBD-184C-4748-9F3C-0C872676AB19}" destId="{CB62A8CB-3168-4B8A-8D48-57359C3AE2B4}" srcOrd="0" destOrd="0" presId="urn:microsoft.com/office/officeart/2005/8/layout/hierarchy6"/>
    <dgm:cxn modelId="{92BC9DD8-E145-4827-B299-BA3CD0C32740}" type="presParOf" srcId="{CB62A8CB-3168-4B8A-8D48-57359C3AE2B4}" destId="{2FEE90A2-1BA1-40FC-8784-CD4F5AB07CEC}" srcOrd="0" destOrd="0" presId="urn:microsoft.com/office/officeart/2005/8/layout/hierarchy6"/>
    <dgm:cxn modelId="{A5084537-F85F-4799-ABA3-B23A76F5097C}" type="presParOf" srcId="{2FEE90A2-1BA1-40FC-8784-CD4F5AB07CEC}" destId="{BC5FD8FD-37C6-4DD8-8B8B-14486FBDDFA5}" srcOrd="0" destOrd="0" presId="urn:microsoft.com/office/officeart/2005/8/layout/hierarchy6"/>
    <dgm:cxn modelId="{27E8D3D3-95B6-4DF3-8759-88543D7BCA7D}" type="presParOf" srcId="{CB62A8CB-3168-4B8A-8D48-57359C3AE2B4}" destId="{E355201F-FF70-4D48-A852-B3FF551236D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5517F83-EBA8-479A-968A-A28062894347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6400C4D-84E6-4744-83A5-A4638B05BA5B}">
      <dgm:prSet custT="1"/>
      <dgm:spPr/>
      <dgm:t>
        <a:bodyPr/>
        <a:lstStyle/>
        <a:p>
          <a:pPr rtl="0"/>
          <a:r>
            <a:rPr lang="en-US" sz="4000" b="0" u="sng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Sympathetic</a:t>
          </a:r>
          <a:r>
            <a:rPr lang="en-US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component prepares body for stress</a:t>
          </a:r>
          <a:endParaRPr lang="es-MX" sz="4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F349AEC-FD3E-46B2-98B5-BD0BE4C32AAA}" type="parTrans" cxnId="{49129169-BC5F-4D6F-A9E3-74FD5A8C82D0}">
      <dgm:prSet/>
      <dgm:spPr/>
      <dgm:t>
        <a:bodyPr/>
        <a:lstStyle/>
        <a:p>
          <a:endParaRPr lang="es-MX"/>
        </a:p>
      </dgm:t>
    </dgm:pt>
    <dgm:pt modelId="{A28D2688-85D2-47DC-B328-FDB05E3BF241}" type="sibTrans" cxnId="{49129169-BC5F-4D6F-A9E3-74FD5A8C82D0}">
      <dgm:prSet/>
      <dgm:spPr/>
      <dgm:t>
        <a:bodyPr/>
        <a:lstStyle/>
        <a:p>
          <a:endParaRPr lang="es-MX"/>
        </a:p>
      </dgm:t>
    </dgm:pt>
    <dgm:pt modelId="{12735C39-8777-4DC7-B4AE-634A61DB1961}" type="pres">
      <dgm:prSet presAssocID="{75517F83-EBA8-479A-968A-A280628943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4063A32-1884-406D-86A4-138F5E4CB1D7}" type="pres">
      <dgm:prSet presAssocID="{06400C4D-84E6-4744-83A5-A4638B05BA5B}" presName="node" presStyleLbl="node1" presStyleIdx="0" presStyleCnt="1" custScaleX="53126" custScaleY="34171" custLinFactNeighborX="-14063" custLinFactNeighborY="-2994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7F63B6F-73AA-430B-8285-B6BE7EDAC7BA}" type="presOf" srcId="{75517F83-EBA8-479A-968A-A28062894347}" destId="{12735C39-8777-4DC7-B4AE-634A61DB1961}" srcOrd="0" destOrd="0" presId="urn:microsoft.com/office/officeart/2005/8/layout/process1"/>
    <dgm:cxn modelId="{49129169-BC5F-4D6F-A9E3-74FD5A8C82D0}" srcId="{75517F83-EBA8-479A-968A-A28062894347}" destId="{06400C4D-84E6-4744-83A5-A4638B05BA5B}" srcOrd="0" destOrd="0" parTransId="{8F349AEC-FD3E-46B2-98B5-BD0BE4C32AAA}" sibTransId="{A28D2688-85D2-47DC-B328-FDB05E3BF241}"/>
    <dgm:cxn modelId="{9C1BF710-8B81-4532-9997-C053A6F8F26B}" type="presOf" srcId="{06400C4D-84E6-4744-83A5-A4638B05BA5B}" destId="{E4063A32-1884-406D-86A4-138F5E4CB1D7}" srcOrd="0" destOrd="0" presId="urn:microsoft.com/office/officeart/2005/8/layout/process1"/>
    <dgm:cxn modelId="{F97929A8-1120-4145-A0A2-06A6B38D1E96}" type="presParOf" srcId="{12735C39-8777-4DC7-B4AE-634A61DB1961}" destId="{E4063A32-1884-406D-86A4-138F5E4CB1D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BC5408A-6DA2-48C2-9E55-934DF1FF87A2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CC1C2E1D-C5E4-49F5-B886-F5FB380426C3}">
      <dgm:prSet/>
      <dgm:spPr/>
      <dgm:t>
        <a:bodyPr/>
        <a:lstStyle/>
        <a:p>
          <a:pPr rtl="0"/>
          <a:r>
            <a:rPr lang="en-US" dirty="0" smtClean="0"/>
            <a:t>The “funny bone” is the only place on the arm where a nerve is not protected.  </a:t>
          </a:r>
          <a:endParaRPr lang="es-MX" dirty="0"/>
        </a:p>
      </dgm:t>
    </dgm:pt>
    <dgm:pt modelId="{EF493758-B31F-4446-A433-A19B065DD24F}" type="parTrans" cxnId="{9EA352DB-598B-4326-8720-2779E0BFC184}">
      <dgm:prSet/>
      <dgm:spPr/>
      <dgm:t>
        <a:bodyPr/>
        <a:lstStyle/>
        <a:p>
          <a:endParaRPr lang="es-MX"/>
        </a:p>
      </dgm:t>
    </dgm:pt>
    <dgm:pt modelId="{E5D8DA83-7365-4315-A294-17BB28458EFF}" type="sibTrans" cxnId="{9EA352DB-598B-4326-8720-2779E0BFC184}">
      <dgm:prSet/>
      <dgm:spPr/>
      <dgm:t>
        <a:bodyPr/>
        <a:lstStyle/>
        <a:p>
          <a:endParaRPr lang="es-MX"/>
        </a:p>
      </dgm:t>
    </dgm:pt>
    <dgm:pt modelId="{F680A606-6EC8-45F2-B81C-A02DA99FC6E8}" type="pres">
      <dgm:prSet presAssocID="{BBC5408A-6DA2-48C2-9E55-934DF1FF87A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048E54C-A097-4A6C-B68E-3939C7813256}" type="pres">
      <dgm:prSet presAssocID="{CC1C2E1D-C5E4-49F5-B886-F5FB380426C3}" presName="circ1TxSh" presStyleLbl="vennNode1" presStyleIdx="0" presStyleCnt="1"/>
      <dgm:spPr/>
      <dgm:t>
        <a:bodyPr/>
        <a:lstStyle/>
        <a:p>
          <a:endParaRPr lang="es-MX"/>
        </a:p>
      </dgm:t>
    </dgm:pt>
  </dgm:ptLst>
  <dgm:cxnLst>
    <dgm:cxn modelId="{AD418EA0-2FBA-495D-9CDF-5BC52E5FEDDB}" type="presOf" srcId="{CC1C2E1D-C5E4-49F5-B886-F5FB380426C3}" destId="{D048E54C-A097-4A6C-B68E-3939C7813256}" srcOrd="0" destOrd="0" presId="urn:microsoft.com/office/officeart/2005/8/layout/venn1"/>
    <dgm:cxn modelId="{16F3AAC1-DD57-4BFE-A2D4-F3676A094BBA}" type="presOf" srcId="{BBC5408A-6DA2-48C2-9E55-934DF1FF87A2}" destId="{F680A606-6EC8-45F2-B81C-A02DA99FC6E8}" srcOrd="0" destOrd="0" presId="urn:microsoft.com/office/officeart/2005/8/layout/venn1"/>
    <dgm:cxn modelId="{9EA352DB-598B-4326-8720-2779E0BFC184}" srcId="{BBC5408A-6DA2-48C2-9E55-934DF1FF87A2}" destId="{CC1C2E1D-C5E4-49F5-B886-F5FB380426C3}" srcOrd="0" destOrd="0" parTransId="{EF493758-B31F-4446-A433-A19B065DD24F}" sibTransId="{E5D8DA83-7365-4315-A294-17BB28458EFF}"/>
    <dgm:cxn modelId="{8769282B-DCAD-4B7D-91D3-14CFACA2C352}" type="presParOf" srcId="{F680A606-6EC8-45F2-B81C-A02DA99FC6E8}" destId="{D048E54C-A097-4A6C-B68E-3939C781325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D1BA2E-ABCE-40E3-A58D-65ADADFC6D02}" type="doc">
      <dgm:prSet loTypeId="urn:microsoft.com/office/officeart/2005/8/layout/hierarchy5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409B9701-5E88-4967-8F6E-E1C49E164A55}">
      <dgm:prSet/>
      <dgm:spPr/>
      <dgm:t>
        <a:bodyPr/>
        <a:lstStyle/>
        <a:p>
          <a:pPr rtl="0"/>
          <a:r>
            <a:rPr lang="en-US" b="1" dirty="0" smtClean="0"/>
            <a:t>The Brain Stem connects:</a:t>
          </a:r>
          <a:endParaRPr lang="es-MX" dirty="0"/>
        </a:p>
      </dgm:t>
    </dgm:pt>
    <dgm:pt modelId="{8F8E2520-5EC2-4FB1-B8AA-E66E85471633}" type="parTrans" cxnId="{1FF076A4-B8A0-4CEA-A1F0-32FDB01F00C3}">
      <dgm:prSet/>
      <dgm:spPr/>
      <dgm:t>
        <a:bodyPr/>
        <a:lstStyle/>
        <a:p>
          <a:endParaRPr lang="es-MX"/>
        </a:p>
      </dgm:t>
    </dgm:pt>
    <dgm:pt modelId="{F3EF9341-B66F-4144-8688-62EE1A293078}" type="sibTrans" cxnId="{1FF076A4-B8A0-4CEA-A1F0-32FDB01F00C3}">
      <dgm:prSet/>
      <dgm:spPr/>
      <dgm:t>
        <a:bodyPr/>
        <a:lstStyle/>
        <a:p>
          <a:endParaRPr lang="es-MX"/>
        </a:p>
      </dgm:t>
    </dgm:pt>
    <dgm:pt modelId="{09AEA106-3311-433A-8402-DC6A794B5E30}">
      <dgm:prSet/>
      <dgm:spPr/>
      <dgm:t>
        <a:bodyPr/>
        <a:lstStyle/>
        <a:p>
          <a:pPr rtl="0"/>
          <a:r>
            <a:rPr lang="en-US" b="1" dirty="0" smtClean="0"/>
            <a:t>The brain</a:t>
          </a:r>
          <a:endParaRPr lang="es-MX" dirty="0"/>
        </a:p>
      </dgm:t>
    </dgm:pt>
    <dgm:pt modelId="{F3946967-18CA-4B87-86C0-E62A261DCDC0}" type="parTrans" cxnId="{99A335EE-DDB6-4889-A7D2-35246A431521}">
      <dgm:prSet/>
      <dgm:spPr/>
      <dgm:t>
        <a:bodyPr/>
        <a:lstStyle/>
        <a:p>
          <a:endParaRPr lang="es-MX"/>
        </a:p>
      </dgm:t>
    </dgm:pt>
    <dgm:pt modelId="{F67FF56C-FB35-4CBF-B083-E09FB01E010D}" type="sibTrans" cxnId="{99A335EE-DDB6-4889-A7D2-35246A431521}">
      <dgm:prSet/>
      <dgm:spPr/>
      <dgm:t>
        <a:bodyPr/>
        <a:lstStyle/>
        <a:p>
          <a:endParaRPr lang="es-MX"/>
        </a:p>
      </dgm:t>
    </dgm:pt>
    <dgm:pt modelId="{E6CE94DD-97B2-4109-9EA9-4B7025CFBF6D}">
      <dgm:prSet/>
      <dgm:spPr/>
      <dgm:t>
        <a:bodyPr/>
        <a:lstStyle/>
        <a:p>
          <a:pPr rtl="0"/>
          <a:r>
            <a:rPr lang="en-US" b="1" dirty="0" smtClean="0"/>
            <a:t>The spinal cord.</a:t>
          </a:r>
          <a:endParaRPr lang="es-MX" dirty="0"/>
        </a:p>
      </dgm:t>
    </dgm:pt>
    <dgm:pt modelId="{5287BE5F-2900-4DE9-8D15-4B5AE0165445}" type="parTrans" cxnId="{5B125630-D09E-435B-B8AB-6571C49EC7F2}">
      <dgm:prSet/>
      <dgm:spPr/>
      <dgm:t>
        <a:bodyPr/>
        <a:lstStyle/>
        <a:p>
          <a:endParaRPr lang="es-MX"/>
        </a:p>
      </dgm:t>
    </dgm:pt>
    <dgm:pt modelId="{DBE6CED9-6E84-47DB-9562-01E78DDFEE74}" type="sibTrans" cxnId="{5B125630-D09E-435B-B8AB-6571C49EC7F2}">
      <dgm:prSet/>
      <dgm:spPr/>
      <dgm:t>
        <a:bodyPr/>
        <a:lstStyle/>
        <a:p>
          <a:endParaRPr lang="es-MX"/>
        </a:p>
      </dgm:t>
    </dgm:pt>
    <dgm:pt modelId="{08F75366-8E31-4B0A-8595-A58E8E5BF622}" type="pres">
      <dgm:prSet presAssocID="{F2D1BA2E-ABCE-40E3-A58D-65ADADFC6D0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CB9CD7A-BC11-4712-AB17-46E35A63104F}" type="pres">
      <dgm:prSet presAssocID="{F2D1BA2E-ABCE-40E3-A58D-65ADADFC6D02}" presName="hierFlow" presStyleCnt="0"/>
      <dgm:spPr/>
    </dgm:pt>
    <dgm:pt modelId="{49A6B483-2E66-4680-8021-FE69DBFE3DCB}" type="pres">
      <dgm:prSet presAssocID="{F2D1BA2E-ABCE-40E3-A58D-65ADADFC6D0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F376DFA-7FDC-48D7-B973-7B6CBBC75C97}" type="pres">
      <dgm:prSet presAssocID="{409B9701-5E88-4967-8F6E-E1C49E164A55}" presName="Name17" presStyleCnt="0"/>
      <dgm:spPr/>
    </dgm:pt>
    <dgm:pt modelId="{B90B2A29-9365-44DB-A12E-28E7E883E42D}" type="pres">
      <dgm:prSet presAssocID="{409B9701-5E88-4967-8F6E-E1C49E164A5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D46A11D-D724-46B8-9ED7-A061BEF994F3}" type="pres">
      <dgm:prSet presAssocID="{409B9701-5E88-4967-8F6E-E1C49E164A55}" presName="hierChild2" presStyleCnt="0"/>
      <dgm:spPr/>
    </dgm:pt>
    <dgm:pt modelId="{F0460C84-4D56-49E0-89A5-B9D15BBF41E9}" type="pres">
      <dgm:prSet presAssocID="{F3946967-18CA-4B87-86C0-E62A261DCDC0}" presName="Name25" presStyleLbl="parChTrans1D2" presStyleIdx="0" presStyleCnt="2"/>
      <dgm:spPr/>
      <dgm:t>
        <a:bodyPr/>
        <a:lstStyle/>
        <a:p>
          <a:endParaRPr lang="es-MX"/>
        </a:p>
      </dgm:t>
    </dgm:pt>
    <dgm:pt modelId="{089A1840-795D-4DB4-9CD2-FF5EA1A34032}" type="pres">
      <dgm:prSet presAssocID="{F3946967-18CA-4B87-86C0-E62A261DCDC0}" presName="connTx" presStyleLbl="parChTrans1D2" presStyleIdx="0" presStyleCnt="2"/>
      <dgm:spPr/>
      <dgm:t>
        <a:bodyPr/>
        <a:lstStyle/>
        <a:p>
          <a:endParaRPr lang="es-MX"/>
        </a:p>
      </dgm:t>
    </dgm:pt>
    <dgm:pt modelId="{6F31AFC2-30C9-4296-ABDD-E09B8331CB88}" type="pres">
      <dgm:prSet presAssocID="{09AEA106-3311-433A-8402-DC6A794B5E30}" presName="Name30" presStyleCnt="0"/>
      <dgm:spPr/>
    </dgm:pt>
    <dgm:pt modelId="{168FF39C-9AD8-4647-B7B6-83D1DD3F4100}" type="pres">
      <dgm:prSet presAssocID="{09AEA106-3311-433A-8402-DC6A794B5E30}" presName="level2Shape" presStyleLbl="node2" presStyleIdx="0" presStyleCnt="2"/>
      <dgm:spPr/>
      <dgm:t>
        <a:bodyPr/>
        <a:lstStyle/>
        <a:p>
          <a:endParaRPr lang="es-MX"/>
        </a:p>
      </dgm:t>
    </dgm:pt>
    <dgm:pt modelId="{EA3E62D8-64AB-4FAD-828D-01B406708258}" type="pres">
      <dgm:prSet presAssocID="{09AEA106-3311-433A-8402-DC6A794B5E30}" presName="hierChild3" presStyleCnt="0"/>
      <dgm:spPr/>
    </dgm:pt>
    <dgm:pt modelId="{FE57553F-C214-48B3-84DA-C515F554E058}" type="pres">
      <dgm:prSet presAssocID="{5287BE5F-2900-4DE9-8D15-4B5AE0165445}" presName="Name25" presStyleLbl="parChTrans1D2" presStyleIdx="1" presStyleCnt="2"/>
      <dgm:spPr/>
      <dgm:t>
        <a:bodyPr/>
        <a:lstStyle/>
        <a:p>
          <a:endParaRPr lang="es-MX"/>
        </a:p>
      </dgm:t>
    </dgm:pt>
    <dgm:pt modelId="{834D5AED-E8E0-49A0-B7FD-977842ED4D6D}" type="pres">
      <dgm:prSet presAssocID="{5287BE5F-2900-4DE9-8D15-4B5AE0165445}" presName="connTx" presStyleLbl="parChTrans1D2" presStyleIdx="1" presStyleCnt="2"/>
      <dgm:spPr/>
      <dgm:t>
        <a:bodyPr/>
        <a:lstStyle/>
        <a:p>
          <a:endParaRPr lang="es-MX"/>
        </a:p>
      </dgm:t>
    </dgm:pt>
    <dgm:pt modelId="{BE383286-FBA9-47F5-A76E-1B7120860D08}" type="pres">
      <dgm:prSet presAssocID="{E6CE94DD-97B2-4109-9EA9-4B7025CFBF6D}" presName="Name30" presStyleCnt="0"/>
      <dgm:spPr/>
    </dgm:pt>
    <dgm:pt modelId="{5A0C4E83-762B-4FBD-96E6-407DC7961941}" type="pres">
      <dgm:prSet presAssocID="{E6CE94DD-97B2-4109-9EA9-4B7025CFBF6D}" presName="level2Shape" presStyleLbl="node2" presStyleIdx="1" presStyleCnt="2"/>
      <dgm:spPr/>
      <dgm:t>
        <a:bodyPr/>
        <a:lstStyle/>
        <a:p>
          <a:endParaRPr lang="es-MX"/>
        </a:p>
      </dgm:t>
    </dgm:pt>
    <dgm:pt modelId="{079DB912-9B79-45BE-BCE1-5EF1EA602CFE}" type="pres">
      <dgm:prSet presAssocID="{E6CE94DD-97B2-4109-9EA9-4B7025CFBF6D}" presName="hierChild3" presStyleCnt="0"/>
      <dgm:spPr/>
    </dgm:pt>
    <dgm:pt modelId="{5B3D452C-882B-4781-937C-093D95265961}" type="pres">
      <dgm:prSet presAssocID="{F2D1BA2E-ABCE-40E3-A58D-65ADADFC6D02}" presName="bgShapesFlow" presStyleCnt="0"/>
      <dgm:spPr/>
    </dgm:pt>
  </dgm:ptLst>
  <dgm:cxnLst>
    <dgm:cxn modelId="{D40ECD16-7CF1-45EC-B179-69FC3B2A78F8}" type="presOf" srcId="{F3946967-18CA-4B87-86C0-E62A261DCDC0}" destId="{F0460C84-4D56-49E0-89A5-B9D15BBF41E9}" srcOrd="0" destOrd="0" presId="urn:microsoft.com/office/officeart/2005/8/layout/hierarchy5"/>
    <dgm:cxn modelId="{6EEFEF81-781E-469A-A352-0AC8506A7101}" type="presOf" srcId="{F2D1BA2E-ABCE-40E3-A58D-65ADADFC6D02}" destId="{08F75366-8E31-4B0A-8595-A58E8E5BF622}" srcOrd="0" destOrd="0" presId="urn:microsoft.com/office/officeart/2005/8/layout/hierarchy5"/>
    <dgm:cxn modelId="{5B125630-D09E-435B-B8AB-6571C49EC7F2}" srcId="{409B9701-5E88-4967-8F6E-E1C49E164A55}" destId="{E6CE94DD-97B2-4109-9EA9-4B7025CFBF6D}" srcOrd="1" destOrd="0" parTransId="{5287BE5F-2900-4DE9-8D15-4B5AE0165445}" sibTransId="{DBE6CED9-6E84-47DB-9562-01E78DDFEE74}"/>
    <dgm:cxn modelId="{CD3ED11F-1007-40B4-866D-EC3465409B8A}" type="presOf" srcId="{09AEA106-3311-433A-8402-DC6A794B5E30}" destId="{168FF39C-9AD8-4647-B7B6-83D1DD3F4100}" srcOrd="0" destOrd="0" presId="urn:microsoft.com/office/officeart/2005/8/layout/hierarchy5"/>
    <dgm:cxn modelId="{99A335EE-DDB6-4889-A7D2-35246A431521}" srcId="{409B9701-5E88-4967-8F6E-E1C49E164A55}" destId="{09AEA106-3311-433A-8402-DC6A794B5E30}" srcOrd="0" destOrd="0" parTransId="{F3946967-18CA-4B87-86C0-E62A261DCDC0}" sibTransId="{F67FF56C-FB35-4CBF-B083-E09FB01E010D}"/>
    <dgm:cxn modelId="{7145BEE6-8CB0-4D14-8D60-2B81A2071102}" type="presOf" srcId="{E6CE94DD-97B2-4109-9EA9-4B7025CFBF6D}" destId="{5A0C4E83-762B-4FBD-96E6-407DC7961941}" srcOrd="0" destOrd="0" presId="urn:microsoft.com/office/officeart/2005/8/layout/hierarchy5"/>
    <dgm:cxn modelId="{95545E7D-9E17-4556-B1DC-BDFED00E24F1}" type="presOf" srcId="{5287BE5F-2900-4DE9-8D15-4B5AE0165445}" destId="{FE57553F-C214-48B3-84DA-C515F554E058}" srcOrd="0" destOrd="0" presId="urn:microsoft.com/office/officeart/2005/8/layout/hierarchy5"/>
    <dgm:cxn modelId="{59C112F6-DD75-44D2-8F3B-418E2C80D60D}" type="presOf" srcId="{409B9701-5E88-4967-8F6E-E1C49E164A55}" destId="{B90B2A29-9365-44DB-A12E-28E7E883E42D}" srcOrd="0" destOrd="0" presId="urn:microsoft.com/office/officeart/2005/8/layout/hierarchy5"/>
    <dgm:cxn modelId="{CC2544B1-87A1-4607-9AF3-DFB94D5A811F}" type="presOf" srcId="{F3946967-18CA-4B87-86C0-E62A261DCDC0}" destId="{089A1840-795D-4DB4-9CD2-FF5EA1A34032}" srcOrd="1" destOrd="0" presId="urn:microsoft.com/office/officeart/2005/8/layout/hierarchy5"/>
    <dgm:cxn modelId="{1FF076A4-B8A0-4CEA-A1F0-32FDB01F00C3}" srcId="{F2D1BA2E-ABCE-40E3-A58D-65ADADFC6D02}" destId="{409B9701-5E88-4967-8F6E-E1C49E164A55}" srcOrd="0" destOrd="0" parTransId="{8F8E2520-5EC2-4FB1-B8AA-E66E85471633}" sibTransId="{F3EF9341-B66F-4144-8688-62EE1A293078}"/>
    <dgm:cxn modelId="{FFCC9217-FEF2-40B8-971D-4BF0A7C67DBB}" type="presOf" srcId="{5287BE5F-2900-4DE9-8D15-4B5AE0165445}" destId="{834D5AED-E8E0-49A0-B7FD-977842ED4D6D}" srcOrd="1" destOrd="0" presId="urn:microsoft.com/office/officeart/2005/8/layout/hierarchy5"/>
    <dgm:cxn modelId="{D949444C-6FEE-4A18-BEE6-941C79E51FB7}" type="presParOf" srcId="{08F75366-8E31-4B0A-8595-A58E8E5BF622}" destId="{CCB9CD7A-BC11-4712-AB17-46E35A63104F}" srcOrd="0" destOrd="0" presId="urn:microsoft.com/office/officeart/2005/8/layout/hierarchy5"/>
    <dgm:cxn modelId="{BDFA389A-C022-427E-BB5E-A6580556F6F0}" type="presParOf" srcId="{CCB9CD7A-BC11-4712-AB17-46E35A63104F}" destId="{49A6B483-2E66-4680-8021-FE69DBFE3DCB}" srcOrd="0" destOrd="0" presId="urn:microsoft.com/office/officeart/2005/8/layout/hierarchy5"/>
    <dgm:cxn modelId="{1A059D42-1809-4B20-8B2F-D16E46E97DF7}" type="presParOf" srcId="{49A6B483-2E66-4680-8021-FE69DBFE3DCB}" destId="{0F376DFA-7FDC-48D7-B973-7B6CBBC75C97}" srcOrd="0" destOrd="0" presId="urn:microsoft.com/office/officeart/2005/8/layout/hierarchy5"/>
    <dgm:cxn modelId="{43C9D7B5-1E3D-4C9A-B444-336B949A6C34}" type="presParOf" srcId="{0F376DFA-7FDC-48D7-B973-7B6CBBC75C97}" destId="{B90B2A29-9365-44DB-A12E-28E7E883E42D}" srcOrd="0" destOrd="0" presId="urn:microsoft.com/office/officeart/2005/8/layout/hierarchy5"/>
    <dgm:cxn modelId="{E2883499-1992-4FB1-B8D7-A9FC7E6CE68C}" type="presParOf" srcId="{0F376DFA-7FDC-48D7-B973-7B6CBBC75C97}" destId="{AD46A11D-D724-46B8-9ED7-A061BEF994F3}" srcOrd="1" destOrd="0" presId="urn:microsoft.com/office/officeart/2005/8/layout/hierarchy5"/>
    <dgm:cxn modelId="{FBDB0EFF-ACFC-4294-B424-5403696EFB12}" type="presParOf" srcId="{AD46A11D-D724-46B8-9ED7-A061BEF994F3}" destId="{F0460C84-4D56-49E0-89A5-B9D15BBF41E9}" srcOrd="0" destOrd="0" presId="urn:microsoft.com/office/officeart/2005/8/layout/hierarchy5"/>
    <dgm:cxn modelId="{2D973AE6-8FC8-467B-A675-C886A900BFFD}" type="presParOf" srcId="{F0460C84-4D56-49E0-89A5-B9D15BBF41E9}" destId="{089A1840-795D-4DB4-9CD2-FF5EA1A34032}" srcOrd="0" destOrd="0" presId="urn:microsoft.com/office/officeart/2005/8/layout/hierarchy5"/>
    <dgm:cxn modelId="{3820ADAB-ABB8-42EB-9700-7F55F2E3CD96}" type="presParOf" srcId="{AD46A11D-D724-46B8-9ED7-A061BEF994F3}" destId="{6F31AFC2-30C9-4296-ABDD-E09B8331CB88}" srcOrd="1" destOrd="0" presId="urn:microsoft.com/office/officeart/2005/8/layout/hierarchy5"/>
    <dgm:cxn modelId="{8B8E798A-9146-4F52-BAFE-798B3B64FB0B}" type="presParOf" srcId="{6F31AFC2-30C9-4296-ABDD-E09B8331CB88}" destId="{168FF39C-9AD8-4647-B7B6-83D1DD3F4100}" srcOrd="0" destOrd="0" presId="urn:microsoft.com/office/officeart/2005/8/layout/hierarchy5"/>
    <dgm:cxn modelId="{A819B288-779D-4054-9F60-9A3CAF7A6106}" type="presParOf" srcId="{6F31AFC2-30C9-4296-ABDD-E09B8331CB88}" destId="{EA3E62D8-64AB-4FAD-828D-01B406708258}" srcOrd="1" destOrd="0" presId="urn:microsoft.com/office/officeart/2005/8/layout/hierarchy5"/>
    <dgm:cxn modelId="{FC0BC034-76A1-4135-BB21-4A8B2E0117F2}" type="presParOf" srcId="{AD46A11D-D724-46B8-9ED7-A061BEF994F3}" destId="{FE57553F-C214-48B3-84DA-C515F554E058}" srcOrd="2" destOrd="0" presId="urn:microsoft.com/office/officeart/2005/8/layout/hierarchy5"/>
    <dgm:cxn modelId="{496D7205-766A-4957-824A-9D0216A5F3BE}" type="presParOf" srcId="{FE57553F-C214-48B3-84DA-C515F554E058}" destId="{834D5AED-E8E0-49A0-B7FD-977842ED4D6D}" srcOrd="0" destOrd="0" presId="urn:microsoft.com/office/officeart/2005/8/layout/hierarchy5"/>
    <dgm:cxn modelId="{2D0B8437-4E2A-4F6F-9750-21B302A60A7F}" type="presParOf" srcId="{AD46A11D-D724-46B8-9ED7-A061BEF994F3}" destId="{BE383286-FBA9-47F5-A76E-1B7120860D08}" srcOrd="3" destOrd="0" presId="urn:microsoft.com/office/officeart/2005/8/layout/hierarchy5"/>
    <dgm:cxn modelId="{A8AC12E1-A224-4616-BD8E-1AC16AB40070}" type="presParOf" srcId="{BE383286-FBA9-47F5-A76E-1B7120860D08}" destId="{5A0C4E83-762B-4FBD-96E6-407DC7961941}" srcOrd="0" destOrd="0" presId="urn:microsoft.com/office/officeart/2005/8/layout/hierarchy5"/>
    <dgm:cxn modelId="{B2EB321D-909E-4206-9E79-83A33F2C6ECB}" type="presParOf" srcId="{BE383286-FBA9-47F5-A76E-1B7120860D08}" destId="{079DB912-9B79-45BE-BCE1-5EF1EA602CFE}" srcOrd="1" destOrd="0" presId="urn:microsoft.com/office/officeart/2005/8/layout/hierarchy5"/>
    <dgm:cxn modelId="{937032C8-2DA4-43D0-8904-E45EFFDA89F9}" type="presParOf" srcId="{08F75366-8E31-4B0A-8595-A58E8E5BF622}" destId="{5B3D452C-882B-4781-937C-093D9526596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DEFD8A-E36A-4BA4-8A00-6CB562995E7F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6DAD056B-19BB-4C94-8FFC-5FAAADB2E116}">
      <dgm:prSet/>
      <dgm:spPr/>
      <dgm:t>
        <a:bodyPr/>
        <a:lstStyle/>
        <a:p>
          <a:pPr rtl="0"/>
          <a:r>
            <a:rPr lang="en-US" b="1" dirty="0" smtClean="0"/>
            <a:t>The nerves in the brainstem control your:</a:t>
          </a:r>
          <a:endParaRPr lang="es-MX" dirty="0"/>
        </a:p>
      </dgm:t>
    </dgm:pt>
    <dgm:pt modelId="{DEB7346B-2148-45D1-BBE4-1F17B5C9B8C8}" type="parTrans" cxnId="{A14A38C3-AF2B-4269-9B2F-B87827AC1EC7}">
      <dgm:prSet/>
      <dgm:spPr/>
      <dgm:t>
        <a:bodyPr/>
        <a:lstStyle/>
        <a:p>
          <a:endParaRPr lang="es-MX"/>
        </a:p>
      </dgm:t>
    </dgm:pt>
    <dgm:pt modelId="{35943D07-ED95-4262-87D7-70D98B72842A}" type="sibTrans" cxnId="{A14A38C3-AF2B-4269-9B2F-B87827AC1EC7}">
      <dgm:prSet/>
      <dgm:spPr/>
      <dgm:t>
        <a:bodyPr/>
        <a:lstStyle/>
        <a:p>
          <a:endParaRPr lang="es-MX"/>
        </a:p>
      </dgm:t>
    </dgm:pt>
    <dgm:pt modelId="{FF67E251-6FAC-4C1B-95E3-729AC0B6AE9B}">
      <dgm:prSet/>
      <dgm:spPr/>
      <dgm:t>
        <a:bodyPr/>
        <a:lstStyle/>
        <a:p>
          <a:pPr rtl="0"/>
          <a:r>
            <a:rPr lang="en-US" b="1" dirty="0" smtClean="0"/>
            <a:t>heartbeat</a:t>
          </a:r>
          <a:endParaRPr lang="es-MX" dirty="0"/>
        </a:p>
      </dgm:t>
    </dgm:pt>
    <dgm:pt modelId="{CCC3EAC5-62C1-40E7-9D82-9ADB80AFE6E1}" type="parTrans" cxnId="{487DFB90-51E9-4C4C-AEEF-01B237C132F4}">
      <dgm:prSet/>
      <dgm:spPr/>
      <dgm:t>
        <a:bodyPr/>
        <a:lstStyle/>
        <a:p>
          <a:endParaRPr lang="es-MX"/>
        </a:p>
      </dgm:t>
    </dgm:pt>
    <dgm:pt modelId="{05B50DD6-3CC8-4356-895B-A7171198B5FC}" type="sibTrans" cxnId="{487DFB90-51E9-4C4C-AEEF-01B237C132F4}">
      <dgm:prSet/>
      <dgm:spPr/>
      <dgm:t>
        <a:bodyPr/>
        <a:lstStyle/>
        <a:p>
          <a:endParaRPr lang="es-MX"/>
        </a:p>
      </dgm:t>
    </dgm:pt>
    <dgm:pt modelId="{A3305BE0-6900-427B-AD03-8ACCB2C9AADB}">
      <dgm:prSet/>
      <dgm:spPr/>
      <dgm:t>
        <a:bodyPr/>
        <a:lstStyle/>
        <a:p>
          <a:pPr rtl="0"/>
          <a:r>
            <a:rPr lang="en-US" b="1" dirty="0" smtClean="0"/>
            <a:t>breathing</a:t>
          </a:r>
          <a:endParaRPr lang="es-MX" dirty="0"/>
        </a:p>
      </dgm:t>
    </dgm:pt>
    <dgm:pt modelId="{667940A2-3E5D-4810-8FE2-F6E2EFC3C02D}" type="parTrans" cxnId="{71805A2C-3743-4B5C-B492-ADB893C1B9A1}">
      <dgm:prSet/>
      <dgm:spPr/>
      <dgm:t>
        <a:bodyPr/>
        <a:lstStyle/>
        <a:p>
          <a:endParaRPr lang="es-MX"/>
        </a:p>
      </dgm:t>
    </dgm:pt>
    <dgm:pt modelId="{DEAB1E60-22D3-45CF-AF31-F25B6E1A1FA8}" type="sibTrans" cxnId="{71805A2C-3743-4B5C-B492-ADB893C1B9A1}">
      <dgm:prSet/>
      <dgm:spPr/>
      <dgm:t>
        <a:bodyPr/>
        <a:lstStyle/>
        <a:p>
          <a:endParaRPr lang="es-MX"/>
        </a:p>
      </dgm:t>
    </dgm:pt>
    <dgm:pt modelId="{F92C46C0-7F7D-4210-9574-0331B6700CBB}">
      <dgm:prSet/>
      <dgm:spPr/>
      <dgm:t>
        <a:bodyPr/>
        <a:lstStyle/>
        <a:p>
          <a:pPr rtl="0"/>
          <a:r>
            <a:rPr lang="en-US" b="1" dirty="0" smtClean="0"/>
            <a:t>blood pressure</a:t>
          </a:r>
          <a:endParaRPr lang="en-US" b="1" dirty="0"/>
        </a:p>
      </dgm:t>
    </dgm:pt>
    <dgm:pt modelId="{238017D6-8E73-40EE-97B5-03BE2A2DF3A8}" type="parTrans" cxnId="{7031BDC9-8081-4945-8FA1-A8867295BE3B}">
      <dgm:prSet/>
      <dgm:spPr/>
      <dgm:t>
        <a:bodyPr/>
        <a:lstStyle/>
        <a:p>
          <a:endParaRPr lang="es-MX"/>
        </a:p>
      </dgm:t>
    </dgm:pt>
    <dgm:pt modelId="{2651CCB7-6758-4561-A409-C6303AE2EF19}" type="sibTrans" cxnId="{7031BDC9-8081-4945-8FA1-A8867295BE3B}">
      <dgm:prSet/>
      <dgm:spPr/>
      <dgm:t>
        <a:bodyPr/>
        <a:lstStyle/>
        <a:p>
          <a:endParaRPr lang="es-MX"/>
        </a:p>
      </dgm:t>
    </dgm:pt>
    <dgm:pt modelId="{7406344D-086C-4363-A9F6-D18BC2091C98}" type="pres">
      <dgm:prSet presAssocID="{CCDEFD8A-E36A-4BA4-8A00-6CB562995E7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114BC83-46C8-44AD-A040-CC7A7356E5A8}" type="pres">
      <dgm:prSet presAssocID="{6DAD056B-19BB-4C94-8FFC-5FAAADB2E116}" presName="root1" presStyleCnt="0"/>
      <dgm:spPr/>
    </dgm:pt>
    <dgm:pt modelId="{01B4E610-F91B-4EE0-ACA5-2BA1E8A832C6}" type="pres">
      <dgm:prSet presAssocID="{6DAD056B-19BB-4C94-8FFC-5FAAADB2E11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26D3A8A-579A-4981-85D3-605951436291}" type="pres">
      <dgm:prSet presAssocID="{6DAD056B-19BB-4C94-8FFC-5FAAADB2E116}" presName="level2hierChild" presStyleCnt="0"/>
      <dgm:spPr/>
    </dgm:pt>
    <dgm:pt modelId="{3ACC2DCD-EEC1-4699-BE18-83191CC07C2B}" type="pres">
      <dgm:prSet presAssocID="{CCC3EAC5-62C1-40E7-9D82-9ADB80AFE6E1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974CC949-E7BE-45A4-BCB5-8138BA817EC7}" type="pres">
      <dgm:prSet presAssocID="{CCC3EAC5-62C1-40E7-9D82-9ADB80AFE6E1}" presName="connTx" presStyleLbl="parChTrans1D2" presStyleIdx="0" presStyleCnt="3"/>
      <dgm:spPr/>
      <dgm:t>
        <a:bodyPr/>
        <a:lstStyle/>
        <a:p>
          <a:endParaRPr lang="es-MX"/>
        </a:p>
      </dgm:t>
    </dgm:pt>
    <dgm:pt modelId="{AB1EBCCF-2063-4770-BC2A-42DBB475362A}" type="pres">
      <dgm:prSet presAssocID="{FF67E251-6FAC-4C1B-95E3-729AC0B6AE9B}" presName="root2" presStyleCnt="0"/>
      <dgm:spPr/>
    </dgm:pt>
    <dgm:pt modelId="{A084AC7B-5DBA-416E-BFDA-47BD078B081A}" type="pres">
      <dgm:prSet presAssocID="{FF67E251-6FAC-4C1B-95E3-729AC0B6AE9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FC733A9-8FC3-4C24-B05A-CD81EB482A13}" type="pres">
      <dgm:prSet presAssocID="{FF67E251-6FAC-4C1B-95E3-729AC0B6AE9B}" presName="level3hierChild" presStyleCnt="0"/>
      <dgm:spPr/>
    </dgm:pt>
    <dgm:pt modelId="{071A602B-6096-4E38-B94B-1F7728CAFA13}" type="pres">
      <dgm:prSet presAssocID="{667940A2-3E5D-4810-8FE2-F6E2EFC3C02D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647A045A-80D5-4319-AE0B-E9A82AA022B6}" type="pres">
      <dgm:prSet presAssocID="{667940A2-3E5D-4810-8FE2-F6E2EFC3C02D}" presName="connTx" presStyleLbl="parChTrans1D2" presStyleIdx="1" presStyleCnt="3"/>
      <dgm:spPr/>
      <dgm:t>
        <a:bodyPr/>
        <a:lstStyle/>
        <a:p>
          <a:endParaRPr lang="es-MX"/>
        </a:p>
      </dgm:t>
    </dgm:pt>
    <dgm:pt modelId="{6FAB5FBE-32C2-45AD-94BE-D78D4C919E67}" type="pres">
      <dgm:prSet presAssocID="{A3305BE0-6900-427B-AD03-8ACCB2C9AADB}" presName="root2" presStyleCnt="0"/>
      <dgm:spPr/>
    </dgm:pt>
    <dgm:pt modelId="{9672D4CA-B8DA-4D09-89F5-DC0E56CEB7A8}" type="pres">
      <dgm:prSet presAssocID="{A3305BE0-6900-427B-AD03-8ACCB2C9AAD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1A860E6-CC74-414A-B54E-3C9C6FD3F9F7}" type="pres">
      <dgm:prSet presAssocID="{A3305BE0-6900-427B-AD03-8ACCB2C9AADB}" presName="level3hierChild" presStyleCnt="0"/>
      <dgm:spPr/>
    </dgm:pt>
    <dgm:pt modelId="{3F95BCC2-1158-43F8-BC9F-35EB02000068}" type="pres">
      <dgm:prSet presAssocID="{238017D6-8E73-40EE-97B5-03BE2A2DF3A8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3D119BB5-3CA7-415A-BCD9-C419854456B8}" type="pres">
      <dgm:prSet presAssocID="{238017D6-8E73-40EE-97B5-03BE2A2DF3A8}" presName="connTx" presStyleLbl="parChTrans1D2" presStyleIdx="2" presStyleCnt="3"/>
      <dgm:spPr/>
      <dgm:t>
        <a:bodyPr/>
        <a:lstStyle/>
        <a:p>
          <a:endParaRPr lang="es-MX"/>
        </a:p>
      </dgm:t>
    </dgm:pt>
    <dgm:pt modelId="{CECB753F-A84A-459B-BF7F-61816956348B}" type="pres">
      <dgm:prSet presAssocID="{F92C46C0-7F7D-4210-9574-0331B6700CBB}" presName="root2" presStyleCnt="0"/>
      <dgm:spPr/>
    </dgm:pt>
    <dgm:pt modelId="{595394B8-8118-4F11-B704-271146BF8946}" type="pres">
      <dgm:prSet presAssocID="{F92C46C0-7F7D-4210-9574-0331B6700CB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210C702-9C25-4AAE-BF5C-7DBB9F04065B}" type="pres">
      <dgm:prSet presAssocID="{F92C46C0-7F7D-4210-9574-0331B6700CBB}" presName="level3hierChild" presStyleCnt="0"/>
      <dgm:spPr/>
    </dgm:pt>
  </dgm:ptLst>
  <dgm:cxnLst>
    <dgm:cxn modelId="{805F55CE-76FA-42C5-ADE5-798D9D31871A}" type="presOf" srcId="{CCC3EAC5-62C1-40E7-9D82-9ADB80AFE6E1}" destId="{974CC949-E7BE-45A4-BCB5-8138BA817EC7}" srcOrd="1" destOrd="0" presId="urn:microsoft.com/office/officeart/2005/8/layout/hierarchy2"/>
    <dgm:cxn modelId="{7FCD167C-CBAA-4458-B6FA-FBCE3AEDBA44}" type="presOf" srcId="{238017D6-8E73-40EE-97B5-03BE2A2DF3A8}" destId="{3F95BCC2-1158-43F8-BC9F-35EB02000068}" srcOrd="0" destOrd="0" presId="urn:microsoft.com/office/officeart/2005/8/layout/hierarchy2"/>
    <dgm:cxn modelId="{7031BDC9-8081-4945-8FA1-A8867295BE3B}" srcId="{6DAD056B-19BB-4C94-8FFC-5FAAADB2E116}" destId="{F92C46C0-7F7D-4210-9574-0331B6700CBB}" srcOrd="2" destOrd="0" parTransId="{238017D6-8E73-40EE-97B5-03BE2A2DF3A8}" sibTransId="{2651CCB7-6758-4561-A409-C6303AE2EF19}"/>
    <dgm:cxn modelId="{E178E830-40B2-4B8F-9ABF-0C51BF8C9022}" type="presOf" srcId="{F92C46C0-7F7D-4210-9574-0331B6700CBB}" destId="{595394B8-8118-4F11-B704-271146BF8946}" srcOrd="0" destOrd="0" presId="urn:microsoft.com/office/officeart/2005/8/layout/hierarchy2"/>
    <dgm:cxn modelId="{7D1DEFC6-C1B0-4A32-8C70-EBB797BD4D9C}" type="presOf" srcId="{A3305BE0-6900-427B-AD03-8ACCB2C9AADB}" destId="{9672D4CA-B8DA-4D09-89F5-DC0E56CEB7A8}" srcOrd="0" destOrd="0" presId="urn:microsoft.com/office/officeart/2005/8/layout/hierarchy2"/>
    <dgm:cxn modelId="{CDDC11C4-E1CF-4FA2-9642-9A744F92ACE6}" type="presOf" srcId="{238017D6-8E73-40EE-97B5-03BE2A2DF3A8}" destId="{3D119BB5-3CA7-415A-BCD9-C419854456B8}" srcOrd="1" destOrd="0" presId="urn:microsoft.com/office/officeart/2005/8/layout/hierarchy2"/>
    <dgm:cxn modelId="{3962DCA3-1D3B-4A28-9518-EB1CB35B0862}" type="presOf" srcId="{CCDEFD8A-E36A-4BA4-8A00-6CB562995E7F}" destId="{7406344D-086C-4363-A9F6-D18BC2091C98}" srcOrd="0" destOrd="0" presId="urn:microsoft.com/office/officeart/2005/8/layout/hierarchy2"/>
    <dgm:cxn modelId="{DDB9EB82-FD56-4A82-A411-39FDD7F521E3}" type="presOf" srcId="{667940A2-3E5D-4810-8FE2-F6E2EFC3C02D}" destId="{647A045A-80D5-4319-AE0B-E9A82AA022B6}" srcOrd="1" destOrd="0" presId="urn:microsoft.com/office/officeart/2005/8/layout/hierarchy2"/>
    <dgm:cxn modelId="{4F2AC6F5-B55C-4505-A026-E931976B1761}" type="presOf" srcId="{667940A2-3E5D-4810-8FE2-F6E2EFC3C02D}" destId="{071A602B-6096-4E38-B94B-1F7728CAFA13}" srcOrd="0" destOrd="0" presId="urn:microsoft.com/office/officeart/2005/8/layout/hierarchy2"/>
    <dgm:cxn modelId="{C104395F-A7D6-4B00-9D9D-D1AB5A1933EB}" type="presOf" srcId="{CCC3EAC5-62C1-40E7-9D82-9ADB80AFE6E1}" destId="{3ACC2DCD-EEC1-4699-BE18-83191CC07C2B}" srcOrd="0" destOrd="0" presId="urn:microsoft.com/office/officeart/2005/8/layout/hierarchy2"/>
    <dgm:cxn modelId="{A14A38C3-AF2B-4269-9B2F-B87827AC1EC7}" srcId="{CCDEFD8A-E36A-4BA4-8A00-6CB562995E7F}" destId="{6DAD056B-19BB-4C94-8FFC-5FAAADB2E116}" srcOrd="0" destOrd="0" parTransId="{DEB7346B-2148-45D1-BBE4-1F17B5C9B8C8}" sibTransId="{35943D07-ED95-4262-87D7-70D98B72842A}"/>
    <dgm:cxn modelId="{487DFB90-51E9-4C4C-AEEF-01B237C132F4}" srcId="{6DAD056B-19BB-4C94-8FFC-5FAAADB2E116}" destId="{FF67E251-6FAC-4C1B-95E3-729AC0B6AE9B}" srcOrd="0" destOrd="0" parTransId="{CCC3EAC5-62C1-40E7-9D82-9ADB80AFE6E1}" sibTransId="{05B50DD6-3CC8-4356-895B-A7171198B5FC}"/>
    <dgm:cxn modelId="{B2C0BB87-1E7B-4087-AE53-5470561BB807}" type="presOf" srcId="{6DAD056B-19BB-4C94-8FFC-5FAAADB2E116}" destId="{01B4E610-F91B-4EE0-ACA5-2BA1E8A832C6}" srcOrd="0" destOrd="0" presId="urn:microsoft.com/office/officeart/2005/8/layout/hierarchy2"/>
    <dgm:cxn modelId="{71805A2C-3743-4B5C-B492-ADB893C1B9A1}" srcId="{6DAD056B-19BB-4C94-8FFC-5FAAADB2E116}" destId="{A3305BE0-6900-427B-AD03-8ACCB2C9AADB}" srcOrd="1" destOrd="0" parTransId="{667940A2-3E5D-4810-8FE2-F6E2EFC3C02D}" sibTransId="{DEAB1E60-22D3-45CF-AF31-F25B6E1A1FA8}"/>
    <dgm:cxn modelId="{0EF6B0ED-FBC2-44EA-ADAC-A5B741C879D7}" type="presOf" srcId="{FF67E251-6FAC-4C1B-95E3-729AC0B6AE9B}" destId="{A084AC7B-5DBA-416E-BFDA-47BD078B081A}" srcOrd="0" destOrd="0" presId="urn:microsoft.com/office/officeart/2005/8/layout/hierarchy2"/>
    <dgm:cxn modelId="{F332EB09-2C6D-41C8-A7EC-FCEF34B3B0DF}" type="presParOf" srcId="{7406344D-086C-4363-A9F6-D18BC2091C98}" destId="{4114BC83-46C8-44AD-A040-CC7A7356E5A8}" srcOrd="0" destOrd="0" presId="urn:microsoft.com/office/officeart/2005/8/layout/hierarchy2"/>
    <dgm:cxn modelId="{341C0C4B-8CB9-4C5C-9D10-1C221E6A6039}" type="presParOf" srcId="{4114BC83-46C8-44AD-A040-CC7A7356E5A8}" destId="{01B4E610-F91B-4EE0-ACA5-2BA1E8A832C6}" srcOrd="0" destOrd="0" presId="urn:microsoft.com/office/officeart/2005/8/layout/hierarchy2"/>
    <dgm:cxn modelId="{70D2D9CD-5176-4E03-B470-998E52AA3812}" type="presParOf" srcId="{4114BC83-46C8-44AD-A040-CC7A7356E5A8}" destId="{426D3A8A-579A-4981-85D3-605951436291}" srcOrd="1" destOrd="0" presId="urn:microsoft.com/office/officeart/2005/8/layout/hierarchy2"/>
    <dgm:cxn modelId="{DED3B1AC-C3B1-4804-AF71-4B73AF07F5BB}" type="presParOf" srcId="{426D3A8A-579A-4981-85D3-605951436291}" destId="{3ACC2DCD-EEC1-4699-BE18-83191CC07C2B}" srcOrd="0" destOrd="0" presId="urn:microsoft.com/office/officeart/2005/8/layout/hierarchy2"/>
    <dgm:cxn modelId="{1DEB42CB-F903-40FD-A112-E509CF0AE6CA}" type="presParOf" srcId="{3ACC2DCD-EEC1-4699-BE18-83191CC07C2B}" destId="{974CC949-E7BE-45A4-BCB5-8138BA817EC7}" srcOrd="0" destOrd="0" presId="urn:microsoft.com/office/officeart/2005/8/layout/hierarchy2"/>
    <dgm:cxn modelId="{BD345F67-53B0-4982-89EE-3D9B1B2476BD}" type="presParOf" srcId="{426D3A8A-579A-4981-85D3-605951436291}" destId="{AB1EBCCF-2063-4770-BC2A-42DBB475362A}" srcOrd="1" destOrd="0" presId="urn:microsoft.com/office/officeart/2005/8/layout/hierarchy2"/>
    <dgm:cxn modelId="{7A955ACD-F087-460E-9140-FFCCBA2B9469}" type="presParOf" srcId="{AB1EBCCF-2063-4770-BC2A-42DBB475362A}" destId="{A084AC7B-5DBA-416E-BFDA-47BD078B081A}" srcOrd="0" destOrd="0" presId="urn:microsoft.com/office/officeart/2005/8/layout/hierarchy2"/>
    <dgm:cxn modelId="{F7FC0A4A-358F-4273-9F9C-BC64E4CA12A7}" type="presParOf" srcId="{AB1EBCCF-2063-4770-BC2A-42DBB475362A}" destId="{3FC733A9-8FC3-4C24-B05A-CD81EB482A13}" srcOrd="1" destOrd="0" presId="urn:microsoft.com/office/officeart/2005/8/layout/hierarchy2"/>
    <dgm:cxn modelId="{3BFFF00F-E86A-4B81-82E9-B816B5EC46C9}" type="presParOf" srcId="{426D3A8A-579A-4981-85D3-605951436291}" destId="{071A602B-6096-4E38-B94B-1F7728CAFA13}" srcOrd="2" destOrd="0" presId="urn:microsoft.com/office/officeart/2005/8/layout/hierarchy2"/>
    <dgm:cxn modelId="{CECD8AD6-E064-4817-A9E9-DBB6C3B86CC0}" type="presParOf" srcId="{071A602B-6096-4E38-B94B-1F7728CAFA13}" destId="{647A045A-80D5-4319-AE0B-E9A82AA022B6}" srcOrd="0" destOrd="0" presId="urn:microsoft.com/office/officeart/2005/8/layout/hierarchy2"/>
    <dgm:cxn modelId="{788D36D8-44D3-468B-933B-0F60B1F7C03C}" type="presParOf" srcId="{426D3A8A-579A-4981-85D3-605951436291}" destId="{6FAB5FBE-32C2-45AD-94BE-D78D4C919E67}" srcOrd="3" destOrd="0" presId="urn:microsoft.com/office/officeart/2005/8/layout/hierarchy2"/>
    <dgm:cxn modelId="{50265D21-F46E-4B72-ABBB-C32E7BAA2500}" type="presParOf" srcId="{6FAB5FBE-32C2-45AD-94BE-D78D4C919E67}" destId="{9672D4CA-B8DA-4D09-89F5-DC0E56CEB7A8}" srcOrd="0" destOrd="0" presId="urn:microsoft.com/office/officeart/2005/8/layout/hierarchy2"/>
    <dgm:cxn modelId="{BEE4CF18-5BBD-4FFA-9CDE-C377993F0B61}" type="presParOf" srcId="{6FAB5FBE-32C2-45AD-94BE-D78D4C919E67}" destId="{81A860E6-CC74-414A-B54E-3C9C6FD3F9F7}" srcOrd="1" destOrd="0" presId="urn:microsoft.com/office/officeart/2005/8/layout/hierarchy2"/>
    <dgm:cxn modelId="{CCA68907-0BF5-477D-AFB5-9D252173FF56}" type="presParOf" srcId="{426D3A8A-579A-4981-85D3-605951436291}" destId="{3F95BCC2-1158-43F8-BC9F-35EB02000068}" srcOrd="4" destOrd="0" presId="urn:microsoft.com/office/officeart/2005/8/layout/hierarchy2"/>
    <dgm:cxn modelId="{FB6EE880-4636-46EC-8D06-C04DCA579EF7}" type="presParOf" srcId="{3F95BCC2-1158-43F8-BC9F-35EB02000068}" destId="{3D119BB5-3CA7-415A-BCD9-C419854456B8}" srcOrd="0" destOrd="0" presId="urn:microsoft.com/office/officeart/2005/8/layout/hierarchy2"/>
    <dgm:cxn modelId="{6134AA7D-9210-4871-A891-AE8AE7097A3A}" type="presParOf" srcId="{426D3A8A-579A-4981-85D3-605951436291}" destId="{CECB753F-A84A-459B-BF7F-61816956348B}" srcOrd="5" destOrd="0" presId="urn:microsoft.com/office/officeart/2005/8/layout/hierarchy2"/>
    <dgm:cxn modelId="{548D4E46-6DC7-459E-845F-FBB254A11122}" type="presParOf" srcId="{CECB753F-A84A-459B-BF7F-61816956348B}" destId="{595394B8-8118-4F11-B704-271146BF8946}" srcOrd="0" destOrd="0" presId="urn:microsoft.com/office/officeart/2005/8/layout/hierarchy2"/>
    <dgm:cxn modelId="{83AEB7F5-92B8-40EA-8F29-F168FA24562E}" type="presParOf" srcId="{CECB753F-A84A-459B-BF7F-61816956348B}" destId="{F210C702-9C25-4AAE-BF5C-7DBB9F0406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D945C6-7740-46B1-9993-2E52BAEAC77B}" type="doc">
      <dgm:prSet loTypeId="urn:microsoft.com/office/officeart/2005/8/layout/default#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8725A31F-20ED-4A4E-B7AF-C081759CAE8F}">
      <dgm:prSet custT="1"/>
      <dgm:spPr/>
      <dgm:t>
        <a:bodyPr/>
        <a:lstStyle/>
        <a:p>
          <a:pPr rtl="0"/>
          <a:r>
            <a:rPr lang="en-US" sz="3000" dirty="0" smtClean="0">
              <a:solidFill>
                <a:schemeClr val="tx2"/>
              </a:solidFill>
              <a:latin typeface="Baskerville Old Face" pitchFamily="18" charset="0"/>
            </a:rPr>
            <a:t>All parts of the nervous system </a:t>
          </a:r>
          <a:r>
            <a:rPr lang="en-US" sz="3000" u="none" dirty="0" smtClean="0">
              <a:solidFill>
                <a:schemeClr val="tx2"/>
              </a:solidFill>
              <a:latin typeface="Baskerville Old Face" pitchFamily="18" charset="0"/>
            </a:rPr>
            <a:t>lying outside the brain and spinal cord.</a:t>
          </a:r>
          <a:r>
            <a:rPr lang="en-US" sz="3000" b="0" dirty="0" smtClean="0">
              <a:solidFill>
                <a:schemeClr val="tx2"/>
              </a:solidFill>
              <a:latin typeface="Baskerville Old Face" pitchFamily="18" charset="0"/>
            </a:rPr>
            <a:t> </a:t>
          </a:r>
          <a:endParaRPr lang="es-MX" sz="3000" b="0" dirty="0">
            <a:solidFill>
              <a:schemeClr val="tx2"/>
            </a:solidFill>
            <a:latin typeface="Baskerville Old Face" pitchFamily="18" charset="0"/>
          </a:endParaRPr>
        </a:p>
      </dgm:t>
    </dgm:pt>
    <dgm:pt modelId="{3EB94D2A-795E-4AFB-9B7D-9F076DF82049}" type="parTrans" cxnId="{58DC2A26-053D-4E7B-B920-9CCB15E1E0E0}">
      <dgm:prSet/>
      <dgm:spPr/>
      <dgm:t>
        <a:bodyPr/>
        <a:lstStyle/>
        <a:p>
          <a:endParaRPr lang="es-MX"/>
        </a:p>
      </dgm:t>
    </dgm:pt>
    <dgm:pt modelId="{AE579F42-EABC-44F1-8D3B-533CD681390B}" type="sibTrans" cxnId="{58DC2A26-053D-4E7B-B920-9CCB15E1E0E0}">
      <dgm:prSet/>
      <dgm:spPr/>
      <dgm:t>
        <a:bodyPr/>
        <a:lstStyle/>
        <a:p>
          <a:endParaRPr lang="es-MX"/>
        </a:p>
      </dgm:t>
    </dgm:pt>
    <dgm:pt modelId="{C7691001-D1F3-4CBF-BFEB-54C76DC2A75E}">
      <dgm:prSet custT="1"/>
      <dgm:spPr/>
      <dgm:t>
        <a:bodyPr/>
        <a:lstStyle/>
        <a:p>
          <a:pPr rtl="0"/>
          <a:r>
            <a:rPr lang="es-MX" sz="3000" b="0" dirty="0" err="1" smtClean="0">
              <a:solidFill>
                <a:schemeClr val="tx2"/>
              </a:solidFill>
              <a:latin typeface="Baskerville Old Face" pitchFamily="18" charset="0"/>
            </a:rPr>
            <a:t>It</a:t>
          </a:r>
          <a:r>
            <a:rPr lang="es-MX" sz="3000" b="0" dirty="0" smtClean="0">
              <a:solidFill>
                <a:schemeClr val="tx2"/>
              </a:solidFill>
              <a:latin typeface="Baskerville Old Face" pitchFamily="18" charset="0"/>
            </a:rPr>
            <a:t> </a:t>
          </a:r>
          <a:r>
            <a:rPr lang="es-MX" sz="3000" b="0" dirty="0" err="1" smtClean="0">
              <a:solidFill>
                <a:schemeClr val="tx2"/>
              </a:solidFill>
              <a:latin typeface="Baskerville Old Face" pitchFamily="18" charset="0"/>
            </a:rPr>
            <a:t>is</a:t>
          </a:r>
          <a:r>
            <a:rPr lang="es-MX" sz="3000" b="0" dirty="0" smtClean="0">
              <a:solidFill>
                <a:schemeClr val="tx2"/>
              </a:solidFill>
              <a:latin typeface="Baskerville Old Face" pitchFamily="18" charset="0"/>
            </a:rPr>
            <a:t> </a:t>
          </a:r>
          <a:r>
            <a:rPr lang="es-MX" sz="3000" b="0" dirty="0" err="1" smtClean="0">
              <a:solidFill>
                <a:schemeClr val="tx2"/>
              </a:solidFill>
              <a:latin typeface="Baskerville Old Face" pitchFamily="18" charset="0"/>
            </a:rPr>
            <a:t>an</a:t>
          </a:r>
          <a:r>
            <a:rPr lang="es-MX" sz="3000" b="0" dirty="0" smtClean="0">
              <a:solidFill>
                <a:schemeClr val="tx2"/>
              </a:solidFill>
              <a:latin typeface="Baskerville Old Face" pitchFamily="18" charset="0"/>
            </a:rPr>
            <a:t> </a:t>
          </a:r>
          <a:r>
            <a:rPr lang="es-MX" sz="3000" b="0" dirty="0" err="1" smtClean="0">
              <a:solidFill>
                <a:schemeClr val="tx2"/>
              </a:solidFill>
              <a:latin typeface="Baskerville Old Face" pitchFamily="18" charset="0"/>
            </a:rPr>
            <a:t>automatic</a:t>
          </a:r>
          <a:r>
            <a:rPr lang="es-MX" sz="3000" b="0" dirty="0" smtClean="0">
              <a:solidFill>
                <a:schemeClr val="tx2"/>
              </a:solidFill>
              <a:latin typeface="Baskerville Old Face" pitchFamily="18" charset="0"/>
            </a:rPr>
            <a:t> </a:t>
          </a:r>
          <a:r>
            <a:rPr lang="es-MX" sz="3000" b="0" dirty="0" err="1" smtClean="0">
              <a:solidFill>
                <a:schemeClr val="tx2"/>
              </a:solidFill>
              <a:latin typeface="Baskerville Old Face" pitchFamily="18" charset="0"/>
            </a:rPr>
            <a:t>System</a:t>
          </a:r>
          <a:endParaRPr lang="es-MX" sz="3000" b="0" dirty="0">
            <a:solidFill>
              <a:schemeClr val="tx2"/>
            </a:solidFill>
            <a:latin typeface="Baskerville Old Face" pitchFamily="18" charset="0"/>
          </a:endParaRPr>
        </a:p>
      </dgm:t>
    </dgm:pt>
    <dgm:pt modelId="{40A99E8F-03AC-4A50-B016-EFF9FDD29394}" type="parTrans" cxnId="{7615F47A-DB2F-4E24-A544-A3FCA8BA748E}">
      <dgm:prSet/>
      <dgm:spPr/>
      <dgm:t>
        <a:bodyPr/>
        <a:lstStyle/>
        <a:p>
          <a:endParaRPr lang="es-MX"/>
        </a:p>
      </dgm:t>
    </dgm:pt>
    <dgm:pt modelId="{7A0CA012-EB70-4ED5-8F60-DEA129C1F1DA}" type="sibTrans" cxnId="{7615F47A-DB2F-4E24-A544-A3FCA8BA748E}">
      <dgm:prSet/>
      <dgm:spPr/>
      <dgm:t>
        <a:bodyPr/>
        <a:lstStyle/>
        <a:p>
          <a:endParaRPr lang="es-MX"/>
        </a:p>
      </dgm:t>
    </dgm:pt>
    <dgm:pt modelId="{A0E4D1FC-F155-4BC6-9984-2CCD4F43CBA8}">
      <dgm:prSet custT="1"/>
      <dgm:spPr/>
      <dgm:t>
        <a:bodyPr/>
        <a:lstStyle/>
        <a:p>
          <a:pPr rtl="0"/>
          <a:r>
            <a:rPr lang="en-US" sz="3000" b="0" dirty="0" smtClean="0">
              <a:solidFill>
                <a:schemeClr val="tx2"/>
              </a:solidFill>
              <a:latin typeface="Baskerville Old Face" pitchFamily="18" charset="0"/>
            </a:rPr>
            <a:t>It carry messages between the central nervous system and the rest of the body.</a:t>
          </a:r>
          <a:endParaRPr lang="es-MX" sz="3000" b="0" dirty="0">
            <a:solidFill>
              <a:schemeClr val="tx2"/>
            </a:solidFill>
            <a:latin typeface="Baskerville Old Face" pitchFamily="18" charset="0"/>
          </a:endParaRPr>
        </a:p>
      </dgm:t>
    </dgm:pt>
    <dgm:pt modelId="{9D2BB80B-3122-400C-8E1A-0F0EFCA920D9}" type="parTrans" cxnId="{417570D0-E212-4F9B-BAA4-A1FC86305545}">
      <dgm:prSet/>
      <dgm:spPr/>
      <dgm:t>
        <a:bodyPr/>
        <a:lstStyle/>
        <a:p>
          <a:endParaRPr lang="es-MX"/>
        </a:p>
      </dgm:t>
    </dgm:pt>
    <dgm:pt modelId="{E057CF1C-6885-4DF4-AB9A-01D937BF2EF0}" type="sibTrans" cxnId="{417570D0-E212-4F9B-BAA4-A1FC86305545}">
      <dgm:prSet/>
      <dgm:spPr/>
      <dgm:t>
        <a:bodyPr/>
        <a:lstStyle/>
        <a:p>
          <a:endParaRPr lang="es-MX"/>
        </a:p>
      </dgm:t>
    </dgm:pt>
    <dgm:pt modelId="{CD7E2EF6-4D27-47B8-A749-4E5C521E8F43}" type="pres">
      <dgm:prSet presAssocID="{20D945C6-7740-46B1-9993-2E52BAEAC7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C7E4A03-5E2F-40F3-BD21-D3F8EC34ECBA}" type="pres">
      <dgm:prSet presAssocID="{8725A31F-20ED-4A4E-B7AF-C081759CAE8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457BFC-ADE6-435F-9B4B-42AD70B45174}" type="pres">
      <dgm:prSet presAssocID="{AE579F42-EABC-44F1-8D3B-533CD681390B}" presName="sibTrans" presStyleCnt="0"/>
      <dgm:spPr/>
    </dgm:pt>
    <dgm:pt modelId="{B610E3DC-5384-413C-88CE-8E9DD2927159}" type="pres">
      <dgm:prSet presAssocID="{A0E4D1FC-F155-4BC6-9984-2CCD4F43CB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18BA36-DFD8-42CA-B477-4649240E7792}" type="pres">
      <dgm:prSet presAssocID="{E057CF1C-6885-4DF4-AB9A-01D937BF2EF0}" presName="sibTrans" presStyleCnt="0"/>
      <dgm:spPr/>
    </dgm:pt>
    <dgm:pt modelId="{75A832AD-F90F-4AD8-9C81-76E7B2ABB7C8}" type="pres">
      <dgm:prSet presAssocID="{C7691001-D1F3-4CBF-BFEB-54C76DC2A75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7405C25-9C58-4857-984E-753F65800847}" type="presOf" srcId="{A0E4D1FC-F155-4BC6-9984-2CCD4F43CBA8}" destId="{B610E3DC-5384-413C-88CE-8E9DD2927159}" srcOrd="0" destOrd="0" presId="urn:microsoft.com/office/officeart/2005/8/layout/default#1"/>
    <dgm:cxn modelId="{51C0EED7-8647-458B-A75C-50AB614F6457}" type="presOf" srcId="{8725A31F-20ED-4A4E-B7AF-C081759CAE8F}" destId="{BC7E4A03-5E2F-40F3-BD21-D3F8EC34ECBA}" srcOrd="0" destOrd="0" presId="urn:microsoft.com/office/officeart/2005/8/layout/default#1"/>
    <dgm:cxn modelId="{167A531C-0307-4799-92E1-106F27381058}" type="presOf" srcId="{20D945C6-7740-46B1-9993-2E52BAEAC77B}" destId="{CD7E2EF6-4D27-47B8-A749-4E5C521E8F43}" srcOrd="0" destOrd="0" presId="urn:microsoft.com/office/officeart/2005/8/layout/default#1"/>
    <dgm:cxn modelId="{417570D0-E212-4F9B-BAA4-A1FC86305545}" srcId="{20D945C6-7740-46B1-9993-2E52BAEAC77B}" destId="{A0E4D1FC-F155-4BC6-9984-2CCD4F43CBA8}" srcOrd="1" destOrd="0" parTransId="{9D2BB80B-3122-400C-8E1A-0F0EFCA920D9}" sibTransId="{E057CF1C-6885-4DF4-AB9A-01D937BF2EF0}"/>
    <dgm:cxn modelId="{1BE6F371-2A97-4DF1-B7BE-70504DB4A07C}" type="presOf" srcId="{C7691001-D1F3-4CBF-BFEB-54C76DC2A75E}" destId="{75A832AD-F90F-4AD8-9C81-76E7B2ABB7C8}" srcOrd="0" destOrd="0" presId="urn:microsoft.com/office/officeart/2005/8/layout/default#1"/>
    <dgm:cxn modelId="{7615F47A-DB2F-4E24-A544-A3FCA8BA748E}" srcId="{20D945C6-7740-46B1-9993-2E52BAEAC77B}" destId="{C7691001-D1F3-4CBF-BFEB-54C76DC2A75E}" srcOrd="2" destOrd="0" parTransId="{40A99E8F-03AC-4A50-B016-EFF9FDD29394}" sibTransId="{7A0CA012-EB70-4ED5-8F60-DEA129C1F1DA}"/>
    <dgm:cxn modelId="{58DC2A26-053D-4E7B-B920-9CCB15E1E0E0}" srcId="{20D945C6-7740-46B1-9993-2E52BAEAC77B}" destId="{8725A31F-20ED-4A4E-B7AF-C081759CAE8F}" srcOrd="0" destOrd="0" parTransId="{3EB94D2A-795E-4AFB-9B7D-9F076DF82049}" sibTransId="{AE579F42-EABC-44F1-8D3B-533CD681390B}"/>
    <dgm:cxn modelId="{DB731501-03EA-49AC-9D86-3DC9C80DFBF6}" type="presParOf" srcId="{CD7E2EF6-4D27-47B8-A749-4E5C521E8F43}" destId="{BC7E4A03-5E2F-40F3-BD21-D3F8EC34ECBA}" srcOrd="0" destOrd="0" presId="urn:microsoft.com/office/officeart/2005/8/layout/default#1"/>
    <dgm:cxn modelId="{BD5C9233-81E3-4411-9185-4050DD08CCA7}" type="presParOf" srcId="{CD7E2EF6-4D27-47B8-A749-4E5C521E8F43}" destId="{29457BFC-ADE6-435F-9B4B-42AD70B45174}" srcOrd="1" destOrd="0" presId="urn:microsoft.com/office/officeart/2005/8/layout/default#1"/>
    <dgm:cxn modelId="{431675FB-2398-4AE9-9B6C-E4470D20C2FA}" type="presParOf" srcId="{CD7E2EF6-4D27-47B8-A749-4E5C521E8F43}" destId="{B610E3DC-5384-413C-88CE-8E9DD2927159}" srcOrd="2" destOrd="0" presId="urn:microsoft.com/office/officeart/2005/8/layout/default#1"/>
    <dgm:cxn modelId="{8325E60D-05CD-4779-B614-4DAF0CC0A90E}" type="presParOf" srcId="{CD7E2EF6-4D27-47B8-A749-4E5C521E8F43}" destId="{C218BA36-DFD8-42CA-B477-4649240E7792}" srcOrd="3" destOrd="0" presId="urn:microsoft.com/office/officeart/2005/8/layout/default#1"/>
    <dgm:cxn modelId="{2AF957D2-0930-4FD1-99AD-2867231FAFD3}" type="presParOf" srcId="{CD7E2EF6-4D27-47B8-A749-4E5C521E8F43}" destId="{75A832AD-F90F-4AD8-9C81-76E7B2ABB7C8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EB47DD-8BD4-4196-A08C-416EEA54BB98}" type="doc">
      <dgm:prSet loTypeId="urn:microsoft.com/office/officeart/2005/8/layout/radial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F492F68D-42E9-46E0-A4F2-35575F25C433}">
      <dgm:prSet/>
      <dgm:spPr/>
      <dgm:t>
        <a:bodyPr/>
        <a:lstStyle/>
        <a:p>
          <a:pPr rtl="0"/>
          <a:r>
            <a:rPr lang="en-US" b="1" dirty="0" smtClean="0"/>
            <a:t>It controls:</a:t>
          </a:r>
          <a:endParaRPr lang="es-MX" dirty="0"/>
        </a:p>
      </dgm:t>
    </dgm:pt>
    <dgm:pt modelId="{00D781D5-DF18-44E3-9FFF-CE3465810BAB}" type="parTrans" cxnId="{9A1A5D91-78EA-40C2-BE75-A5284EDDD152}">
      <dgm:prSet/>
      <dgm:spPr/>
      <dgm:t>
        <a:bodyPr/>
        <a:lstStyle/>
        <a:p>
          <a:endParaRPr lang="es-MX"/>
        </a:p>
      </dgm:t>
    </dgm:pt>
    <dgm:pt modelId="{EAA0EDF9-1B22-4287-A22B-8F4872BBCC5C}" type="sibTrans" cxnId="{9A1A5D91-78EA-40C2-BE75-A5284EDDD152}">
      <dgm:prSet/>
      <dgm:spPr/>
      <dgm:t>
        <a:bodyPr/>
        <a:lstStyle/>
        <a:p>
          <a:endParaRPr lang="es-MX"/>
        </a:p>
      </dgm:t>
    </dgm:pt>
    <dgm:pt modelId="{A97CC7FF-5AB2-4207-898C-99CA1D174ED0}">
      <dgm:prSet/>
      <dgm:spPr/>
      <dgm:t>
        <a:bodyPr/>
        <a:lstStyle/>
        <a:p>
          <a:pPr rtl="0"/>
          <a:r>
            <a:rPr lang="en-US" b="1" dirty="0" smtClean="0"/>
            <a:t>Body’s activities that you don’t think about.</a:t>
          </a:r>
          <a:endParaRPr lang="es-MX" dirty="0"/>
        </a:p>
      </dgm:t>
    </dgm:pt>
    <dgm:pt modelId="{EE615DF1-EFFA-402C-B561-6E9FFDBEDF5D}" type="parTrans" cxnId="{50191D2E-444D-41A3-80BA-4946DB02889E}">
      <dgm:prSet/>
      <dgm:spPr/>
      <dgm:t>
        <a:bodyPr/>
        <a:lstStyle/>
        <a:p>
          <a:endParaRPr lang="es-MX"/>
        </a:p>
      </dgm:t>
    </dgm:pt>
    <dgm:pt modelId="{DDC5BC7D-6286-4512-8F25-034D11525050}" type="sibTrans" cxnId="{50191D2E-444D-41A3-80BA-4946DB02889E}">
      <dgm:prSet/>
      <dgm:spPr/>
      <dgm:t>
        <a:bodyPr/>
        <a:lstStyle/>
        <a:p>
          <a:endParaRPr lang="es-MX"/>
        </a:p>
      </dgm:t>
    </dgm:pt>
    <dgm:pt modelId="{1B036A74-F0F4-4A4B-9790-4C6DBDD9E005}">
      <dgm:prSet/>
      <dgm:spPr/>
      <dgm:t>
        <a:bodyPr/>
        <a:lstStyle/>
        <a:p>
          <a:pPr rtl="0"/>
          <a:r>
            <a:rPr lang="en-US" b="1" dirty="0" smtClean="0">
              <a:latin typeface="Cambria" pitchFamily="18" charset="0"/>
            </a:rPr>
            <a:t>Activities in your small intestine</a:t>
          </a:r>
          <a:endParaRPr lang="es-MX" dirty="0"/>
        </a:p>
      </dgm:t>
    </dgm:pt>
    <dgm:pt modelId="{72747069-B007-4C1A-A045-7CBBDA4DF3D3}" type="parTrans" cxnId="{27F11F14-7149-4D8F-8072-31E9CB66415F}">
      <dgm:prSet/>
      <dgm:spPr/>
      <dgm:t>
        <a:bodyPr/>
        <a:lstStyle/>
        <a:p>
          <a:endParaRPr lang="es-MX"/>
        </a:p>
      </dgm:t>
    </dgm:pt>
    <dgm:pt modelId="{410EBDDC-9189-4293-B84A-B0ACB72E4E20}" type="sibTrans" cxnId="{27F11F14-7149-4D8F-8072-31E9CB66415F}">
      <dgm:prSet/>
      <dgm:spPr/>
      <dgm:t>
        <a:bodyPr/>
        <a:lstStyle/>
        <a:p>
          <a:endParaRPr lang="es-MX"/>
        </a:p>
      </dgm:t>
    </dgm:pt>
    <dgm:pt modelId="{89D8A559-91FB-4BD2-AA52-FB020D59639F}">
      <dgm:prSet/>
      <dgm:spPr/>
      <dgm:t>
        <a:bodyPr/>
        <a:lstStyle/>
        <a:p>
          <a:pPr rtl="0"/>
          <a:r>
            <a:rPr lang="en-US" b="1" dirty="0" smtClean="0">
              <a:latin typeface="Cambria" pitchFamily="18" charset="0"/>
            </a:rPr>
            <a:t>Breathing</a:t>
          </a:r>
          <a:endParaRPr lang="es-MX" dirty="0"/>
        </a:p>
      </dgm:t>
    </dgm:pt>
    <dgm:pt modelId="{65CECF18-C3FD-439A-996B-D6B3644459AB}" type="parTrans" cxnId="{1029F029-AD9E-4483-BDCA-FA7158D664EB}">
      <dgm:prSet/>
      <dgm:spPr/>
      <dgm:t>
        <a:bodyPr/>
        <a:lstStyle/>
        <a:p>
          <a:endParaRPr lang="es-MX"/>
        </a:p>
      </dgm:t>
    </dgm:pt>
    <dgm:pt modelId="{D5DD5245-C321-44F1-9934-7BF15E728A1F}" type="sibTrans" cxnId="{1029F029-AD9E-4483-BDCA-FA7158D664EB}">
      <dgm:prSet/>
      <dgm:spPr/>
      <dgm:t>
        <a:bodyPr/>
        <a:lstStyle/>
        <a:p>
          <a:endParaRPr lang="es-MX"/>
        </a:p>
      </dgm:t>
    </dgm:pt>
    <dgm:pt modelId="{3E7E8F9A-8ECA-4EB3-A821-C6ECAB59149A}">
      <dgm:prSet/>
      <dgm:spPr/>
      <dgm:t>
        <a:bodyPr/>
        <a:lstStyle/>
        <a:p>
          <a:pPr rtl="0"/>
          <a:r>
            <a:rPr lang="en-US" b="1" dirty="0" smtClean="0">
              <a:latin typeface="Cambria" pitchFamily="18" charset="0"/>
            </a:rPr>
            <a:t>Heartbeat</a:t>
          </a:r>
          <a:endParaRPr lang="es-MX" dirty="0"/>
        </a:p>
      </dgm:t>
    </dgm:pt>
    <dgm:pt modelId="{E8F1C5FC-E1F3-4CB0-9B32-7D998125D0B0}" type="parTrans" cxnId="{C2652D2A-BAB8-4F7C-9837-5E795E1883A6}">
      <dgm:prSet/>
      <dgm:spPr/>
      <dgm:t>
        <a:bodyPr/>
        <a:lstStyle/>
        <a:p>
          <a:endParaRPr lang="es-MX"/>
        </a:p>
      </dgm:t>
    </dgm:pt>
    <dgm:pt modelId="{83FD83C3-D798-4735-8E31-6C43CF5CE659}" type="sibTrans" cxnId="{C2652D2A-BAB8-4F7C-9837-5E795E1883A6}">
      <dgm:prSet/>
      <dgm:spPr/>
      <dgm:t>
        <a:bodyPr/>
        <a:lstStyle/>
        <a:p>
          <a:endParaRPr lang="es-MX"/>
        </a:p>
      </dgm:t>
    </dgm:pt>
    <dgm:pt modelId="{4EAB5D39-9391-4A03-B990-F461BC5004F6}" type="pres">
      <dgm:prSet presAssocID="{4AEB47DD-8BD4-4196-A08C-416EEA54BB9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014A039-0838-44C8-B6DC-9B071D23F80E}" type="pres">
      <dgm:prSet presAssocID="{4AEB47DD-8BD4-4196-A08C-416EEA54BB98}" presName="radial" presStyleCnt="0">
        <dgm:presLayoutVars>
          <dgm:animLvl val="ctr"/>
        </dgm:presLayoutVars>
      </dgm:prSet>
      <dgm:spPr/>
      <dgm:t>
        <a:bodyPr/>
        <a:lstStyle/>
        <a:p>
          <a:endParaRPr lang="es-MX"/>
        </a:p>
      </dgm:t>
    </dgm:pt>
    <dgm:pt modelId="{3BA1DF31-003D-4A88-A6F0-F46C3613BDA3}" type="pres">
      <dgm:prSet presAssocID="{F492F68D-42E9-46E0-A4F2-35575F25C433}" presName="centerShape" presStyleLbl="vennNode1" presStyleIdx="0" presStyleCnt="5"/>
      <dgm:spPr/>
      <dgm:t>
        <a:bodyPr/>
        <a:lstStyle/>
        <a:p>
          <a:endParaRPr lang="es-MX"/>
        </a:p>
      </dgm:t>
    </dgm:pt>
    <dgm:pt modelId="{772FEDE2-C900-413C-9321-62362A4BB9CA}" type="pres">
      <dgm:prSet presAssocID="{A97CC7FF-5AB2-4207-898C-99CA1D174ED0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7A6A8C-45BE-42BF-8AE7-CCB9EF15C2FB}" type="pres">
      <dgm:prSet presAssocID="{1B036A74-F0F4-4A4B-9790-4C6DBDD9E005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6CFF8E-F24A-4AEA-8E16-CB960CEC9135}" type="pres">
      <dgm:prSet presAssocID="{89D8A559-91FB-4BD2-AA52-FB020D59639F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10E363-48A6-415C-A127-3B82338EAA17}" type="pres">
      <dgm:prSet presAssocID="{3E7E8F9A-8ECA-4EB3-A821-C6ECAB59149A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7F11F14-7149-4D8F-8072-31E9CB66415F}" srcId="{F492F68D-42E9-46E0-A4F2-35575F25C433}" destId="{1B036A74-F0F4-4A4B-9790-4C6DBDD9E005}" srcOrd="1" destOrd="0" parTransId="{72747069-B007-4C1A-A045-7CBBDA4DF3D3}" sibTransId="{410EBDDC-9189-4293-B84A-B0ACB72E4E20}"/>
    <dgm:cxn modelId="{A849DACB-9FC1-4450-9D23-E294E9A10B4F}" type="presOf" srcId="{A97CC7FF-5AB2-4207-898C-99CA1D174ED0}" destId="{772FEDE2-C900-413C-9321-62362A4BB9CA}" srcOrd="0" destOrd="0" presId="urn:microsoft.com/office/officeart/2005/8/layout/radial3"/>
    <dgm:cxn modelId="{6E530D21-94EE-48AA-9530-8A8CBF5930E4}" type="presOf" srcId="{89D8A559-91FB-4BD2-AA52-FB020D59639F}" destId="{516CFF8E-F24A-4AEA-8E16-CB960CEC9135}" srcOrd="0" destOrd="0" presId="urn:microsoft.com/office/officeart/2005/8/layout/radial3"/>
    <dgm:cxn modelId="{50191D2E-444D-41A3-80BA-4946DB02889E}" srcId="{F492F68D-42E9-46E0-A4F2-35575F25C433}" destId="{A97CC7FF-5AB2-4207-898C-99CA1D174ED0}" srcOrd="0" destOrd="0" parTransId="{EE615DF1-EFFA-402C-B561-6E9FFDBEDF5D}" sibTransId="{DDC5BC7D-6286-4512-8F25-034D11525050}"/>
    <dgm:cxn modelId="{1029F029-AD9E-4483-BDCA-FA7158D664EB}" srcId="{F492F68D-42E9-46E0-A4F2-35575F25C433}" destId="{89D8A559-91FB-4BD2-AA52-FB020D59639F}" srcOrd="2" destOrd="0" parTransId="{65CECF18-C3FD-439A-996B-D6B3644459AB}" sibTransId="{D5DD5245-C321-44F1-9934-7BF15E728A1F}"/>
    <dgm:cxn modelId="{D7B9732E-7948-48E5-8BD6-6E4D9AC86AF8}" type="presOf" srcId="{1B036A74-F0F4-4A4B-9790-4C6DBDD9E005}" destId="{077A6A8C-45BE-42BF-8AE7-CCB9EF15C2FB}" srcOrd="0" destOrd="0" presId="urn:microsoft.com/office/officeart/2005/8/layout/radial3"/>
    <dgm:cxn modelId="{C2652D2A-BAB8-4F7C-9837-5E795E1883A6}" srcId="{F492F68D-42E9-46E0-A4F2-35575F25C433}" destId="{3E7E8F9A-8ECA-4EB3-A821-C6ECAB59149A}" srcOrd="3" destOrd="0" parTransId="{E8F1C5FC-E1F3-4CB0-9B32-7D998125D0B0}" sibTransId="{83FD83C3-D798-4735-8E31-6C43CF5CE659}"/>
    <dgm:cxn modelId="{9A1A5D91-78EA-40C2-BE75-A5284EDDD152}" srcId="{4AEB47DD-8BD4-4196-A08C-416EEA54BB98}" destId="{F492F68D-42E9-46E0-A4F2-35575F25C433}" srcOrd="0" destOrd="0" parTransId="{00D781D5-DF18-44E3-9FFF-CE3465810BAB}" sibTransId="{EAA0EDF9-1B22-4287-A22B-8F4872BBCC5C}"/>
    <dgm:cxn modelId="{829DB0E8-16F6-4FC1-80D8-13F5EFB0A2F4}" type="presOf" srcId="{3E7E8F9A-8ECA-4EB3-A821-C6ECAB59149A}" destId="{6010E363-48A6-415C-A127-3B82338EAA17}" srcOrd="0" destOrd="0" presId="urn:microsoft.com/office/officeart/2005/8/layout/radial3"/>
    <dgm:cxn modelId="{C0B660AB-A093-4FFE-8D2C-92583F2DADA4}" type="presOf" srcId="{4AEB47DD-8BD4-4196-A08C-416EEA54BB98}" destId="{4EAB5D39-9391-4A03-B990-F461BC5004F6}" srcOrd="0" destOrd="0" presId="urn:microsoft.com/office/officeart/2005/8/layout/radial3"/>
    <dgm:cxn modelId="{A794BF3E-D992-47F8-9AB7-88A2616861B2}" type="presOf" srcId="{F492F68D-42E9-46E0-A4F2-35575F25C433}" destId="{3BA1DF31-003D-4A88-A6F0-F46C3613BDA3}" srcOrd="0" destOrd="0" presId="urn:microsoft.com/office/officeart/2005/8/layout/radial3"/>
    <dgm:cxn modelId="{C4B3472D-D273-4872-8AC7-CE55B0E5285F}" type="presParOf" srcId="{4EAB5D39-9391-4A03-B990-F461BC5004F6}" destId="{B014A039-0838-44C8-B6DC-9B071D23F80E}" srcOrd="0" destOrd="0" presId="urn:microsoft.com/office/officeart/2005/8/layout/radial3"/>
    <dgm:cxn modelId="{8C81E4BA-DF9F-45F6-819C-3D89D8115F20}" type="presParOf" srcId="{B014A039-0838-44C8-B6DC-9B071D23F80E}" destId="{3BA1DF31-003D-4A88-A6F0-F46C3613BDA3}" srcOrd="0" destOrd="0" presId="urn:microsoft.com/office/officeart/2005/8/layout/radial3"/>
    <dgm:cxn modelId="{3242CEED-B66A-4BAB-9A6B-F165EA9E85F1}" type="presParOf" srcId="{B014A039-0838-44C8-B6DC-9B071D23F80E}" destId="{772FEDE2-C900-413C-9321-62362A4BB9CA}" srcOrd="1" destOrd="0" presId="urn:microsoft.com/office/officeart/2005/8/layout/radial3"/>
    <dgm:cxn modelId="{81C6568E-C600-4B28-ADE8-EB1D048B1565}" type="presParOf" srcId="{B014A039-0838-44C8-B6DC-9B071D23F80E}" destId="{077A6A8C-45BE-42BF-8AE7-CCB9EF15C2FB}" srcOrd="2" destOrd="0" presId="urn:microsoft.com/office/officeart/2005/8/layout/radial3"/>
    <dgm:cxn modelId="{AF57BAA9-88D8-45CF-9DB3-06C612852B4C}" type="presParOf" srcId="{B014A039-0838-44C8-B6DC-9B071D23F80E}" destId="{516CFF8E-F24A-4AEA-8E16-CB960CEC9135}" srcOrd="3" destOrd="0" presId="urn:microsoft.com/office/officeart/2005/8/layout/radial3"/>
    <dgm:cxn modelId="{871A2429-3618-42B5-9722-157B2E3ED5FA}" type="presParOf" srcId="{B014A039-0838-44C8-B6DC-9B071D23F80E}" destId="{6010E363-48A6-415C-A127-3B82338EAA1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416907-5C52-46CD-908E-6D64C2CBB753}" type="doc">
      <dgm:prSet loTypeId="urn:microsoft.com/office/officeart/2005/8/layout/hierarchy4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98B6B06B-E7C2-4893-97EB-40A09EAE084B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s-MX" sz="7200" u="none" dirty="0" err="1" smtClean="0">
              <a:latin typeface="Narkisim" pitchFamily="34" charset="-79"/>
              <a:cs typeface="Narkisim" pitchFamily="34" charset="-79"/>
            </a:rPr>
            <a:t>Cranial</a:t>
          </a:r>
          <a:r>
            <a:rPr lang="es-MX" sz="7200" u="none" dirty="0" smtClean="0">
              <a:latin typeface="Narkisim" pitchFamily="34" charset="-79"/>
              <a:cs typeface="Narkisim" pitchFamily="34" charset="-79"/>
            </a:rPr>
            <a:t> Nerves and Spinal Nerves</a:t>
          </a:r>
          <a:endParaRPr lang="es-MX" sz="7200" u="none" dirty="0">
            <a:latin typeface="Narkisim" pitchFamily="34" charset="-79"/>
            <a:cs typeface="Narkisim" pitchFamily="34" charset="-79"/>
          </a:endParaRPr>
        </a:p>
      </dgm:t>
    </dgm:pt>
    <dgm:pt modelId="{F6C3E6C3-20A7-4204-ADF7-B73E9907C5F3}" type="parTrans" cxnId="{FE31B68A-8C8C-47FD-B15A-07E47D68FF6D}">
      <dgm:prSet/>
      <dgm:spPr/>
      <dgm:t>
        <a:bodyPr/>
        <a:lstStyle/>
        <a:p>
          <a:endParaRPr lang="es-MX" sz="1400"/>
        </a:p>
      </dgm:t>
    </dgm:pt>
    <dgm:pt modelId="{26C820D2-A04D-47AF-8464-D6C21D8F006F}" type="sibTrans" cxnId="{FE31B68A-8C8C-47FD-B15A-07E47D68FF6D}">
      <dgm:prSet/>
      <dgm:spPr/>
      <dgm:t>
        <a:bodyPr/>
        <a:lstStyle/>
        <a:p>
          <a:endParaRPr lang="es-MX" sz="1400"/>
        </a:p>
      </dgm:t>
    </dgm:pt>
    <dgm:pt modelId="{D88A9D18-E6E5-4E60-B750-395F1BE3B0BC}" type="pres">
      <dgm:prSet presAssocID="{45416907-5C52-46CD-908E-6D64C2CBB7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A7023984-8897-4764-8F10-E63656332E0A}" type="pres">
      <dgm:prSet presAssocID="{98B6B06B-E7C2-4893-97EB-40A09EAE084B}" presName="vertOne" presStyleCnt="0"/>
      <dgm:spPr/>
    </dgm:pt>
    <dgm:pt modelId="{581062F1-160D-4A6F-B8BC-6ABDB25BFECE}" type="pres">
      <dgm:prSet presAssocID="{98B6B06B-E7C2-4893-97EB-40A09EAE084B}" presName="txOne" presStyleLbl="node0" presStyleIdx="0" presStyleCnt="1" custScaleX="48091" custScaleY="34111" custLinFactNeighborX="22784" custLinFactNeighborY="3470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8EEB0B6-7B07-45FE-A063-B9D412FE470B}" type="pres">
      <dgm:prSet presAssocID="{98B6B06B-E7C2-4893-97EB-40A09EAE084B}" presName="horzOne" presStyleCnt="0"/>
      <dgm:spPr/>
    </dgm:pt>
  </dgm:ptLst>
  <dgm:cxnLst>
    <dgm:cxn modelId="{B0683DE9-B5D4-4898-8C11-A4B28F60ECD7}" type="presOf" srcId="{45416907-5C52-46CD-908E-6D64C2CBB753}" destId="{D88A9D18-E6E5-4E60-B750-395F1BE3B0BC}" srcOrd="0" destOrd="0" presId="urn:microsoft.com/office/officeart/2005/8/layout/hierarchy4"/>
    <dgm:cxn modelId="{FE31B68A-8C8C-47FD-B15A-07E47D68FF6D}" srcId="{45416907-5C52-46CD-908E-6D64C2CBB753}" destId="{98B6B06B-E7C2-4893-97EB-40A09EAE084B}" srcOrd="0" destOrd="0" parTransId="{F6C3E6C3-20A7-4204-ADF7-B73E9907C5F3}" sibTransId="{26C820D2-A04D-47AF-8464-D6C21D8F006F}"/>
    <dgm:cxn modelId="{C263BBAC-CE33-48FC-9FD9-0F873FB12CF1}" type="presOf" srcId="{98B6B06B-E7C2-4893-97EB-40A09EAE084B}" destId="{581062F1-160D-4A6F-B8BC-6ABDB25BFECE}" srcOrd="0" destOrd="0" presId="urn:microsoft.com/office/officeart/2005/8/layout/hierarchy4"/>
    <dgm:cxn modelId="{9E038BA4-5BA3-46B9-AF34-4FF13AB7D8A2}" type="presParOf" srcId="{D88A9D18-E6E5-4E60-B750-395F1BE3B0BC}" destId="{A7023984-8897-4764-8F10-E63656332E0A}" srcOrd="0" destOrd="0" presId="urn:microsoft.com/office/officeart/2005/8/layout/hierarchy4"/>
    <dgm:cxn modelId="{378F617A-EBF5-4422-9642-AB9974D4675D}" type="presParOf" srcId="{A7023984-8897-4764-8F10-E63656332E0A}" destId="{581062F1-160D-4A6F-B8BC-6ABDB25BFECE}" srcOrd="0" destOrd="0" presId="urn:microsoft.com/office/officeart/2005/8/layout/hierarchy4"/>
    <dgm:cxn modelId="{6CBD295C-95E7-4C7B-B4C3-E1818413D140}" type="presParOf" srcId="{A7023984-8897-4764-8F10-E63656332E0A}" destId="{B8EEB0B6-7B07-45FE-A063-B9D412FE470B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353A21-B294-4F93-8038-4A1E91C397D0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</dgm:pt>
    <dgm:pt modelId="{8828F2DD-79C0-4382-9F99-577C4069D9BC}">
      <dgm:prSet custT="1"/>
      <dgm:spPr/>
      <dgm:t>
        <a:bodyPr/>
        <a:lstStyle/>
        <a:p>
          <a:pPr rtl="0"/>
          <a:r>
            <a:rPr lang="en-US" sz="2400" b="1" dirty="0" smtClean="0"/>
            <a:t>Humans have 12 pairs of cranial nerves (</a:t>
          </a:r>
          <a:r>
            <a:rPr lang="en-US" sz="2400" b="1" dirty="0" smtClean="0">
              <a:hlinkClick xmlns:r="http://schemas.openxmlformats.org/officeDocument/2006/relationships" r:id="rId1" action="ppaction://hlinksldjump"/>
            </a:rPr>
            <a:t>sensory/motor/mixed</a:t>
          </a:r>
          <a:r>
            <a:rPr lang="en-US" sz="2400" b="1" dirty="0" smtClean="0"/>
            <a:t>) which control the head, face, neck, shoulders</a:t>
          </a:r>
          <a:endParaRPr lang="es-MX" sz="2400" b="1" dirty="0"/>
        </a:p>
      </dgm:t>
    </dgm:pt>
    <dgm:pt modelId="{8A327916-0F5B-4DC7-AB04-5365D8DDCD8C}" type="parTrans" cxnId="{9F9A470B-E531-45A5-BC1B-E0158D2D85DF}">
      <dgm:prSet/>
      <dgm:spPr/>
      <dgm:t>
        <a:bodyPr/>
        <a:lstStyle/>
        <a:p>
          <a:endParaRPr lang="es-MX"/>
        </a:p>
      </dgm:t>
    </dgm:pt>
    <dgm:pt modelId="{C36BD49A-0065-48AE-A88F-41344FE17157}" type="sibTrans" cxnId="{9F9A470B-E531-45A5-BC1B-E0158D2D85DF}">
      <dgm:prSet/>
      <dgm:spPr/>
      <dgm:t>
        <a:bodyPr/>
        <a:lstStyle/>
        <a:p>
          <a:endParaRPr lang="es-MX"/>
        </a:p>
      </dgm:t>
    </dgm:pt>
    <dgm:pt modelId="{81EDAA7C-19A5-47FF-91FE-7FC89B879E54}">
      <dgm:prSet custT="1"/>
      <dgm:spPr/>
      <dgm:t>
        <a:bodyPr/>
        <a:lstStyle/>
        <a:p>
          <a:pPr rtl="0"/>
          <a:r>
            <a:rPr lang="en-US" sz="2400" b="1" dirty="0" smtClean="0"/>
            <a:t>Except </a:t>
          </a:r>
          <a:r>
            <a:rPr lang="en-US" sz="2400" b="1" u="none" dirty="0" smtClean="0"/>
            <a:t>VAGUS nerve – controls internal organs</a:t>
          </a:r>
          <a:endParaRPr lang="es-MX" sz="2400" b="1" u="none" dirty="0"/>
        </a:p>
      </dgm:t>
    </dgm:pt>
    <dgm:pt modelId="{6785DAC5-7B1C-4CEB-83A0-F2C293DE7136}" type="parTrans" cxnId="{C649247C-1ADD-4337-A962-95D9880E510C}">
      <dgm:prSet/>
      <dgm:spPr/>
      <dgm:t>
        <a:bodyPr/>
        <a:lstStyle/>
        <a:p>
          <a:endParaRPr lang="es-MX"/>
        </a:p>
      </dgm:t>
    </dgm:pt>
    <dgm:pt modelId="{C397B09F-771D-4D36-8C54-7C13B83B9EE0}" type="sibTrans" cxnId="{C649247C-1ADD-4337-A962-95D9880E510C}">
      <dgm:prSet/>
      <dgm:spPr/>
      <dgm:t>
        <a:bodyPr/>
        <a:lstStyle/>
        <a:p>
          <a:endParaRPr lang="es-MX"/>
        </a:p>
      </dgm:t>
    </dgm:pt>
    <dgm:pt modelId="{A64CF309-3049-4B31-9F41-0504C8C2DFB7}" type="pres">
      <dgm:prSet presAssocID="{D6353A21-B294-4F93-8038-4A1E91C397D0}" presName="linearFlow" presStyleCnt="0">
        <dgm:presLayoutVars>
          <dgm:resizeHandles val="exact"/>
        </dgm:presLayoutVars>
      </dgm:prSet>
      <dgm:spPr/>
    </dgm:pt>
    <dgm:pt modelId="{8B84DF28-9847-4DB8-965F-6D35F76C4DDC}" type="pres">
      <dgm:prSet presAssocID="{8828F2DD-79C0-4382-9F99-577C4069D9B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B03339-D148-4562-83C2-F88CB98FBD78}" type="pres">
      <dgm:prSet presAssocID="{C36BD49A-0065-48AE-A88F-41344FE17157}" presName="sibTrans" presStyleLbl="sibTrans2D1" presStyleIdx="0" presStyleCnt="1"/>
      <dgm:spPr/>
      <dgm:t>
        <a:bodyPr/>
        <a:lstStyle/>
        <a:p>
          <a:endParaRPr lang="es-MX"/>
        </a:p>
      </dgm:t>
    </dgm:pt>
    <dgm:pt modelId="{7E1A57A0-0706-4F41-AE2F-6F9084B27527}" type="pres">
      <dgm:prSet presAssocID="{C36BD49A-0065-48AE-A88F-41344FE17157}" presName="connectorText" presStyleLbl="sibTrans2D1" presStyleIdx="0" presStyleCnt="1"/>
      <dgm:spPr/>
      <dgm:t>
        <a:bodyPr/>
        <a:lstStyle/>
        <a:p>
          <a:endParaRPr lang="es-MX"/>
        </a:p>
      </dgm:t>
    </dgm:pt>
    <dgm:pt modelId="{97723AC1-FCB1-47C1-ADFD-0510194516C1}" type="pres">
      <dgm:prSet presAssocID="{81EDAA7C-19A5-47FF-91FE-7FC89B879E54}" presName="node" presStyleLbl="node1" presStyleIdx="1" presStyleCnt="2" custScaleY="544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84D5875-377F-442A-8121-57515213FEC2}" type="presOf" srcId="{C36BD49A-0065-48AE-A88F-41344FE17157}" destId="{7E1A57A0-0706-4F41-AE2F-6F9084B27527}" srcOrd="1" destOrd="0" presId="urn:microsoft.com/office/officeart/2005/8/layout/process2"/>
    <dgm:cxn modelId="{9F10F215-814D-40B2-A31D-250833964C26}" type="presOf" srcId="{8828F2DD-79C0-4382-9F99-577C4069D9BC}" destId="{8B84DF28-9847-4DB8-965F-6D35F76C4DDC}" srcOrd="0" destOrd="0" presId="urn:microsoft.com/office/officeart/2005/8/layout/process2"/>
    <dgm:cxn modelId="{155CDF79-E433-43B1-AEF5-A3840CD3E592}" type="presOf" srcId="{C36BD49A-0065-48AE-A88F-41344FE17157}" destId="{F5B03339-D148-4562-83C2-F88CB98FBD78}" srcOrd="0" destOrd="0" presId="urn:microsoft.com/office/officeart/2005/8/layout/process2"/>
    <dgm:cxn modelId="{C649247C-1ADD-4337-A962-95D9880E510C}" srcId="{D6353A21-B294-4F93-8038-4A1E91C397D0}" destId="{81EDAA7C-19A5-47FF-91FE-7FC89B879E54}" srcOrd="1" destOrd="0" parTransId="{6785DAC5-7B1C-4CEB-83A0-F2C293DE7136}" sibTransId="{C397B09F-771D-4D36-8C54-7C13B83B9EE0}"/>
    <dgm:cxn modelId="{9F9A470B-E531-45A5-BC1B-E0158D2D85DF}" srcId="{D6353A21-B294-4F93-8038-4A1E91C397D0}" destId="{8828F2DD-79C0-4382-9F99-577C4069D9BC}" srcOrd="0" destOrd="0" parTransId="{8A327916-0F5B-4DC7-AB04-5365D8DDCD8C}" sibTransId="{C36BD49A-0065-48AE-A88F-41344FE17157}"/>
    <dgm:cxn modelId="{B868DA1B-A17A-4D26-A3B0-D976DEE1BFAE}" type="presOf" srcId="{D6353A21-B294-4F93-8038-4A1E91C397D0}" destId="{A64CF309-3049-4B31-9F41-0504C8C2DFB7}" srcOrd="0" destOrd="0" presId="urn:microsoft.com/office/officeart/2005/8/layout/process2"/>
    <dgm:cxn modelId="{61ECE10C-492A-426C-A2CB-FA34E83ED150}" type="presOf" srcId="{81EDAA7C-19A5-47FF-91FE-7FC89B879E54}" destId="{97723AC1-FCB1-47C1-ADFD-0510194516C1}" srcOrd="0" destOrd="0" presId="urn:microsoft.com/office/officeart/2005/8/layout/process2"/>
    <dgm:cxn modelId="{B54D57B8-D170-45BC-84A7-F8205C49B419}" type="presParOf" srcId="{A64CF309-3049-4B31-9F41-0504C8C2DFB7}" destId="{8B84DF28-9847-4DB8-965F-6D35F76C4DDC}" srcOrd="0" destOrd="0" presId="urn:microsoft.com/office/officeart/2005/8/layout/process2"/>
    <dgm:cxn modelId="{17E53C31-4417-4BA7-BE0E-ACDFE49D0096}" type="presParOf" srcId="{A64CF309-3049-4B31-9F41-0504C8C2DFB7}" destId="{F5B03339-D148-4562-83C2-F88CB98FBD78}" srcOrd="1" destOrd="0" presId="urn:microsoft.com/office/officeart/2005/8/layout/process2"/>
    <dgm:cxn modelId="{448FA279-335F-4A14-9A3A-BD8D549E40B8}" type="presParOf" srcId="{F5B03339-D148-4562-83C2-F88CB98FBD78}" destId="{7E1A57A0-0706-4F41-AE2F-6F9084B27527}" srcOrd="0" destOrd="0" presId="urn:microsoft.com/office/officeart/2005/8/layout/process2"/>
    <dgm:cxn modelId="{102E02E4-6848-49B6-B719-937C842FB8BD}" type="presParOf" srcId="{A64CF309-3049-4B31-9F41-0504C8C2DFB7}" destId="{97723AC1-FCB1-47C1-ADFD-0510194516C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F6D7A6-6DD5-4919-A723-2E91787F64FD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12C5D07-E51E-493D-B587-7E8A8EE3FE3E}">
      <dgm:prSet custT="1"/>
      <dgm:spPr>
        <a:solidFill>
          <a:srgbClr val="FF0066"/>
        </a:solidFill>
      </dgm:spPr>
      <dgm:t>
        <a:bodyPr/>
        <a:lstStyle/>
        <a:p>
          <a:pPr rtl="0"/>
          <a:r>
            <a:rPr lang="en-US" sz="2800" b="0" u="sng" dirty="0" smtClean="0">
              <a:latin typeface="Calibri (Títulos)"/>
            </a:rPr>
            <a:t>Somatic nerves</a:t>
          </a:r>
          <a:r>
            <a:rPr lang="en-US" sz="2800" b="0" dirty="0" smtClean="0">
              <a:latin typeface="Calibri (Títulos)"/>
            </a:rPr>
            <a:t> control skeletal muscles, bones, and skin.  </a:t>
          </a:r>
          <a:endParaRPr lang="es-MX" sz="2800" b="0" dirty="0">
            <a:latin typeface="Calibri (Títulos)"/>
          </a:endParaRPr>
        </a:p>
      </dgm:t>
    </dgm:pt>
    <dgm:pt modelId="{5099B05F-CEF0-46FC-B4B5-0D4E7FF15DAB}" type="parTrans" cxnId="{143A933A-F8A7-4D3E-952D-4FD67C607125}">
      <dgm:prSet/>
      <dgm:spPr/>
      <dgm:t>
        <a:bodyPr/>
        <a:lstStyle/>
        <a:p>
          <a:endParaRPr lang="es-MX" sz="2000"/>
        </a:p>
      </dgm:t>
    </dgm:pt>
    <dgm:pt modelId="{3AE38877-96AC-42E1-8F94-25616643A262}" type="sibTrans" cxnId="{143A933A-F8A7-4D3E-952D-4FD67C607125}">
      <dgm:prSet/>
      <dgm:spPr/>
      <dgm:t>
        <a:bodyPr/>
        <a:lstStyle/>
        <a:p>
          <a:endParaRPr lang="es-MX" sz="2000"/>
        </a:p>
      </dgm:t>
    </dgm:pt>
    <dgm:pt modelId="{9B9E3810-8AD8-4460-9DF1-46CE0D295D9B}">
      <dgm:prSet custT="1"/>
      <dgm:spPr/>
      <dgm:t>
        <a:bodyPr/>
        <a:lstStyle/>
        <a:p>
          <a:pPr rtl="0"/>
          <a:r>
            <a:rPr lang="en-US" sz="2800" u="sng" dirty="0" smtClean="0">
              <a:hlinkClick xmlns:r="http://schemas.openxmlformats.org/officeDocument/2006/relationships" r:id="rId1" action="ppaction://hlinksldjump"/>
            </a:rPr>
            <a:t>Sensory neurons</a:t>
          </a:r>
          <a:endParaRPr lang="es-MX" sz="2800" dirty="0"/>
        </a:p>
      </dgm:t>
    </dgm:pt>
    <dgm:pt modelId="{F93DD09E-F541-4A4C-B625-99468E6CAD72}" type="parTrans" cxnId="{1A3B3E77-6695-4A11-B65A-47DA5A5F7E0E}">
      <dgm:prSet/>
      <dgm:spPr/>
      <dgm:t>
        <a:bodyPr/>
        <a:lstStyle/>
        <a:p>
          <a:endParaRPr lang="es-MX" sz="2000"/>
        </a:p>
      </dgm:t>
    </dgm:pt>
    <dgm:pt modelId="{B9209BD0-DBE4-45A4-84EF-30CB364D3BE0}" type="sibTrans" cxnId="{1A3B3E77-6695-4A11-B65A-47DA5A5F7E0E}">
      <dgm:prSet/>
      <dgm:spPr/>
      <dgm:t>
        <a:bodyPr/>
        <a:lstStyle/>
        <a:p>
          <a:endParaRPr lang="es-MX" sz="2000"/>
        </a:p>
      </dgm:t>
    </dgm:pt>
    <dgm:pt modelId="{965AFF63-F988-481A-905C-163B37BE3F54}">
      <dgm:prSet custT="1"/>
      <dgm:spPr/>
      <dgm:t>
        <a:bodyPr/>
        <a:lstStyle/>
        <a:p>
          <a:pPr rtl="0"/>
          <a:r>
            <a:rPr lang="en-US" sz="2800" u="sng" dirty="0" smtClean="0">
              <a:hlinkClick xmlns:r="http://schemas.openxmlformats.org/officeDocument/2006/relationships" r:id="rId2" action="ppaction://hlinksldjump"/>
            </a:rPr>
            <a:t>Motor neurons</a:t>
          </a:r>
          <a:endParaRPr lang="es-MX" sz="2800" dirty="0"/>
        </a:p>
      </dgm:t>
    </dgm:pt>
    <dgm:pt modelId="{A8E70682-12CD-478D-AC8A-1CD24C58A31A}" type="parTrans" cxnId="{BA76BEA8-A5D1-44E6-A19B-AB32F475F912}">
      <dgm:prSet/>
      <dgm:spPr/>
      <dgm:t>
        <a:bodyPr/>
        <a:lstStyle/>
        <a:p>
          <a:endParaRPr lang="es-MX" sz="2000"/>
        </a:p>
      </dgm:t>
    </dgm:pt>
    <dgm:pt modelId="{88400178-5FEE-4A1E-B35D-B9887804B826}" type="sibTrans" cxnId="{BA76BEA8-A5D1-44E6-A19B-AB32F475F912}">
      <dgm:prSet/>
      <dgm:spPr/>
      <dgm:t>
        <a:bodyPr/>
        <a:lstStyle/>
        <a:p>
          <a:endParaRPr lang="es-MX" sz="2000"/>
        </a:p>
      </dgm:t>
    </dgm:pt>
    <dgm:pt modelId="{9BE266C1-551D-400F-9481-4D9B226E79F3}">
      <dgm:prSet custT="1"/>
      <dgm:spPr/>
      <dgm:t>
        <a:bodyPr/>
        <a:lstStyle/>
        <a:p>
          <a:pPr rtl="0"/>
          <a:r>
            <a:rPr lang="es-MX" sz="2800" dirty="0" err="1" smtClean="0"/>
            <a:t>Mixed</a:t>
          </a:r>
          <a:r>
            <a:rPr lang="es-MX" sz="2800" dirty="0" smtClean="0"/>
            <a:t> </a:t>
          </a:r>
          <a:r>
            <a:rPr lang="es-MX" sz="2800" dirty="0" err="1" smtClean="0"/>
            <a:t>Neuron</a:t>
          </a:r>
          <a:endParaRPr lang="es-MX" sz="2800" dirty="0"/>
        </a:p>
      </dgm:t>
    </dgm:pt>
    <dgm:pt modelId="{2D23BAC0-E58D-48E8-ABF7-000A4F7BC5FB}" type="parTrans" cxnId="{7C7D21BC-4510-4BBC-8D71-767DBDA82857}">
      <dgm:prSet/>
      <dgm:spPr/>
      <dgm:t>
        <a:bodyPr/>
        <a:lstStyle/>
        <a:p>
          <a:endParaRPr lang="es-MX"/>
        </a:p>
      </dgm:t>
    </dgm:pt>
    <dgm:pt modelId="{A3CA68D6-6763-46A9-AD66-DEC3F717787E}" type="sibTrans" cxnId="{7C7D21BC-4510-4BBC-8D71-767DBDA82857}">
      <dgm:prSet/>
      <dgm:spPr/>
      <dgm:t>
        <a:bodyPr/>
        <a:lstStyle/>
        <a:p>
          <a:endParaRPr lang="es-MX"/>
        </a:p>
      </dgm:t>
    </dgm:pt>
    <dgm:pt modelId="{F0B754D5-B709-4E51-9886-3EFFEEE561F4}" type="pres">
      <dgm:prSet presAssocID="{38F6D7A6-6DD5-4919-A723-2E91787F64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C4F9BA55-3937-48CB-B663-FB6E8B3C871D}" type="pres">
      <dgm:prSet presAssocID="{912C5D07-E51E-493D-B587-7E8A8EE3FE3E}" presName="hierRoot1" presStyleCnt="0">
        <dgm:presLayoutVars>
          <dgm:hierBranch val="init"/>
        </dgm:presLayoutVars>
      </dgm:prSet>
      <dgm:spPr/>
    </dgm:pt>
    <dgm:pt modelId="{F9295FAC-3703-4056-8C19-22E5FADDD5A7}" type="pres">
      <dgm:prSet presAssocID="{912C5D07-E51E-493D-B587-7E8A8EE3FE3E}" presName="rootComposite1" presStyleCnt="0"/>
      <dgm:spPr/>
    </dgm:pt>
    <dgm:pt modelId="{93CB425B-D8C1-484F-A1FA-DEF3A071627A}" type="pres">
      <dgm:prSet presAssocID="{912C5D07-E51E-493D-B587-7E8A8EE3FE3E}" presName="rootText1" presStyleLbl="node0" presStyleIdx="0" presStyleCnt="1" custScaleX="130599" custScaleY="16273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188779A-7880-496E-AF22-2EBCE9F0A803}" type="pres">
      <dgm:prSet presAssocID="{912C5D07-E51E-493D-B587-7E8A8EE3FE3E}" presName="rootConnector1" presStyleLbl="node1" presStyleIdx="0" presStyleCnt="0"/>
      <dgm:spPr/>
      <dgm:t>
        <a:bodyPr/>
        <a:lstStyle/>
        <a:p>
          <a:endParaRPr lang="es-MX"/>
        </a:p>
      </dgm:t>
    </dgm:pt>
    <dgm:pt modelId="{F9047332-7B80-40A3-929C-3BFB38D2480F}" type="pres">
      <dgm:prSet presAssocID="{912C5D07-E51E-493D-B587-7E8A8EE3FE3E}" presName="hierChild2" presStyleCnt="0"/>
      <dgm:spPr/>
    </dgm:pt>
    <dgm:pt modelId="{461491C1-73C4-4F58-B17E-CD36BF81F18D}" type="pres">
      <dgm:prSet presAssocID="{F93DD09E-F541-4A4C-B625-99468E6CAD72}" presName="Name37" presStyleLbl="parChTrans1D2" presStyleIdx="0" presStyleCnt="3"/>
      <dgm:spPr/>
      <dgm:t>
        <a:bodyPr/>
        <a:lstStyle/>
        <a:p>
          <a:endParaRPr lang="es-MX"/>
        </a:p>
      </dgm:t>
    </dgm:pt>
    <dgm:pt modelId="{7B39E426-A9A2-4BD8-8A13-CF0D45AEB7BE}" type="pres">
      <dgm:prSet presAssocID="{9B9E3810-8AD8-4460-9DF1-46CE0D295D9B}" presName="hierRoot2" presStyleCnt="0">
        <dgm:presLayoutVars>
          <dgm:hierBranch val="init"/>
        </dgm:presLayoutVars>
      </dgm:prSet>
      <dgm:spPr/>
    </dgm:pt>
    <dgm:pt modelId="{E74F00CC-F929-4611-8929-398B6308188D}" type="pres">
      <dgm:prSet presAssocID="{9B9E3810-8AD8-4460-9DF1-46CE0D295D9B}" presName="rootComposite" presStyleCnt="0"/>
      <dgm:spPr/>
    </dgm:pt>
    <dgm:pt modelId="{89C5B9DA-DEA1-474A-8A20-BDA1F24DB621}" type="pres">
      <dgm:prSet presAssocID="{9B9E3810-8AD8-4460-9DF1-46CE0D295D9B}" presName="rootText" presStyleLbl="node2" presStyleIdx="0" presStyleCnt="3" custScaleY="7093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CE59AEA-1DD3-4FB4-9AB1-D7C648017AA1}" type="pres">
      <dgm:prSet presAssocID="{9B9E3810-8AD8-4460-9DF1-46CE0D295D9B}" presName="rootConnector" presStyleLbl="node2" presStyleIdx="0" presStyleCnt="3"/>
      <dgm:spPr/>
      <dgm:t>
        <a:bodyPr/>
        <a:lstStyle/>
        <a:p>
          <a:endParaRPr lang="es-MX"/>
        </a:p>
      </dgm:t>
    </dgm:pt>
    <dgm:pt modelId="{23B950F7-C35A-4C0E-B9EA-BFB3B4211653}" type="pres">
      <dgm:prSet presAssocID="{9B9E3810-8AD8-4460-9DF1-46CE0D295D9B}" presName="hierChild4" presStyleCnt="0"/>
      <dgm:spPr/>
    </dgm:pt>
    <dgm:pt modelId="{47A7EE42-CE86-461A-9D7D-02B249579093}" type="pres">
      <dgm:prSet presAssocID="{9B9E3810-8AD8-4460-9DF1-46CE0D295D9B}" presName="hierChild5" presStyleCnt="0"/>
      <dgm:spPr/>
    </dgm:pt>
    <dgm:pt modelId="{AFFA70AD-0050-464B-932C-B7E5D5396B2E}" type="pres">
      <dgm:prSet presAssocID="{2D23BAC0-E58D-48E8-ABF7-000A4F7BC5FB}" presName="Name37" presStyleLbl="parChTrans1D2" presStyleIdx="1" presStyleCnt="3"/>
      <dgm:spPr/>
      <dgm:t>
        <a:bodyPr/>
        <a:lstStyle/>
        <a:p>
          <a:endParaRPr lang="es-MX"/>
        </a:p>
      </dgm:t>
    </dgm:pt>
    <dgm:pt modelId="{8C9265CF-50C2-4654-B1DF-A8F95C899C04}" type="pres">
      <dgm:prSet presAssocID="{9BE266C1-551D-400F-9481-4D9B226E79F3}" presName="hierRoot2" presStyleCnt="0">
        <dgm:presLayoutVars>
          <dgm:hierBranch val="init"/>
        </dgm:presLayoutVars>
      </dgm:prSet>
      <dgm:spPr/>
    </dgm:pt>
    <dgm:pt modelId="{C0A67643-5503-4C30-8A98-4C0EF4029541}" type="pres">
      <dgm:prSet presAssocID="{9BE266C1-551D-400F-9481-4D9B226E79F3}" presName="rootComposite" presStyleCnt="0"/>
      <dgm:spPr/>
    </dgm:pt>
    <dgm:pt modelId="{8F2C399D-EB55-4303-977F-7A88D8B9DB0A}" type="pres">
      <dgm:prSet presAssocID="{9BE266C1-551D-400F-9481-4D9B226E79F3}" presName="rootText" presStyleLbl="node2" presStyleIdx="1" presStyleCnt="3" custScaleY="6268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D9D4542-2887-445B-B76A-672CB76EF3A5}" type="pres">
      <dgm:prSet presAssocID="{9BE266C1-551D-400F-9481-4D9B226E79F3}" presName="rootConnector" presStyleLbl="node2" presStyleIdx="1" presStyleCnt="3"/>
      <dgm:spPr/>
      <dgm:t>
        <a:bodyPr/>
        <a:lstStyle/>
        <a:p>
          <a:endParaRPr lang="es-MX"/>
        </a:p>
      </dgm:t>
    </dgm:pt>
    <dgm:pt modelId="{B97BDD6A-516E-418D-9E37-41B2BAC9CEBC}" type="pres">
      <dgm:prSet presAssocID="{9BE266C1-551D-400F-9481-4D9B226E79F3}" presName="hierChild4" presStyleCnt="0"/>
      <dgm:spPr/>
    </dgm:pt>
    <dgm:pt modelId="{3A99AE29-39F4-4748-9DA0-9AB20F6C2B77}" type="pres">
      <dgm:prSet presAssocID="{9BE266C1-551D-400F-9481-4D9B226E79F3}" presName="hierChild5" presStyleCnt="0"/>
      <dgm:spPr/>
    </dgm:pt>
    <dgm:pt modelId="{B45017CA-C777-42C5-A5D3-8E1833637BAC}" type="pres">
      <dgm:prSet presAssocID="{A8E70682-12CD-478D-AC8A-1CD24C58A31A}" presName="Name37" presStyleLbl="parChTrans1D2" presStyleIdx="2" presStyleCnt="3"/>
      <dgm:spPr/>
      <dgm:t>
        <a:bodyPr/>
        <a:lstStyle/>
        <a:p>
          <a:endParaRPr lang="es-MX"/>
        </a:p>
      </dgm:t>
    </dgm:pt>
    <dgm:pt modelId="{0AE61CD3-C4AC-4065-AD08-7A0FAF60C06C}" type="pres">
      <dgm:prSet presAssocID="{965AFF63-F988-481A-905C-163B37BE3F54}" presName="hierRoot2" presStyleCnt="0">
        <dgm:presLayoutVars>
          <dgm:hierBranch val="init"/>
        </dgm:presLayoutVars>
      </dgm:prSet>
      <dgm:spPr/>
    </dgm:pt>
    <dgm:pt modelId="{4A0B594F-08B3-43B8-8BC4-596919CCDB68}" type="pres">
      <dgm:prSet presAssocID="{965AFF63-F988-481A-905C-163B37BE3F54}" presName="rootComposite" presStyleCnt="0"/>
      <dgm:spPr/>
    </dgm:pt>
    <dgm:pt modelId="{E2EFE881-9ABD-452B-A583-A3308FC05C26}" type="pres">
      <dgm:prSet presAssocID="{965AFF63-F988-481A-905C-163B37BE3F54}" presName="rootText" presStyleLbl="node2" presStyleIdx="2" presStyleCnt="3" custScaleY="5443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C0AAA03-B83E-436E-91B5-02B0E3EC4FFB}" type="pres">
      <dgm:prSet presAssocID="{965AFF63-F988-481A-905C-163B37BE3F54}" presName="rootConnector" presStyleLbl="node2" presStyleIdx="2" presStyleCnt="3"/>
      <dgm:spPr/>
      <dgm:t>
        <a:bodyPr/>
        <a:lstStyle/>
        <a:p>
          <a:endParaRPr lang="es-MX"/>
        </a:p>
      </dgm:t>
    </dgm:pt>
    <dgm:pt modelId="{BDD77B07-CCE2-4EF5-9E99-A3991797964B}" type="pres">
      <dgm:prSet presAssocID="{965AFF63-F988-481A-905C-163B37BE3F54}" presName="hierChild4" presStyleCnt="0"/>
      <dgm:spPr/>
    </dgm:pt>
    <dgm:pt modelId="{77601CA0-931E-42C4-A998-EB8AA48B06BB}" type="pres">
      <dgm:prSet presAssocID="{965AFF63-F988-481A-905C-163B37BE3F54}" presName="hierChild5" presStyleCnt="0"/>
      <dgm:spPr/>
    </dgm:pt>
    <dgm:pt modelId="{884BF111-F9F5-4767-BBB4-EE41DCDFCBF0}" type="pres">
      <dgm:prSet presAssocID="{912C5D07-E51E-493D-B587-7E8A8EE3FE3E}" presName="hierChild3" presStyleCnt="0"/>
      <dgm:spPr/>
    </dgm:pt>
  </dgm:ptLst>
  <dgm:cxnLst>
    <dgm:cxn modelId="{108F497D-5371-4F32-B5CF-CC9DF0D57A04}" type="presOf" srcId="{965AFF63-F988-481A-905C-163B37BE3F54}" destId="{E2EFE881-9ABD-452B-A583-A3308FC05C26}" srcOrd="0" destOrd="0" presId="urn:microsoft.com/office/officeart/2005/8/layout/orgChart1"/>
    <dgm:cxn modelId="{D6FFBA3D-CD63-468A-9B74-30DBE246F05A}" type="presOf" srcId="{F93DD09E-F541-4A4C-B625-99468E6CAD72}" destId="{461491C1-73C4-4F58-B17E-CD36BF81F18D}" srcOrd="0" destOrd="0" presId="urn:microsoft.com/office/officeart/2005/8/layout/orgChart1"/>
    <dgm:cxn modelId="{2CD7F886-5D78-4D3F-A909-302CC514E89E}" type="presOf" srcId="{9BE266C1-551D-400F-9481-4D9B226E79F3}" destId="{6D9D4542-2887-445B-B76A-672CB76EF3A5}" srcOrd="1" destOrd="0" presId="urn:microsoft.com/office/officeart/2005/8/layout/orgChart1"/>
    <dgm:cxn modelId="{8CF18310-62BE-4B04-94F9-E58D5DE2341E}" type="presOf" srcId="{38F6D7A6-6DD5-4919-A723-2E91787F64FD}" destId="{F0B754D5-B709-4E51-9886-3EFFEEE561F4}" srcOrd="0" destOrd="0" presId="urn:microsoft.com/office/officeart/2005/8/layout/orgChart1"/>
    <dgm:cxn modelId="{E7EF8F79-BDEB-4BC3-A383-A35CB0462AF4}" type="presOf" srcId="{9B9E3810-8AD8-4460-9DF1-46CE0D295D9B}" destId="{FCE59AEA-1DD3-4FB4-9AB1-D7C648017AA1}" srcOrd="1" destOrd="0" presId="urn:microsoft.com/office/officeart/2005/8/layout/orgChart1"/>
    <dgm:cxn modelId="{7C7D21BC-4510-4BBC-8D71-767DBDA82857}" srcId="{912C5D07-E51E-493D-B587-7E8A8EE3FE3E}" destId="{9BE266C1-551D-400F-9481-4D9B226E79F3}" srcOrd="1" destOrd="0" parTransId="{2D23BAC0-E58D-48E8-ABF7-000A4F7BC5FB}" sibTransId="{A3CA68D6-6763-46A9-AD66-DEC3F717787E}"/>
    <dgm:cxn modelId="{D063FB52-D69F-4B77-80BC-1E79FC98F574}" type="presOf" srcId="{9BE266C1-551D-400F-9481-4D9B226E79F3}" destId="{8F2C399D-EB55-4303-977F-7A88D8B9DB0A}" srcOrd="0" destOrd="0" presId="urn:microsoft.com/office/officeart/2005/8/layout/orgChart1"/>
    <dgm:cxn modelId="{BA76BEA8-A5D1-44E6-A19B-AB32F475F912}" srcId="{912C5D07-E51E-493D-B587-7E8A8EE3FE3E}" destId="{965AFF63-F988-481A-905C-163B37BE3F54}" srcOrd="2" destOrd="0" parTransId="{A8E70682-12CD-478D-AC8A-1CD24C58A31A}" sibTransId="{88400178-5FEE-4A1E-B35D-B9887804B826}"/>
    <dgm:cxn modelId="{D71C1B5F-C2CB-4156-9D1A-FF2E2D973FE5}" type="presOf" srcId="{9B9E3810-8AD8-4460-9DF1-46CE0D295D9B}" destId="{89C5B9DA-DEA1-474A-8A20-BDA1F24DB621}" srcOrd="0" destOrd="0" presId="urn:microsoft.com/office/officeart/2005/8/layout/orgChart1"/>
    <dgm:cxn modelId="{56928FB1-42F4-41B0-9F3E-1DBFDA8BB9AB}" type="presOf" srcId="{2D23BAC0-E58D-48E8-ABF7-000A4F7BC5FB}" destId="{AFFA70AD-0050-464B-932C-B7E5D5396B2E}" srcOrd="0" destOrd="0" presId="urn:microsoft.com/office/officeart/2005/8/layout/orgChart1"/>
    <dgm:cxn modelId="{143A933A-F8A7-4D3E-952D-4FD67C607125}" srcId="{38F6D7A6-6DD5-4919-A723-2E91787F64FD}" destId="{912C5D07-E51E-493D-B587-7E8A8EE3FE3E}" srcOrd="0" destOrd="0" parTransId="{5099B05F-CEF0-46FC-B4B5-0D4E7FF15DAB}" sibTransId="{3AE38877-96AC-42E1-8F94-25616643A262}"/>
    <dgm:cxn modelId="{8A30EB2A-8226-4CBF-9172-66A700E8EB66}" type="presOf" srcId="{A8E70682-12CD-478D-AC8A-1CD24C58A31A}" destId="{B45017CA-C777-42C5-A5D3-8E1833637BAC}" srcOrd="0" destOrd="0" presId="urn:microsoft.com/office/officeart/2005/8/layout/orgChart1"/>
    <dgm:cxn modelId="{37D634E4-0ED8-417C-A149-4FC83F60FEBA}" type="presOf" srcId="{912C5D07-E51E-493D-B587-7E8A8EE3FE3E}" destId="{4188779A-7880-496E-AF22-2EBCE9F0A803}" srcOrd="1" destOrd="0" presId="urn:microsoft.com/office/officeart/2005/8/layout/orgChart1"/>
    <dgm:cxn modelId="{1A3B3E77-6695-4A11-B65A-47DA5A5F7E0E}" srcId="{912C5D07-E51E-493D-B587-7E8A8EE3FE3E}" destId="{9B9E3810-8AD8-4460-9DF1-46CE0D295D9B}" srcOrd="0" destOrd="0" parTransId="{F93DD09E-F541-4A4C-B625-99468E6CAD72}" sibTransId="{B9209BD0-DBE4-45A4-84EF-30CB364D3BE0}"/>
    <dgm:cxn modelId="{BAB601C2-5378-4F47-9D9E-42A5F2B4B77D}" type="presOf" srcId="{965AFF63-F988-481A-905C-163B37BE3F54}" destId="{5C0AAA03-B83E-436E-91B5-02B0E3EC4FFB}" srcOrd="1" destOrd="0" presId="urn:microsoft.com/office/officeart/2005/8/layout/orgChart1"/>
    <dgm:cxn modelId="{38DE6032-A560-4BC3-9537-500E35BF929A}" type="presOf" srcId="{912C5D07-E51E-493D-B587-7E8A8EE3FE3E}" destId="{93CB425B-D8C1-484F-A1FA-DEF3A071627A}" srcOrd="0" destOrd="0" presId="urn:microsoft.com/office/officeart/2005/8/layout/orgChart1"/>
    <dgm:cxn modelId="{73CC138F-57B1-4C63-BFE8-B0E2DECD1A3D}" type="presParOf" srcId="{F0B754D5-B709-4E51-9886-3EFFEEE561F4}" destId="{C4F9BA55-3937-48CB-B663-FB6E8B3C871D}" srcOrd="0" destOrd="0" presId="urn:microsoft.com/office/officeart/2005/8/layout/orgChart1"/>
    <dgm:cxn modelId="{0EC6F967-4621-4ADA-AEE7-DC9075214084}" type="presParOf" srcId="{C4F9BA55-3937-48CB-B663-FB6E8B3C871D}" destId="{F9295FAC-3703-4056-8C19-22E5FADDD5A7}" srcOrd="0" destOrd="0" presId="urn:microsoft.com/office/officeart/2005/8/layout/orgChart1"/>
    <dgm:cxn modelId="{63D22EC0-2576-4755-BCE1-568C6FF06165}" type="presParOf" srcId="{F9295FAC-3703-4056-8C19-22E5FADDD5A7}" destId="{93CB425B-D8C1-484F-A1FA-DEF3A071627A}" srcOrd="0" destOrd="0" presId="urn:microsoft.com/office/officeart/2005/8/layout/orgChart1"/>
    <dgm:cxn modelId="{0BBDF188-7DAF-4564-BAEB-81EBE1537908}" type="presParOf" srcId="{F9295FAC-3703-4056-8C19-22E5FADDD5A7}" destId="{4188779A-7880-496E-AF22-2EBCE9F0A803}" srcOrd="1" destOrd="0" presId="urn:microsoft.com/office/officeart/2005/8/layout/orgChart1"/>
    <dgm:cxn modelId="{8DED390E-5F14-4BC4-99E1-F7D02E0337F7}" type="presParOf" srcId="{C4F9BA55-3937-48CB-B663-FB6E8B3C871D}" destId="{F9047332-7B80-40A3-929C-3BFB38D2480F}" srcOrd="1" destOrd="0" presId="urn:microsoft.com/office/officeart/2005/8/layout/orgChart1"/>
    <dgm:cxn modelId="{86ED2E5D-3190-4760-BBC9-3D021A0AE6A2}" type="presParOf" srcId="{F9047332-7B80-40A3-929C-3BFB38D2480F}" destId="{461491C1-73C4-4F58-B17E-CD36BF81F18D}" srcOrd="0" destOrd="0" presId="urn:microsoft.com/office/officeart/2005/8/layout/orgChart1"/>
    <dgm:cxn modelId="{CEAD4121-249A-4E72-86D4-FC0EE106704C}" type="presParOf" srcId="{F9047332-7B80-40A3-929C-3BFB38D2480F}" destId="{7B39E426-A9A2-4BD8-8A13-CF0D45AEB7BE}" srcOrd="1" destOrd="0" presId="urn:microsoft.com/office/officeart/2005/8/layout/orgChart1"/>
    <dgm:cxn modelId="{C68234C5-38C8-4FEE-A8E3-1077394F7503}" type="presParOf" srcId="{7B39E426-A9A2-4BD8-8A13-CF0D45AEB7BE}" destId="{E74F00CC-F929-4611-8929-398B6308188D}" srcOrd="0" destOrd="0" presId="urn:microsoft.com/office/officeart/2005/8/layout/orgChart1"/>
    <dgm:cxn modelId="{03B6F783-5EE0-46C4-B39D-A3BB6FC4548E}" type="presParOf" srcId="{E74F00CC-F929-4611-8929-398B6308188D}" destId="{89C5B9DA-DEA1-474A-8A20-BDA1F24DB621}" srcOrd="0" destOrd="0" presId="urn:microsoft.com/office/officeart/2005/8/layout/orgChart1"/>
    <dgm:cxn modelId="{8F10600E-2769-4BF9-9C68-2EBA8FFD4A68}" type="presParOf" srcId="{E74F00CC-F929-4611-8929-398B6308188D}" destId="{FCE59AEA-1DD3-4FB4-9AB1-D7C648017AA1}" srcOrd="1" destOrd="0" presId="urn:microsoft.com/office/officeart/2005/8/layout/orgChart1"/>
    <dgm:cxn modelId="{EB092228-3A5A-4C5F-B0AD-D60FC0BCC859}" type="presParOf" srcId="{7B39E426-A9A2-4BD8-8A13-CF0D45AEB7BE}" destId="{23B950F7-C35A-4C0E-B9EA-BFB3B4211653}" srcOrd="1" destOrd="0" presId="urn:microsoft.com/office/officeart/2005/8/layout/orgChart1"/>
    <dgm:cxn modelId="{06E2EE0A-3AF8-48CC-98EA-F44486199681}" type="presParOf" srcId="{7B39E426-A9A2-4BD8-8A13-CF0D45AEB7BE}" destId="{47A7EE42-CE86-461A-9D7D-02B249579093}" srcOrd="2" destOrd="0" presId="urn:microsoft.com/office/officeart/2005/8/layout/orgChart1"/>
    <dgm:cxn modelId="{0049B536-5CB3-4343-A5D5-49CA8CD7E3AF}" type="presParOf" srcId="{F9047332-7B80-40A3-929C-3BFB38D2480F}" destId="{AFFA70AD-0050-464B-932C-B7E5D5396B2E}" srcOrd="2" destOrd="0" presId="urn:microsoft.com/office/officeart/2005/8/layout/orgChart1"/>
    <dgm:cxn modelId="{5CCE1786-45B4-4414-91D4-E16EEC918A4C}" type="presParOf" srcId="{F9047332-7B80-40A3-929C-3BFB38D2480F}" destId="{8C9265CF-50C2-4654-B1DF-A8F95C899C04}" srcOrd="3" destOrd="0" presId="urn:microsoft.com/office/officeart/2005/8/layout/orgChart1"/>
    <dgm:cxn modelId="{8230DDB8-1AAE-44E3-90C0-7D6DDC021B18}" type="presParOf" srcId="{8C9265CF-50C2-4654-B1DF-A8F95C899C04}" destId="{C0A67643-5503-4C30-8A98-4C0EF4029541}" srcOrd="0" destOrd="0" presId="urn:microsoft.com/office/officeart/2005/8/layout/orgChart1"/>
    <dgm:cxn modelId="{1428C709-FD22-4AB8-BC61-4873516E3289}" type="presParOf" srcId="{C0A67643-5503-4C30-8A98-4C0EF4029541}" destId="{8F2C399D-EB55-4303-977F-7A88D8B9DB0A}" srcOrd="0" destOrd="0" presId="urn:microsoft.com/office/officeart/2005/8/layout/orgChart1"/>
    <dgm:cxn modelId="{DE567EB8-EC08-4E70-8D1B-78A6EFF00E34}" type="presParOf" srcId="{C0A67643-5503-4C30-8A98-4C0EF4029541}" destId="{6D9D4542-2887-445B-B76A-672CB76EF3A5}" srcOrd="1" destOrd="0" presId="urn:microsoft.com/office/officeart/2005/8/layout/orgChart1"/>
    <dgm:cxn modelId="{51EF3448-470E-4CE0-9016-0249E00401A9}" type="presParOf" srcId="{8C9265CF-50C2-4654-B1DF-A8F95C899C04}" destId="{B97BDD6A-516E-418D-9E37-41B2BAC9CEBC}" srcOrd="1" destOrd="0" presId="urn:microsoft.com/office/officeart/2005/8/layout/orgChart1"/>
    <dgm:cxn modelId="{CBF6DAB3-FE6B-4C97-8C92-85FC069FEFAD}" type="presParOf" srcId="{8C9265CF-50C2-4654-B1DF-A8F95C899C04}" destId="{3A99AE29-39F4-4748-9DA0-9AB20F6C2B77}" srcOrd="2" destOrd="0" presId="urn:microsoft.com/office/officeart/2005/8/layout/orgChart1"/>
    <dgm:cxn modelId="{8E97D8B9-5A2B-42FF-9D2A-58A0A784C0BA}" type="presParOf" srcId="{F9047332-7B80-40A3-929C-3BFB38D2480F}" destId="{B45017CA-C777-42C5-A5D3-8E1833637BAC}" srcOrd="4" destOrd="0" presId="urn:microsoft.com/office/officeart/2005/8/layout/orgChart1"/>
    <dgm:cxn modelId="{2CD92C7D-A9DB-4445-B42F-392E099EF632}" type="presParOf" srcId="{F9047332-7B80-40A3-929C-3BFB38D2480F}" destId="{0AE61CD3-C4AC-4065-AD08-7A0FAF60C06C}" srcOrd="5" destOrd="0" presId="urn:microsoft.com/office/officeart/2005/8/layout/orgChart1"/>
    <dgm:cxn modelId="{27C814DC-2AB0-4DE0-AAF6-621947F8D8C4}" type="presParOf" srcId="{0AE61CD3-C4AC-4065-AD08-7A0FAF60C06C}" destId="{4A0B594F-08B3-43B8-8BC4-596919CCDB68}" srcOrd="0" destOrd="0" presId="urn:microsoft.com/office/officeart/2005/8/layout/orgChart1"/>
    <dgm:cxn modelId="{706D4E3B-817E-4071-8D35-E9533AF42B6B}" type="presParOf" srcId="{4A0B594F-08B3-43B8-8BC4-596919CCDB68}" destId="{E2EFE881-9ABD-452B-A583-A3308FC05C26}" srcOrd="0" destOrd="0" presId="urn:microsoft.com/office/officeart/2005/8/layout/orgChart1"/>
    <dgm:cxn modelId="{14C109B9-EFC8-4930-9E22-B764AFD36D30}" type="presParOf" srcId="{4A0B594F-08B3-43B8-8BC4-596919CCDB68}" destId="{5C0AAA03-B83E-436E-91B5-02B0E3EC4FFB}" srcOrd="1" destOrd="0" presId="urn:microsoft.com/office/officeart/2005/8/layout/orgChart1"/>
    <dgm:cxn modelId="{C9EFCF14-D54B-409F-AB86-B176B9BE9533}" type="presParOf" srcId="{0AE61CD3-C4AC-4065-AD08-7A0FAF60C06C}" destId="{BDD77B07-CCE2-4EF5-9E99-A3991797964B}" srcOrd="1" destOrd="0" presId="urn:microsoft.com/office/officeart/2005/8/layout/orgChart1"/>
    <dgm:cxn modelId="{68CC30E8-F29E-4D7E-A203-528017240BEE}" type="presParOf" srcId="{0AE61CD3-C4AC-4065-AD08-7A0FAF60C06C}" destId="{77601CA0-931E-42C4-A998-EB8AA48B06BB}" srcOrd="2" destOrd="0" presId="urn:microsoft.com/office/officeart/2005/8/layout/orgChart1"/>
    <dgm:cxn modelId="{3227D4FA-C556-4CCF-95CC-B1FB4589291F}" type="presParOf" srcId="{C4F9BA55-3937-48CB-B663-FB6E8B3C871D}" destId="{884BF111-F9F5-4767-BBB4-EE41DCDFCB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42F11-1F59-4E9C-A41A-3FAE402E4C91}">
      <dsp:nvSpPr>
        <dsp:cNvPr id="0" name=""/>
        <dsp:cNvSpPr/>
      </dsp:nvSpPr>
      <dsp:spPr>
        <a:xfrm>
          <a:off x="3280833" y="1321823"/>
          <a:ext cx="4182991" cy="364073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>
              <a:latin typeface="Narkisim" pitchFamily="34" charset="-79"/>
              <a:cs typeface="Narkisim" pitchFamily="34" charset="-79"/>
            </a:rPr>
            <a:t>Students will be able to:</a:t>
          </a:r>
          <a:endParaRPr lang="es-MX" sz="6000" kern="1200" dirty="0">
            <a:latin typeface="Narkisim" pitchFamily="34" charset="-79"/>
            <a:cs typeface="Narkisim" pitchFamily="34" charset="-79"/>
          </a:endParaRPr>
        </a:p>
      </dsp:txBody>
      <dsp:txXfrm>
        <a:off x="3893418" y="1854996"/>
        <a:ext cx="2957821" cy="2574388"/>
      </dsp:txXfrm>
    </dsp:sp>
    <dsp:sp modelId="{EBFA2420-844E-4416-AD47-AEB7DDA35D1E}">
      <dsp:nvSpPr>
        <dsp:cNvPr id="0" name=""/>
        <dsp:cNvSpPr/>
      </dsp:nvSpPr>
      <dsp:spPr>
        <a:xfrm>
          <a:off x="4480752" y="-71870"/>
          <a:ext cx="1783152" cy="1783152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Identify        dendrites,    cell body, axon of a neuron</a:t>
          </a:r>
          <a:endParaRPr lang="es-MX" sz="1800" kern="1200" dirty="0">
            <a:latin typeface="Narkisim" pitchFamily="34" charset="-79"/>
            <a:cs typeface="Narkisim" pitchFamily="34" charset="-79"/>
          </a:endParaRPr>
        </a:p>
      </dsp:txBody>
      <dsp:txXfrm>
        <a:off x="4741889" y="189267"/>
        <a:ext cx="1260878" cy="1260878"/>
      </dsp:txXfrm>
    </dsp:sp>
    <dsp:sp modelId="{2A8944EF-47E2-4494-A829-03B0AD437A18}">
      <dsp:nvSpPr>
        <dsp:cNvPr id="0" name=""/>
        <dsp:cNvSpPr/>
      </dsp:nvSpPr>
      <dsp:spPr>
        <a:xfrm>
          <a:off x="6696907" y="2071701"/>
          <a:ext cx="1995811" cy="2140978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Differentiate the structure and function of a motor and sensory neuron</a:t>
          </a:r>
          <a:endParaRPr lang="es-MX" sz="1800" kern="1200" dirty="0">
            <a:latin typeface="Narkisim" pitchFamily="34" charset="-79"/>
            <a:cs typeface="Narkisim" pitchFamily="34" charset="-79"/>
          </a:endParaRPr>
        </a:p>
      </dsp:txBody>
      <dsp:txXfrm>
        <a:off x="6989187" y="2385240"/>
        <a:ext cx="1411251" cy="1513900"/>
      </dsp:txXfrm>
    </dsp:sp>
    <dsp:sp modelId="{7FE43FD0-B402-4D7F-ACC5-CAF35F863D72}">
      <dsp:nvSpPr>
        <dsp:cNvPr id="0" name=""/>
        <dsp:cNvSpPr/>
      </dsp:nvSpPr>
      <dsp:spPr>
        <a:xfrm>
          <a:off x="4372194" y="4428084"/>
          <a:ext cx="2000269" cy="2073182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Compare the location and functions of central and peripheral      nervous systems</a:t>
          </a:r>
          <a:endParaRPr lang="es-MX" sz="1800" kern="1200" dirty="0">
            <a:latin typeface="Narkisim" pitchFamily="34" charset="-79"/>
            <a:cs typeface="Narkisim" pitchFamily="34" charset="-79"/>
          </a:endParaRPr>
        </a:p>
      </dsp:txBody>
      <dsp:txXfrm>
        <a:off x="4665127" y="4731694"/>
        <a:ext cx="1414403" cy="1465962"/>
      </dsp:txXfrm>
    </dsp:sp>
    <dsp:sp modelId="{A30A6BCF-DC52-4B7C-8369-03E1B637BCB6}">
      <dsp:nvSpPr>
        <dsp:cNvPr id="0" name=""/>
        <dsp:cNvSpPr/>
      </dsp:nvSpPr>
      <dsp:spPr>
        <a:xfrm>
          <a:off x="1880104" y="2000268"/>
          <a:ext cx="2339478" cy="228384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Differentiate the functions of the sympathetic and parasympathetic divisions of ANS</a:t>
          </a:r>
          <a:endParaRPr lang="es-MX" sz="1800" kern="1200" dirty="0">
            <a:latin typeface="Narkisim" pitchFamily="34" charset="-79"/>
            <a:cs typeface="Narkisim" pitchFamily="34" charset="-79"/>
          </a:endParaRPr>
        </a:p>
      </dsp:txBody>
      <dsp:txXfrm>
        <a:off x="2222713" y="2334729"/>
        <a:ext cx="1654260" cy="16149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8A5FB-7B39-4968-A179-C5731ACCB1B8}" type="datetimeFigureOut">
              <a:rPr lang="es-MX" smtClean="0"/>
              <a:pPr/>
              <a:t>15/11/2011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79264-E6B9-43E1-9D2E-B4A73151218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595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79264-E6B9-43E1-9D2E-B4A731512180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3E3DA-EFA6-4940-B124-CB5E71B20358}" type="slidenum">
              <a:rPr lang="en-GB"/>
              <a:pPr/>
              <a:t>23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79264-E6B9-43E1-9D2E-B4A731512180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406775"/>
            <a:ext cx="5105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s-MX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953000"/>
            <a:ext cx="48006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smtClean="0"/>
              <a:t>Haga clic para modificar el estilo de subtítulo del patrón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B44CC-B9DB-42CC-9B50-35770D9FE92F}" type="datetimeFigureOut">
              <a:rPr lang="es-MX" smtClean="0"/>
              <a:pPr>
                <a:defRPr/>
              </a:pPr>
              <a:t>15/11/2011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20B5B-0EE9-4E49-B1A6-8938D3CD409E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3AED-49D6-41E3-B18F-86C8A69D43C1}" type="datetimeFigureOut">
              <a:rPr lang="es-MX" smtClean="0"/>
              <a:pPr>
                <a:defRPr/>
              </a:pPr>
              <a:t>15/11/2011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0D3A-1202-4B0A-8EF8-37D0007DA5C2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5267-691F-43BF-8D93-2BD842562315}" type="datetimeFigureOut">
              <a:rPr lang="es-MX" smtClean="0"/>
              <a:pPr>
                <a:defRPr/>
              </a:pPr>
              <a:t>15/11/2011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FC87-6120-468C-88C4-6581AF7AD190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ítulo, 2 objetos y 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2FF352-6696-46A4-A061-43548C2462F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599"/>
            <a:ext cx="7772400" cy="609601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6400800" cy="5334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814E7-A29A-4488-9231-DF5CBD3EF965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587B-C79B-4557-ADA6-3B4824E666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61B6D-DC17-4012-B63A-D323669A807D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4536B-D3B5-4D71-9CF4-A047A1C03F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7F01E-9210-4D05-B9C0-030D747E1730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FB28F-0DF4-43BE-9ECC-0F3798B03C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5B73-C421-4CA6-8237-CA01C2D558EC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DA161-50AE-4156-857E-BBD7FAF7B6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AE50F-435F-4685-A497-939661057EAB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96AEE-E09A-4B03-B7E5-E2C648963D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6420D-CC69-42C8-8455-505F100369BA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10365-DB6B-4AB7-A702-67BD9C2711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15EB-4FD1-4681-B8A5-0B32AFE58145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3E281-20D2-446D-8352-CC170B976D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9757-844A-4AFB-812A-A6C6AF272EC9}" type="datetimeFigureOut">
              <a:rPr lang="es-MX" smtClean="0"/>
              <a:pPr>
                <a:defRPr/>
              </a:pPr>
              <a:t>15/11/2011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FA08-02B4-47AE-A951-4C7BCAFA1C73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4B4D-59BD-4016-B576-6A6E340DD4EC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B979-B43A-4095-B8A4-892F6A8B6F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D5749-A2FE-4196-B51A-9AA4120CA231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DAB5-45C0-4A79-B311-FABAAD03FD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67E21-762E-4CB3-94C6-FB9CD68E1100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6D5B5-6CEF-4AFA-B688-4C09EAEEB8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DE42F-CDD0-4B6C-B225-52F10148D292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2D92E-6EEA-4121-B4CC-F1525C0CCA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573C-BE9D-4D5A-BE22-FC4DB8052A7E}" type="datetimeFigureOut">
              <a:rPr lang="es-MX" smtClean="0"/>
              <a:pPr>
                <a:defRPr/>
              </a:pPr>
              <a:t>15/11/2011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7254B-429C-496B-96D8-30120C79B7A6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AC1A0-1B6D-4E18-A12D-D49539A1B738}" type="datetimeFigureOut">
              <a:rPr lang="es-MX" smtClean="0"/>
              <a:pPr>
                <a:defRPr/>
              </a:pPr>
              <a:t>15/11/2011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08F1-E921-4FA5-A54B-BB1E2A86EF7D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AA839-5653-4D10-8705-5B11EA9E9FBB}" type="datetimeFigureOut">
              <a:rPr lang="es-MX" smtClean="0"/>
              <a:pPr>
                <a:defRPr/>
              </a:pPr>
              <a:t>15/11/2011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931D-736E-4BAD-A0C7-4401CDD59B4D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85D4-485C-4174-895C-3FDB3392B44A}" type="datetimeFigureOut">
              <a:rPr lang="es-MX" smtClean="0"/>
              <a:pPr>
                <a:defRPr/>
              </a:pPr>
              <a:t>15/11/2011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D552-1215-49C6-BDC8-53262650CD23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E3F3-3870-47BE-8188-426B5A7678D5}" type="datetimeFigureOut">
              <a:rPr lang="es-MX" smtClean="0"/>
              <a:pPr>
                <a:defRPr/>
              </a:pPr>
              <a:t>15/11/2011</a:t>
            </a:fld>
            <a:endParaRPr 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A02E-F662-4EEB-9876-FE5B95EAA09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612D2-50F4-4A7B-8B5B-13F9088FD1E0}" type="datetimeFigureOut">
              <a:rPr lang="es-MX" smtClean="0"/>
              <a:pPr>
                <a:defRPr/>
              </a:pPr>
              <a:t>15/11/2011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9773C-F1BB-4335-84BC-61A0333F25A0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MX" noProof="0" smtClean="0"/>
              <a:t>Haga clic en el icono para agregar una imagen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F49A-6143-4F8E-A23E-C6BE29E93F45}" type="datetimeFigureOut">
              <a:rPr lang="es-MX" smtClean="0"/>
              <a:pPr>
                <a:defRPr/>
              </a:pPr>
              <a:t>15/11/2011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F8005-8813-4657-9B97-DD7B7038BE18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70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título del patrón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172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A513CA-3E82-4919-AA65-6ADA303E447B}" type="datetimeFigureOut">
              <a:rPr lang="es-MX" smtClean="0"/>
              <a:pPr>
                <a:defRPr/>
              </a:pPr>
              <a:t>15/11/2011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46525A-0C63-49A4-98BE-966A9E487BE1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18F362-F486-4B9E-BFC9-3E5C473253BE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2EF205-84FD-402D-BC19-58AFA51B3B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pull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slide" Target="slide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diagramLayout" Target="../diagrams/layout6.xml"/><Relationship Id="rId7" Type="http://schemas.openxmlformats.org/officeDocument/2006/relationships/image" Target="../media/image3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slide" Target="slide4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38.wmf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4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8.gif"/><Relationship Id="rId7" Type="http://schemas.openxmlformats.org/officeDocument/2006/relationships/slide" Target="slide3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slide" Target="slide27.xml"/><Relationship Id="rId5" Type="http://schemas.openxmlformats.org/officeDocument/2006/relationships/slide" Target="slide32.xml"/><Relationship Id="rId4" Type="http://schemas.openxmlformats.org/officeDocument/2006/relationships/image" Target="../media/image45.jpeg"/><Relationship Id="rId9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7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diagramLayout" Target="../diagrams/layout14.xml"/><Relationship Id="rId7" Type="http://schemas.openxmlformats.org/officeDocument/2006/relationships/image" Target="../media/image48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49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diagramLayout" Target="../diagrams/layout17.xml"/><Relationship Id="rId7" Type="http://schemas.openxmlformats.org/officeDocument/2006/relationships/image" Target="../media/image52.gif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54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57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6.jpeg"/><Relationship Id="rId21" Type="http://schemas.openxmlformats.org/officeDocument/2006/relationships/slide" Target="slide19.xml"/><Relationship Id="rId7" Type="http://schemas.openxmlformats.org/officeDocument/2006/relationships/diagramColors" Target="../diagrams/colors2.xml"/><Relationship Id="rId12" Type="http://schemas.openxmlformats.org/officeDocument/2006/relationships/slide" Target="slide8.xml"/><Relationship Id="rId17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slide" Target="slide5.xml"/><Relationship Id="rId5" Type="http://schemas.openxmlformats.org/officeDocument/2006/relationships/diagramLayout" Target="../diagrams/layout2.xml"/><Relationship Id="rId15" Type="http://schemas.openxmlformats.org/officeDocument/2006/relationships/slide" Target="slide6.xml"/><Relationship Id="rId10" Type="http://schemas.openxmlformats.org/officeDocument/2006/relationships/slide" Target="slide7.xml"/><Relationship Id="rId19" Type="http://schemas.openxmlformats.org/officeDocument/2006/relationships/slide" Target="slide33.xml"/><Relationship Id="rId4" Type="http://schemas.openxmlformats.org/officeDocument/2006/relationships/diagramData" Target="../diagrams/data2.xml"/><Relationship Id="rId9" Type="http://schemas.openxmlformats.org/officeDocument/2006/relationships/slide" Target="slide36.xml"/><Relationship Id="rId1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571480"/>
            <a:ext cx="5105400" cy="1143000"/>
          </a:xfrm>
        </p:spPr>
        <p:txBody>
          <a:bodyPr/>
          <a:lstStyle/>
          <a:p>
            <a:r>
              <a:rPr lang="en-US" b="1" dirty="0" smtClean="0">
                <a:latin typeface="Segoe UI Light" pitchFamily="34" charset="0"/>
                <a:cs typeface="Tahoma" pitchFamily="-76" charset="0"/>
              </a:rPr>
              <a:t>Nervous System 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57158" y="2000240"/>
            <a:ext cx="4800600" cy="3286148"/>
          </a:xfrm>
        </p:spPr>
        <p:txBody>
          <a:bodyPr/>
          <a:lstStyle/>
          <a:p>
            <a:pPr algn="l"/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 Members: </a:t>
            </a:r>
          </a:p>
          <a:p>
            <a:pPr algn="l"/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Claudia Caballero </a:t>
            </a:r>
          </a:p>
          <a:p>
            <a:pPr algn="l"/>
            <a:r>
              <a:rPr lang="en-US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Elio</a:t>
            </a: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Gracia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Erick </a:t>
            </a:r>
            <a:r>
              <a:rPr lang="en-US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Beteta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Exavier Castrellón</a:t>
            </a:r>
          </a:p>
          <a:p>
            <a:pPr algn="l"/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Emma Ramos</a:t>
            </a:r>
          </a:p>
          <a:p>
            <a:pPr algn="l"/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Juan </a:t>
            </a:r>
            <a:r>
              <a:rPr lang="en-US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Poveda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ttp://faculty.washington.edu/chudler/nsdivid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214290"/>
            <a:ext cx="8643998" cy="5072098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Picture 2" descr="http://faculty.washington.edu/chudler/gif/tel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06" y="5062560"/>
            <a:ext cx="1428750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0" descr="http://faculty.washington.edu/chudler/gif/myou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643446"/>
            <a:ext cx="1428750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8" descr="http://faculty.washington.edu/chudler/gif/meou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42" y="4643446"/>
            <a:ext cx="1428750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http://faculty.washington.edu/chudler/gif/mesout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30" y="4643446"/>
            <a:ext cx="1428750" cy="1581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http://faculty.washington.edu/chudler/gif/diout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94" y="4643446"/>
            <a:ext cx="1428750" cy="1581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8 Conector recto de flecha"/>
          <p:cNvCxnSpPr/>
          <p:nvPr/>
        </p:nvCxnSpPr>
        <p:spPr>
          <a:xfrm>
            <a:off x="5000628" y="142873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5214942" y="2428868"/>
            <a:ext cx="3429024" cy="5000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357158" y="3071810"/>
            <a:ext cx="8643998" cy="3571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5143504" y="1785926"/>
            <a:ext cx="1357322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E</a:t>
            </a:r>
            <a:r>
              <a:rPr lang="es-MX" b="1" dirty="0" smtClean="0">
                <a:solidFill>
                  <a:srgbClr val="C00000"/>
                </a:solidFill>
              </a:rPr>
              <a:t>ncephalon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13" name="12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286644" y="428604"/>
            <a:ext cx="428628" cy="285752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5272" y="428604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285720" y="428604"/>
            <a:ext cx="8563004" cy="1090634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MX" sz="500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Narkisim" pitchFamily="34" charset="-79"/>
              </a:rPr>
              <a:t>General  Division of the encephalon </a:t>
            </a:r>
            <a:endParaRPr lang="es-MX" sz="5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Rounded MT Bold" pitchFamily="34" charset="0"/>
              <a:cs typeface="Narkisim" pitchFamily="34" charset="-79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1857364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lang="en-US" sz="2400" dirty="0" smtClean="0">
                <a:solidFill>
                  <a:schemeClr val="bg1"/>
                </a:solidFill>
              </a:rPr>
              <a:t>The Encephalon </a:t>
            </a:r>
            <a:r>
              <a:rPr lang="en-US" sz="2400" dirty="0">
                <a:solidFill>
                  <a:schemeClr val="bg1"/>
                </a:solidFill>
              </a:rPr>
              <a:t>has three main </a:t>
            </a:r>
            <a:r>
              <a:rPr lang="en-US" sz="2400" dirty="0" smtClean="0">
                <a:solidFill>
                  <a:schemeClr val="bg1"/>
                </a:solidFill>
              </a:rPr>
              <a:t>parts: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00034" y="2786058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1.  The Cerebrum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85786" y="3143248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2.  The Cerebellum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71538" y="3467401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3.  The </a:t>
            </a:r>
            <a:r>
              <a:rPr lang="en-US" sz="2400" dirty="0" smtClean="0">
                <a:solidFill>
                  <a:schemeClr val="bg1"/>
                </a:solidFill>
              </a:rPr>
              <a:t>Brainstem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2642" name="Picture 2" descr="http://www.consumerreports.org/health/resources/images/conditions/brain-stem_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643182"/>
            <a:ext cx="2387791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286644" y="2786058"/>
            <a:ext cx="428628" cy="285752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5272" y="2786058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  <p:bldP spid="1843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214282" y="357166"/>
            <a:ext cx="8501090" cy="1014434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s-MX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The Cerebrum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28596" y="1714488"/>
            <a:ext cx="5572164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lang="en-US" sz="2400" b="1" dirty="0" smtClean="0">
                <a:ln w="18000">
                  <a:solidFill>
                    <a:schemeClr val="accent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Gisha" pitchFamily="34" charset="-79"/>
              </a:rPr>
              <a:t>The </a:t>
            </a:r>
            <a:r>
              <a:rPr lang="en-US" sz="2400" b="1" dirty="0">
                <a:ln w="18000">
                  <a:solidFill>
                    <a:schemeClr val="accent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Gisha" pitchFamily="34" charset="-79"/>
              </a:rPr>
              <a:t>Cerebrum is the largest part of </a:t>
            </a:r>
            <a:r>
              <a:rPr lang="en-US" sz="2400" b="1" dirty="0" smtClean="0">
                <a:ln w="18000">
                  <a:solidFill>
                    <a:schemeClr val="accent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Gisha" pitchFamily="34" charset="-79"/>
              </a:rPr>
              <a:t>the encephalon.</a:t>
            </a:r>
          </a:p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lang="en-US" sz="2400" b="1" dirty="0" smtClean="0">
                <a:ln w="18000">
                  <a:solidFill>
                    <a:schemeClr val="accent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Gisha" pitchFamily="34" charset="-79"/>
              </a:rPr>
              <a:t>It identifies the information gathered by your sense organs.</a:t>
            </a:r>
          </a:p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lang="en-US" sz="2400" b="1" dirty="0" smtClean="0">
                <a:ln w="18000">
                  <a:solidFill>
                    <a:schemeClr val="accent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Gisha" pitchFamily="34" charset="-79"/>
              </a:rPr>
              <a:t>It is protected by the skull</a:t>
            </a:r>
          </a:p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lang="en-US" sz="2400" b="1" dirty="0" smtClean="0">
                <a:ln w="18000">
                  <a:solidFill>
                    <a:schemeClr val="accent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Gisha" pitchFamily="34" charset="-79"/>
              </a:rPr>
              <a:t>The cerebrum controls yours:</a:t>
            </a:r>
          </a:p>
          <a:p>
            <a:pPr lvl="1">
              <a:spcBef>
                <a:spcPct val="50000"/>
              </a:spcBef>
              <a:buBlip>
                <a:blip r:embed="rId3"/>
              </a:buBlip>
            </a:pPr>
            <a:r>
              <a:rPr lang="en-US" sz="2400" b="1" dirty="0" smtClean="0">
                <a:ln w="18000">
                  <a:solidFill>
                    <a:schemeClr val="accent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Gisha" pitchFamily="34" charset="-79"/>
              </a:rPr>
              <a:t>Thinking</a:t>
            </a:r>
          </a:p>
          <a:p>
            <a:pPr lvl="1">
              <a:spcBef>
                <a:spcPct val="50000"/>
              </a:spcBef>
              <a:buBlip>
                <a:blip r:embed="rId3"/>
              </a:buBlip>
            </a:pPr>
            <a:r>
              <a:rPr lang="en-US" sz="2400" b="1" dirty="0" smtClean="0">
                <a:ln w="18000">
                  <a:solidFill>
                    <a:schemeClr val="accent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Gisha" pitchFamily="34" charset="-79"/>
              </a:rPr>
              <a:t>Memory</a:t>
            </a:r>
          </a:p>
          <a:p>
            <a:pPr lvl="1">
              <a:spcBef>
                <a:spcPct val="50000"/>
              </a:spcBef>
              <a:buBlip>
                <a:blip r:embed="rId3"/>
              </a:buBlip>
            </a:pPr>
            <a:r>
              <a:rPr lang="en-US" sz="2400" b="1" dirty="0" smtClean="0">
                <a:ln w="18000">
                  <a:solidFill>
                    <a:schemeClr val="accent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Gisha" pitchFamily="34" charset="-79"/>
              </a:rPr>
              <a:t>Speaking </a:t>
            </a:r>
          </a:p>
          <a:p>
            <a:pPr lvl="1">
              <a:spcBef>
                <a:spcPct val="50000"/>
              </a:spcBef>
              <a:buBlip>
                <a:blip r:embed="rId3"/>
              </a:buBlip>
            </a:pPr>
            <a:r>
              <a:rPr lang="en-US" sz="2400" b="1" dirty="0" smtClean="0">
                <a:ln w="18000">
                  <a:solidFill>
                    <a:schemeClr val="accent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Gisha" pitchFamily="34" charset="-79"/>
              </a:rPr>
              <a:t>Movements</a:t>
            </a:r>
            <a:endParaRPr lang="en-US" dirty="0" smtClean="0">
              <a:ln w="18000">
                <a:solidFill>
                  <a:schemeClr val="accent5"/>
                </a:solidFill>
                <a:prstDash val="solid"/>
                <a:miter lim="800000"/>
              </a:ln>
              <a:latin typeface="Constantia" pitchFamily="18" charset="0"/>
              <a:cs typeface="Gisha" pitchFamily="34" charset="-79"/>
            </a:endParaRPr>
          </a:p>
          <a:p>
            <a:pPr>
              <a:spcBef>
                <a:spcPct val="50000"/>
              </a:spcBef>
              <a:buBlip>
                <a:blip r:embed="rId3"/>
              </a:buBlip>
            </a:pPr>
            <a:endParaRPr lang="en-US" dirty="0">
              <a:ln>
                <a:solidFill>
                  <a:schemeClr val="accent5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11618" name="Picture 2" descr="http://www.sciencephoto.com/image/393314/large/C0096789-Healthy_brain_in_the_skull,_3D_MRI_scan-SPL.jpg"/>
          <p:cNvPicPr>
            <a:picLocks noChangeAspect="1" noChangeArrowheads="1"/>
          </p:cNvPicPr>
          <p:nvPr/>
        </p:nvPicPr>
        <p:blipFill>
          <a:blip r:embed="rId4"/>
          <a:srcRect l="16981" r="16509" b="10764"/>
          <a:stretch>
            <a:fillRect/>
          </a:stretch>
        </p:blipFill>
        <p:spPr bwMode="auto">
          <a:xfrm>
            <a:off x="6072198" y="1714488"/>
            <a:ext cx="2643206" cy="2362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4429124" y="6000768"/>
            <a:ext cx="428628" cy="285752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4857752" y="6000768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slide04.gif                                                    000784A6Macintosh HD                   BC4DC1A3:"/>
          <p:cNvPicPr>
            <a:picLocks noChangeAspect="1" noChangeArrowheads="1"/>
          </p:cNvPicPr>
          <p:nvPr/>
        </p:nvPicPr>
        <p:blipFill>
          <a:blip r:embed="rId2"/>
          <a:srcRect r="5327"/>
          <a:stretch>
            <a:fillRect/>
          </a:stretch>
        </p:blipFill>
        <p:spPr bwMode="auto">
          <a:xfrm>
            <a:off x="5214942" y="1428736"/>
            <a:ext cx="3500462" cy="2781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9144000" cy="1020762"/>
          </a:xfrm>
        </p:spPr>
        <p:txBody>
          <a:bodyPr/>
          <a:lstStyle/>
          <a:p>
            <a:r>
              <a:rPr lang="es-MX" dirty="0" smtClean="0">
                <a:latin typeface="Elephant" pitchFamily="18" charset="0"/>
              </a:rPr>
              <a:t>Areas  and lobs of </a:t>
            </a:r>
            <a:r>
              <a:rPr lang="es-MX" dirty="0" err="1" smtClean="0">
                <a:latin typeface="Elephant" pitchFamily="18" charset="0"/>
              </a:rPr>
              <a:t>the</a:t>
            </a:r>
            <a:r>
              <a:rPr lang="es-MX" dirty="0" smtClean="0">
                <a:latin typeface="Elephant" pitchFamily="18" charset="0"/>
              </a:rPr>
              <a:t> </a:t>
            </a:r>
            <a:r>
              <a:rPr lang="es-MX" dirty="0" err="1" smtClean="0">
                <a:latin typeface="Elephant" pitchFamily="18" charset="0"/>
              </a:rPr>
              <a:t>cerebrum</a:t>
            </a:r>
            <a:endParaRPr lang="es-MX" dirty="0">
              <a:latin typeface="Elephant" pitchFamily="18" charset="0"/>
            </a:endParaRPr>
          </a:p>
        </p:txBody>
      </p:sp>
      <p:pic>
        <p:nvPicPr>
          <p:cNvPr id="153602" name="Picture 2" descr="http://www.neuroskills.com/tbi/brainlobes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470315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5357818" y="6000768"/>
            <a:ext cx="428628" cy="285752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786446" y="6000768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500034" y="285728"/>
            <a:ext cx="8129614" cy="1238272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s-MX" b="1" kern="1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50D0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wcard Gothic" pitchFamily="82" charset="0"/>
              </a:rPr>
              <a:t>The</a:t>
            </a:r>
            <a:r>
              <a:rPr lang="es-MX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50D0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wcard Gothic" pitchFamily="82" charset="0"/>
              </a:rPr>
              <a:t> </a:t>
            </a:r>
            <a:r>
              <a:rPr lang="es-MX" b="1" kern="1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50D0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wcard Gothic" pitchFamily="82" charset="0"/>
              </a:rPr>
              <a:t>Cerebellum</a:t>
            </a:r>
            <a:endParaRPr lang="es-MX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50D0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" y="1824327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The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cerebellum is below and to the back of the cerebrum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" y="31242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Blip>
                <a:blip r:embed="rId4"/>
              </a:buBlip>
            </a:pP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cerebellum controls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your: </a:t>
            </a:r>
          </a:p>
          <a:p>
            <a:pPr>
              <a:spcBef>
                <a:spcPct val="50000"/>
              </a:spcBef>
              <a:buBlip>
                <a:blip r:embed="rId4"/>
              </a:buBlip>
            </a:pP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Balance</a:t>
            </a:r>
          </a:p>
          <a:p>
            <a:pPr>
              <a:spcBef>
                <a:spcPct val="50000"/>
              </a:spcBef>
              <a:buBlip>
                <a:blip r:embed="rId4"/>
              </a:buBlip>
            </a:pP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Posture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0594" name="Picture 2" descr="http://grants.hhp.coe.uh.edu/clayne/6397/Unit6_files/cerebellum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071942"/>
            <a:ext cx="2567467" cy="171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0596" name="Picture 4" descr="http://www.umm.edu/graphics/images/en/18008.jpg"/>
          <p:cNvPicPr>
            <a:picLocks noChangeAspect="1" noChangeArrowheads="1"/>
          </p:cNvPicPr>
          <p:nvPr/>
        </p:nvPicPr>
        <p:blipFill>
          <a:blip r:embed="rId6"/>
          <a:srcRect b="6249"/>
          <a:stretch>
            <a:fillRect/>
          </a:stretch>
        </p:blipFill>
        <p:spPr bwMode="auto">
          <a:xfrm>
            <a:off x="6286512" y="2571744"/>
            <a:ext cx="257175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1000100" y="6072206"/>
            <a:ext cx="428628" cy="285752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1428728" y="6072206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/>
        </p:nvGraphicFramePr>
        <p:xfrm>
          <a:off x="285720" y="1500174"/>
          <a:ext cx="4429156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214282" y="4000504"/>
          <a:ext cx="478634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9570" name="Picture 2" descr="http://www.nlm.nih.gov/medlineplus/ency/images/ency/fullsize/18007.jpg"/>
          <p:cNvPicPr>
            <a:picLocks noChangeAspect="1" noChangeArrowheads="1"/>
          </p:cNvPicPr>
          <p:nvPr/>
        </p:nvPicPr>
        <p:blipFill>
          <a:blip r:embed="rId12"/>
          <a:srcRect b="6249"/>
          <a:stretch>
            <a:fillRect/>
          </a:stretch>
        </p:blipFill>
        <p:spPr bwMode="auto">
          <a:xfrm>
            <a:off x="5000628" y="1643050"/>
            <a:ext cx="381000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2743200" y="357188"/>
            <a:ext cx="6400800" cy="106045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itchFamily="82" charset="0"/>
              </a:rPr>
              <a:t>THE BRAINSTEM</a:t>
            </a:r>
            <a:endParaRPr lang="es-MX" sz="6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571472" y="642918"/>
            <a:ext cx="428628" cy="285752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Botón de acción: Inicio">
            <a:hlinkClick r:id="rId13" action="ppaction://hlinksldjump" highlightClick="1"/>
          </p:cNvPr>
          <p:cNvSpPr/>
          <p:nvPr/>
        </p:nvSpPr>
        <p:spPr>
          <a:xfrm>
            <a:off x="1071538" y="500042"/>
            <a:ext cx="571504" cy="571504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457200" y="500042"/>
            <a:ext cx="8472518" cy="1085872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66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The</a:t>
            </a:r>
            <a:r>
              <a:rPr lang="es-MX" sz="6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Spinal </a:t>
            </a:r>
            <a:r>
              <a:rPr lang="es-MX" sz="66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Cord</a:t>
            </a:r>
            <a:endParaRPr lang="es-MX" sz="6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5720" y="1702346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The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spinal cord sends messages to the brain.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14282" y="2211165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The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spinal cord is the part of the nervous system that connects the brain to the rest of the nervous system.</a:t>
            </a:r>
          </a:p>
        </p:txBody>
      </p:sp>
      <p:pic>
        <p:nvPicPr>
          <p:cNvPr id="114690" name="Picture 2" descr="http://www.jyi.org/articleimages/1397/originals/img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038499"/>
            <a:ext cx="2706156" cy="3605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Botón de acción: Inicio">
            <a:hlinkClick r:id="rId5" action="ppaction://hlinksldjump" highlightClick="1"/>
          </p:cNvPr>
          <p:cNvSpPr/>
          <p:nvPr/>
        </p:nvSpPr>
        <p:spPr>
          <a:xfrm>
            <a:off x="1142976" y="5857892"/>
            <a:ext cx="571504" cy="571504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14282" y="428604"/>
            <a:ext cx="868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Peripheral</a:t>
            </a:r>
            <a:r>
              <a:rPr lang="es-MX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  </a:t>
            </a:r>
            <a:r>
              <a:rPr lang="es-MX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Nervous</a:t>
            </a:r>
            <a:r>
              <a:rPr lang="es-MX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MX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System</a:t>
            </a:r>
            <a:endParaRPr lang="es-MX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2071678"/>
          <a:ext cx="861060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57158" y="6215082"/>
            <a:ext cx="428628" cy="285752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5786" y="6215082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MX" b="1" kern="1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arkisim" pitchFamily="34" charset="-79"/>
                <a:cs typeface="Narkisim" pitchFamily="34" charset="-79"/>
              </a:rPr>
              <a:t>Peripheral</a:t>
            </a:r>
            <a:r>
              <a:rPr lang="es-MX" b="1" kern="1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s-MX" b="1" kern="10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arkisim" pitchFamily="34" charset="-79"/>
                <a:cs typeface="Narkisim" pitchFamily="34" charset="-79"/>
              </a:rPr>
              <a:t>Nervous</a:t>
            </a:r>
            <a:r>
              <a:rPr lang="es-MX" b="1" kern="1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s-MX" b="1" kern="10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arkisim" pitchFamily="34" charset="-79"/>
                <a:cs typeface="Narkisim" pitchFamily="34" charset="-79"/>
              </a:rPr>
              <a:t>System</a:t>
            </a:r>
            <a:endParaRPr lang="es-MX" b="1" kern="10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-1285916" y="1142984"/>
          <a:ext cx="864399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3" name="Picture 5" descr="A:\nerve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10" y="1428736"/>
            <a:ext cx="433388" cy="1458913"/>
          </a:xfrm>
          <a:prstGeom prst="rect">
            <a:avLst/>
          </a:prstGeom>
          <a:noFill/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6281758" y="2285992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429388" y="1990717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controls</a:t>
            </a:r>
          </a:p>
        </p:txBody>
      </p:sp>
      <p:pic>
        <p:nvPicPr>
          <p:cNvPr id="27656" name="Picture 8" descr="C:\Documents and Settings\Owner\Application Data\Microsoft\Media Catalog\Downloaded Clips\cl0\HM00250_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1765" y="1500174"/>
            <a:ext cx="1020763" cy="1181100"/>
          </a:xfrm>
          <a:prstGeom prst="rect">
            <a:avLst/>
          </a:prstGeom>
          <a:noFill/>
        </p:spPr>
      </p:pic>
      <p:pic>
        <p:nvPicPr>
          <p:cNvPr id="27657" name="Picture 9" descr="C:\Documents and Settings\Owner\Application Data\Microsoft\Media Catalog\Downloaded Clips\cl0\HM00260_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710" y="2928934"/>
            <a:ext cx="768350" cy="1276350"/>
          </a:xfrm>
          <a:prstGeom prst="rect">
            <a:avLst/>
          </a:prstGeom>
          <a:noFill/>
        </p:spPr>
      </p:pic>
      <p:pic>
        <p:nvPicPr>
          <p:cNvPr id="27658" name="Picture 10" descr="C:\Documents and Settings\Owner\Application Data\Microsoft\Media Catalog\Downloaded Clips\cl0\HM00304_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3000372"/>
            <a:ext cx="871538" cy="1181100"/>
          </a:xfrm>
          <a:prstGeom prst="rect">
            <a:avLst/>
          </a:prstGeom>
          <a:noFill/>
        </p:spPr>
      </p:pic>
      <p:sp>
        <p:nvSpPr>
          <p:cNvPr id="10" name="9 Botón de acción: Inicio">
            <a:hlinkClick r:id="rId11" action="ppaction://hlinksldjump" highlightClick="1"/>
          </p:cNvPr>
          <p:cNvSpPr/>
          <p:nvPr/>
        </p:nvSpPr>
        <p:spPr>
          <a:xfrm>
            <a:off x="571472" y="5643578"/>
            <a:ext cx="571504" cy="571504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642878" y="500042"/>
          <a:ext cx="8501122" cy="242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ttp://sciencecity.oupchina.com.hk/biology/student/glossary/img/peripheral_nervous_syste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1000108"/>
            <a:ext cx="4354315" cy="4572032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10" name="9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57158" y="6215082"/>
            <a:ext cx="428628" cy="285752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5786" y="6215082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48" y="928670"/>
            <a:ext cx="8229600" cy="908050"/>
          </a:xfrm>
        </p:spPr>
        <p:txBody>
          <a:bodyPr/>
          <a:lstStyle/>
          <a:p>
            <a:r>
              <a:rPr lang="en-US" b="1" dirty="0" smtClean="0">
                <a:latin typeface="Americana BT" pitchFamily="18" charset="0"/>
              </a:rPr>
              <a:t>Objectives:</a:t>
            </a:r>
            <a:endParaRPr lang="en-US" b="1" dirty="0">
              <a:latin typeface="Americana BT" pitchFamily="18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-642974" y="214290"/>
          <a:ext cx="10572824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/>
          <a:lstStyle/>
          <a:p>
            <a:pPr algn="ctr"/>
            <a:r>
              <a:rPr lang="en-US" sz="6600" dirty="0" smtClean="0">
                <a:latin typeface="Narkisim" pitchFamily="34" charset="-79"/>
                <a:cs typeface="Narkisim" pitchFamily="34" charset="-79"/>
              </a:rPr>
              <a:t>Cranial nerves</a:t>
            </a:r>
            <a:br>
              <a:rPr lang="en-US" sz="6600" dirty="0" smtClean="0">
                <a:latin typeface="Narkisim" pitchFamily="34" charset="-79"/>
                <a:cs typeface="Narkisim" pitchFamily="34" charset="-79"/>
              </a:rPr>
            </a:br>
            <a:endParaRPr lang="es-MX" sz="66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311466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 descr="I10-13-crani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1071546"/>
            <a:ext cx="3643338" cy="5271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8" name="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143768" y="500042"/>
            <a:ext cx="428628" cy="285752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572396" y="500042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365109"/>
            <a:ext cx="8229600" cy="777875"/>
          </a:xfrm>
        </p:spPr>
        <p:txBody>
          <a:bodyPr/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ricana BT" pitchFamily="18" charset="0"/>
              </a:rPr>
              <a:t/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ricana BT" pitchFamily="18" charset="0"/>
              </a:rPr>
            </a:b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ricana BT" pitchFamily="18" charset="0"/>
              </a:rPr>
              <a:t>Somatic Nervous System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mericana BT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428596" y="500042"/>
          <a:ext cx="785818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57158" y="6215082"/>
            <a:ext cx="428628" cy="285752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5786" y="6215082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ontent.answcdn.com/main/content/img/elsevier/dental/f0429-01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 t="50725"/>
          <a:stretch>
            <a:fillRect/>
          </a:stretch>
        </p:blipFill>
        <p:spPr bwMode="auto">
          <a:xfrm>
            <a:off x="4333907" y="2143116"/>
            <a:ext cx="4810125" cy="1943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252558" y="928670"/>
            <a:ext cx="62484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wcard Gothic" pitchFamily="82" charset="0"/>
              </a:rPr>
              <a:t>Sensory neurons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357422" y="4286256"/>
          <a:ext cx="6572296" cy="22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57158" y="4071942"/>
            <a:ext cx="428628" cy="285752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14348" y="4071942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Botón de acción: Inicio">
            <a:hlinkClick r:id="rId9" action="ppaction://hlinksldjump" highlightClick="1"/>
          </p:cNvPr>
          <p:cNvSpPr/>
          <p:nvPr/>
        </p:nvSpPr>
        <p:spPr>
          <a:xfrm>
            <a:off x="500034" y="3500438"/>
            <a:ext cx="571504" cy="571504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wcard Gothic" pitchFamily="82" charset="0"/>
                <a:ea typeface="Segoe UI Symbol" pitchFamily="34" charset="0"/>
              </a:rPr>
              <a:t>Motor </a:t>
            </a:r>
            <a:r>
              <a:rPr lang="en-GB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wcard Gothic" pitchFamily="82" charset="0"/>
                <a:ea typeface="Segoe UI Symbol" pitchFamily="34" charset="0"/>
              </a:rPr>
              <a:t>neuron</a:t>
            </a:r>
            <a:endParaRPr lang="en-GB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owcard Gothic" pitchFamily="82" charset="0"/>
              <a:ea typeface="Segoe UI Symbol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214446" y="1571613"/>
          <a:ext cx="685801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1250" name="Picture 2" descr="http://content.answcdn.com/main/content/img/elsevier/dental/f0429-01.jpg"/>
          <p:cNvPicPr>
            <a:picLocks noChangeAspect="1" noChangeArrowheads="1"/>
          </p:cNvPicPr>
          <p:nvPr/>
        </p:nvPicPr>
        <p:blipFill>
          <a:blip r:embed="rId8"/>
          <a:srcRect b="49275"/>
          <a:stretch>
            <a:fillRect/>
          </a:stretch>
        </p:blipFill>
        <p:spPr bwMode="auto">
          <a:xfrm>
            <a:off x="571472" y="4214818"/>
            <a:ext cx="4810125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072330" y="4000504"/>
            <a:ext cx="428628" cy="285752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500958" y="4000504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00274" y="409540"/>
            <a:ext cx="6900882" cy="101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howcard Gothic" pitchFamily="82" charset="0"/>
                <a:ea typeface="+mj-ea"/>
                <a:cs typeface="+mj-cs"/>
              </a:rPr>
              <a:t>interneuron or Mixed neuron </a:t>
            </a:r>
            <a:endParaRPr kumimoji="0" lang="en-GB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howcard Gothic" pitchFamily="82" charset="0"/>
              <a:ea typeface="+mj-ea"/>
              <a:cs typeface="+mj-cs"/>
            </a:endParaRPr>
          </a:p>
        </p:txBody>
      </p:sp>
      <p:pic>
        <p:nvPicPr>
          <p:cNvPr id="6" name="Picture 2" descr="http://www.mananatomy.com/wp-content/uploads/2011/04/neuron_types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67332"/>
          <a:stretch>
            <a:fillRect/>
          </a:stretch>
        </p:blipFill>
        <p:spPr bwMode="auto">
          <a:xfrm>
            <a:off x="3286116" y="1928808"/>
            <a:ext cx="4762503" cy="2143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928926" y="4286256"/>
            <a:ext cx="54292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buBlip>
                <a:blip r:embed="rId4"/>
              </a:buBlip>
            </a:pPr>
            <a:r>
              <a:rPr lang="en-GB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Carry </a:t>
            </a:r>
            <a:r>
              <a:rPr lang="en-GB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impulses from sensory nerves to motor nerves.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14282" y="500042"/>
            <a:ext cx="428628" cy="285752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42910" y="500042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I10-13-sp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00174"/>
            <a:ext cx="4143404" cy="3639898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71736" y="260350"/>
            <a:ext cx="3829895" cy="92333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Spinal Nerves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166678" y="2039942"/>
          <a:ext cx="3833818" cy="26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57158" y="6215082"/>
            <a:ext cx="428628" cy="285752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Botón de acción: Inicio">
            <a:hlinkClick r:id="rId9" action="ppaction://hlinksldjump" highlightClick="1"/>
          </p:cNvPr>
          <p:cNvSpPr/>
          <p:nvPr/>
        </p:nvSpPr>
        <p:spPr>
          <a:xfrm>
            <a:off x="1071538" y="5857892"/>
            <a:ext cx="571504" cy="571504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8686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b="1" kern="1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Peripheral </a:t>
            </a:r>
            <a:r>
              <a:rPr lang="es-MX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Nervous</a:t>
            </a:r>
            <a:r>
              <a:rPr lang="es-MX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s-MX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System</a:t>
            </a:r>
            <a:endParaRPr lang="es-MX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Blip>
                <a:blip r:embed="rId3"/>
              </a:buBlip>
            </a:pP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3200" b="1" dirty="0">
                <a:latin typeface="Cambria" pitchFamily="18" charset="0"/>
              </a:rPr>
              <a:t>The </a:t>
            </a:r>
            <a:r>
              <a:rPr lang="en-US" sz="3200" b="1" dirty="0" smtClean="0">
                <a:latin typeface="Cambria" pitchFamily="18" charset="0"/>
              </a:rPr>
              <a:t>peripheral  </a:t>
            </a:r>
            <a:r>
              <a:rPr lang="en-US" sz="3200" b="1" dirty="0">
                <a:latin typeface="Cambria" pitchFamily="18" charset="0"/>
              </a:rPr>
              <a:t>nervous system </a:t>
            </a:r>
            <a:r>
              <a:rPr lang="en-US" sz="3200" b="1" dirty="0" smtClean="0">
                <a:latin typeface="Cambria" pitchFamily="18" charset="0"/>
              </a:rPr>
              <a:t>is made of the senses organs, those organs are: 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9737725" y="53101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MX"/>
          </a:p>
        </p:txBody>
      </p:sp>
      <p:pic>
        <p:nvPicPr>
          <p:cNvPr id="252930" name="Picture 2" descr="http://tomesiaingram.com/wp-content/uploads/2011/01/5-Sens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928934"/>
            <a:ext cx="5214974" cy="337601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6 Elipse">
            <a:hlinkClick r:id="rId5" action="ppaction://hlinksldjump"/>
          </p:cNvPr>
          <p:cNvSpPr/>
          <p:nvPr/>
        </p:nvSpPr>
        <p:spPr>
          <a:xfrm>
            <a:off x="2214546" y="4714884"/>
            <a:ext cx="1357322" cy="1357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>
            <a:hlinkClick r:id="rId6" action="ppaction://hlinksldjump"/>
          </p:cNvPr>
          <p:cNvSpPr/>
          <p:nvPr/>
        </p:nvSpPr>
        <p:spPr>
          <a:xfrm>
            <a:off x="1285852" y="3214686"/>
            <a:ext cx="1357322" cy="1357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>
            <a:hlinkClick r:id="rId7" action="ppaction://hlinksldjump"/>
          </p:cNvPr>
          <p:cNvSpPr/>
          <p:nvPr/>
        </p:nvSpPr>
        <p:spPr>
          <a:xfrm>
            <a:off x="4000496" y="4714884"/>
            <a:ext cx="1357322" cy="1357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>
            <a:hlinkClick r:id="rId8" action="ppaction://hlinksldjump"/>
          </p:cNvPr>
          <p:cNvSpPr/>
          <p:nvPr/>
        </p:nvSpPr>
        <p:spPr>
          <a:xfrm>
            <a:off x="3000364" y="3214686"/>
            <a:ext cx="1357322" cy="1357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>
            <a:hlinkClick r:id="rId9" action="ppaction://hlinksldjump"/>
          </p:cNvPr>
          <p:cNvSpPr/>
          <p:nvPr/>
        </p:nvSpPr>
        <p:spPr>
          <a:xfrm>
            <a:off x="4786314" y="3214686"/>
            <a:ext cx="1357322" cy="1357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http://4.bp.blogspot.com/_WfNPEP-1e6A/S_Att-O-QrI/AAAAAAAAADE/fZbStzMbkoQ/s1600/Fiery_Eye_by_DuskT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10011"/>
            <a:ext cx="4095750" cy="3076575"/>
          </a:xfrm>
          <a:prstGeom prst="rect">
            <a:avLst/>
          </a:prstGeom>
          <a:noFill/>
        </p:spPr>
      </p:pic>
      <p:pic>
        <p:nvPicPr>
          <p:cNvPr id="245766" name="Picture 6" descr="http://eyemakeart.files.wordpress.com/2009/07/eye-br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25098"/>
            <a:ext cx="3857652" cy="4232794"/>
          </a:xfrm>
          <a:prstGeom prst="rect">
            <a:avLst/>
          </a:prstGeom>
          <a:noFill/>
        </p:spPr>
      </p:pic>
      <p:graphicFrame>
        <p:nvGraphicFramePr>
          <p:cNvPr id="11" name="10 Diagrama"/>
          <p:cNvGraphicFramePr/>
          <p:nvPr/>
        </p:nvGraphicFramePr>
        <p:xfrm>
          <a:off x="2857488" y="785794"/>
          <a:ext cx="800100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36207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7200" cap="none" spc="50" dirty="0" err="1" smtClean="0">
                <a:ln w="11430"/>
                <a:solidFill>
                  <a:srgbClr val="950D0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wcard Gothic" pitchFamily="82" charset="0"/>
              </a:rPr>
              <a:t>The</a:t>
            </a:r>
            <a:r>
              <a:rPr lang="es-MX" sz="7200" cap="none" spc="50" dirty="0" smtClean="0">
                <a:ln w="11430"/>
                <a:solidFill>
                  <a:srgbClr val="950D0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wcard Gothic" pitchFamily="82" charset="0"/>
              </a:rPr>
              <a:t> </a:t>
            </a:r>
            <a:r>
              <a:rPr lang="es-MX" sz="7200" cap="none" spc="50" dirty="0" err="1" smtClean="0">
                <a:ln w="11430"/>
                <a:solidFill>
                  <a:srgbClr val="950D0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wcard Gothic" pitchFamily="82" charset="0"/>
              </a:rPr>
              <a:t>eye</a:t>
            </a:r>
            <a:endParaRPr lang="es-MX" sz="7200" cap="none" spc="50" dirty="0">
              <a:ln w="11430"/>
              <a:solidFill>
                <a:srgbClr val="950D0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8" name="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57158" y="6215082"/>
            <a:ext cx="428628" cy="285752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5786" y="6215082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1214414" y="400040"/>
            <a:ext cx="6477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wcard Gothic" pitchFamily="82" charset="0"/>
              </a:rPr>
              <a:t>Vision</a:t>
            </a:r>
            <a:endParaRPr lang="es-MX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wcard Gothic" pitchFamily="82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-428660" y="1714488"/>
          <a:ext cx="635798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6786" name="Picture 2" descr="http://www.expatliving.sg/ssp_director/albums/album-16/lg/94eye-brain_767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7335" y="4071942"/>
            <a:ext cx="3663789" cy="256404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6 Botón de acción: Inicio">
            <a:hlinkClick r:id="rId8" action="ppaction://hlinksldjump" highlightClick="1"/>
          </p:cNvPr>
          <p:cNvSpPr/>
          <p:nvPr/>
        </p:nvSpPr>
        <p:spPr>
          <a:xfrm>
            <a:off x="7143768" y="2143116"/>
            <a:ext cx="571504" cy="571504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0" y="3286124"/>
          <a:ext cx="5214942" cy="357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5" name="Picture 5" descr="A:\ring_ea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37181" y="3786190"/>
            <a:ext cx="3863975" cy="28575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3714" name="Picture 2" descr="http://www.infobarrel.com/media/image/729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457199"/>
            <a:ext cx="4457700" cy="2971801"/>
          </a:xfrm>
          <a:prstGeom prst="rect">
            <a:avLst/>
          </a:prstGeom>
          <a:noFill/>
        </p:spPr>
      </p:pic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2428860" y="285728"/>
            <a:ext cx="6572296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b="1" kern="1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itchFamily="82" charset="0"/>
              </a:rPr>
              <a:t>Ear</a:t>
            </a:r>
            <a:r>
              <a:rPr lang="es-MX" b="1" kern="1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itchFamily="82" charset="0"/>
              </a:rPr>
              <a:t> and </a:t>
            </a:r>
            <a:r>
              <a:rPr lang="es-MX" b="1" kern="1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itchFamily="82" charset="0"/>
              </a:rPr>
              <a:t>Hearing</a:t>
            </a:r>
            <a:endParaRPr lang="es-MX" b="1" kern="1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8" name="7 Botón de acción: Inicio">
            <a:hlinkClick r:id="rId9" action="ppaction://hlinksldjump" highlightClick="1"/>
          </p:cNvPr>
          <p:cNvSpPr/>
          <p:nvPr/>
        </p:nvSpPr>
        <p:spPr>
          <a:xfrm>
            <a:off x="6786578" y="2000240"/>
            <a:ext cx="571504" cy="571504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09537"/>
            <a:ext cx="7772400" cy="1362075"/>
          </a:xfrm>
        </p:spPr>
        <p:txBody>
          <a:bodyPr/>
          <a:lstStyle/>
          <a:p>
            <a:pPr algn="ctr"/>
            <a:r>
              <a:rPr lang="es-MX" sz="5400" dirty="0" smtClean="0"/>
              <a:t>INTRODUCTION</a:t>
            </a:r>
            <a:endParaRPr lang="es-MX" sz="5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4282" y="1000108"/>
            <a:ext cx="7772400" cy="535785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3600" dirty="0" smtClean="0"/>
              <a:t>Nervous system is the chief controlling and coordinating system of the body.</a:t>
            </a:r>
          </a:p>
          <a:p>
            <a:pPr>
              <a:buBlip>
                <a:blip r:embed="rId2"/>
              </a:buBlip>
            </a:pPr>
            <a:r>
              <a:rPr lang="en-US" sz="3600" dirty="0" smtClean="0"/>
              <a:t>It controls and regulates all voluntary and involuntary activities of human body. </a:t>
            </a:r>
          </a:p>
          <a:p>
            <a:pPr>
              <a:buBlip>
                <a:blip r:embed="rId2"/>
              </a:buBlip>
            </a:pPr>
            <a:r>
              <a:rPr lang="en-US" sz="3600" dirty="0" smtClean="0"/>
              <a:t>There are three characteristic properties of nervous system of human body:</a:t>
            </a:r>
            <a:r>
              <a:rPr lang="en-US" sz="3600" b="1" dirty="0" smtClean="0"/>
              <a:t> Sensitivity, Conductivity </a:t>
            </a:r>
            <a:r>
              <a:rPr lang="en-US" sz="3600" dirty="0" smtClean="0"/>
              <a:t>and </a:t>
            </a:r>
            <a:r>
              <a:rPr lang="en-US" sz="3600" b="1" dirty="0" smtClean="0"/>
              <a:t>Responsiveness</a:t>
            </a:r>
            <a:endParaRPr lang="es-MX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/>
        </p:nvGraphicFramePr>
        <p:xfrm>
          <a:off x="-2071670" y="1285860"/>
          <a:ext cx="91440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143000" y="43434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pic>
        <p:nvPicPr>
          <p:cNvPr id="241666" name="Picture 2" descr="http://othersideofscience.com/wp-content/uploads/2011/05/sensory-organ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904881"/>
            <a:ext cx="4181475" cy="3381375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285720" y="-142900"/>
            <a:ext cx="8643998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wcard Gothic" pitchFamily="82" charset="0"/>
              </a:rPr>
              <a:t>Skin</a:t>
            </a:r>
            <a:r>
              <a:rPr lang="es-MX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wcard Gothic" pitchFamily="82" charset="0"/>
              </a:rPr>
              <a:t> and </a:t>
            </a:r>
            <a:r>
              <a:rPr lang="es-MX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wcard Gothic" pitchFamily="82" charset="0"/>
              </a:rPr>
              <a:t>Touch</a:t>
            </a:r>
            <a:r>
              <a:rPr lang="es-MX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wcard Gothic" pitchFamily="82" charset="0"/>
              </a:rPr>
              <a:t> </a:t>
            </a:r>
            <a:endParaRPr lang="es-MX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6" name="5 Botón de acción: Inicio">
            <a:hlinkClick r:id="rId9" action="ppaction://hlinksldjump" highlightClick="1"/>
          </p:cNvPr>
          <p:cNvSpPr/>
          <p:nvPr/>
        </p:nvSpPr>
        <p:spPr>
          <a:xfrm>
            <a:off x="642910" y="5929330"/>
            <a:ext cx="571504" cy="571504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142844" y="2143116"/>
          <a:ext cx="635798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0642" name="Picture 2" descr="http://www.perfumecreations.co.uk/images/HowSmellWorks0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42913"/>
            <a:ext cx="3476625" cy="3200401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-357222" y="928670"/>
            <a:ext cx="8229600" cy="1020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MX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itchFamily="82" charset="0"/>
              </a:rPr>
              <a:t>The</a:t>
            </a:r>
            <a:r>
              <a:rPr lang="es-MX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itchFamily="82" charset="0"/>
              </a:rPr>
              <a:t> </a:t>
            </a:r>
            <a:r>
              <a:rPr lang="es-MX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itchFamily="82" charset="0"/>
              </a:rPr>
              <a:t>nose</a:t>
            </a:r>
            <a:r>
              <a:rPr lang="es-MX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itchFamily="82" charset="0"/>
              </a:rPr>
              <a:t> and </a:t>
            </a:r>
            <a:r>
              <a:rPr lang="es-MX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itchFamily="82" charset="0"/>
              </a:rPr>
              <a:t>Smell</a:t>
            </a:r>
            <a:endParaRPr lang="es-MX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5" name="4 Botón de acción: Inicio">
            <a:hlinkClick r:id="rId8" action="ppaction://hlinksldjump" highlightClick="1"/>
          </p:cNvPr>
          <p:cNvSpPr/>
          <p:nvPr/>
        </p:nvSpPr>
        <p:spPr>
          <a:xfrm>
            <a:off x="1071538" y="5857892"/>
            <a:ext cx="571504" cy="571504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09800" y="427038"/>
            <a:ext cx="6629400" cy="10207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Showcard Gothic" pitchFamily="82" charset="0"/>
              </a:rPr>
              <a:t>Mouth and TASTE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-500098" y="1357298"/>
          <a:ext cx="82296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54" name="Picture 2" descr="http://1.bp.blogspot.com/_8PU7SiZth1c/TQyiQMc0fDI/AAAAAAAAApk/H3BF9if5iMM/s1600/taste+in+english.jpg"/>
          <p:cNvPicPr>
            <a:picLocks noGrp="1" noChangeAspect="1" noChangeArrowheads="1"/>
          </p:cNvPicPr>
          <p:nvPr>
            <p:ph idx="1"/>
          </p:nvPr>
        </p:nvPicPr>
        <p:blipFill>
          <a:blip r:embed="rId8"/>
          <a:srcRect l="37731" r="18287"/>
          <a:stretch>
            <a:fillRect/>
          </a:stretch>
        </p:blipFill>
        <p:spPr bwMode="auto">
          <a:xfrm>
            <a:off x="5286380" y="1785926"/>
            <a:ext cx="2714644" cy="3789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Botón de acción: Inicio">
            <a:hlinkClick r:id="rId9" action="ppaction://hlinksldjump" highlightClick="1"/>
          </p:cNvPr>
          <p:cNvSpPr/>
          <p:nvPr/>
        </p:nvSpPr>
        <p:spPr>
          <a:xfrm>
            <a:off x="857224" y="2643182"/>
            <a:ext cx="571504" cy="571504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1500166" y="2786058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Autonomic Nervous System</a:t>
            </a:r>
            <a:endParaRPr lang="es-MX" sz="5400" dirty="0">
              <a:latin typeface="Narkisim" pitchFamily="34" charset="-79"/>
              <a:cs typeface="Narkisim" pitchFamily="34" charset="-79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285852" y="1314472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www.medicalook.com/systems_images/Peripheral_Nervous_System.jpg"/>
          <p:cNvPicPr>
            <a:picLocks noChangeAspect="1" noChangeArrowheads="1"/>
          </p:cNvPicPr>
          <p:nvPr/>
        </p:nvPicPr>
        <p:blipFill>
          <a:blip r:embed="rId7"/>
          <a:srcRect l="42122"/>
          <a:stretch>
            <a:fillRect/>
          </a:stretch>
        </p:blipFill>
        <p:spPr bwMode="auto">
          <a:xfrm>
            <a:off x="142844" y="1357298"/>
            <a:ext cx="40244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15338" y="1500174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ervous5"/>
          <p:cNvPicPr>
            <a:picLocks noChangeAspect="1" noChangeArrowheads="1"/>
          </p:cNvPicPr>
          <p:nvPr/>
        </p:nvPicPr>
        <p:blipFill>
          <a:blip r:embed="rId2"/>
          <a:srcRect l="45556"/>
          <a:stretch>
            <a:fillRect/>
          </a:stretch>
        </p:blipFill>
        <p:spPr bwMode="auto">
          <a:xfrm>
            <a:off x="428596" y="571480"/>
            <a:ext cx="3857652" cy="5794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3 Diagrama"/>
          <p:cNvGraphicFramePr/>
          <p:nvPr/>
        </p:nvGraphicFramePr>
        <p:xfrm>
          <a:off x="3214742" y="71414"/>
          <a:ext cx="9144000" cy="573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01024" y="2786058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357166"/>
            <a:ext cx="8715372" cy="100010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ricana BT" pitchFamily="18" charset="0"/>
              </a:rPr>
              <a:t>Parasympathetic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ricana BT" pitchFamily="18" charset="0"/>
              </a:rPr>
              <a:t>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ricana BT" pitchFamily="18" charset="0"/>
              </a:rPr>
              <a:t>brings things back to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ricana BT" pitchFamily="18" charset="0"/>
              </a:rPr>
              <a:t>normal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mericana B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mericana BT" pitchFamily="18" charset="0"/>
            </a:endParaRPr>
          </a:p>
        </p:txBody>
      </p:sp>
      <p:pic>
        <p:nvPicPr>
          <p:cNvPr id="4" name="Picture 5" descr="nervous5"/>
          <p:cNvPicPr>
            <a:picLocks noChangeAspect="1" noChangeArrowheads="1"/>
          </p:cNvPicPr>
          <p:nvPr/>
        </p:nvPicPr>
        <p:blipFill>
          <a:blip r:embed="rId2"/>
          <a:srcRect r="48889"/>
          <a:stretch>
            <a:fillRect/>
          </a:stretch>
        </p:blipFill>
        <p:spPr bwMode="auto">
          <a:xfrm>
            <a:off x="2285984" y="1071546"/>
            <a:ext cx="3286148" cy="5257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Botón de acción: Inicio">
            <a:hlinkClick r:id="rId3" action="ppaction://hlinksldjump" highlightClick="1"/>
          </p:cNvPr>
          <p:cNvSpPr/>
          <p:nvPr/>
        </p:nvSpPr>
        <p:spPr>
          <a:xfrm>
            <a:off x="7858148" y="1928802"/>
            <a:ext cx="571504" cy="571504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71472" y="642918"/>
            <a:ext cx="7772400" cy="609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howcard Gothic" pitchFamily="82" charset="0"/>
              </a:rPr>
              <a:t>INTERESTING FACTS </a:t>
            </a:r>
            <a:endParaRPr lang="en-US" sz="4400" b="1" dirty="0">
              <a:ln w="50800"/>
              <a:solidFill>
                <a:schemeClr val="bg1">
                  <a:shade val="50000"/>
                </a:schemeClr>
              </a:solidFill>
              <a:latin typeface="Showcard Gothic" pitchFamily="82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552580"/>
            <a:ext cx="6400800" cy="3590932"/>
          </a:xfrm>
        </p:spPr>
        <p:txBody>
          <a:bodyPr/>
          <a:lstStyle/>
          <a:p>
            <a:pPr algn="ctr">
              <a:lnSpc>
                <a:spcPct val="90000"/>
              </a:lnSpc>
              <a:buBlip>
                <a:blip r:embed="rId2"/>
              </a:buBlip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ymbol" pitchFamily="34" charset="0"/>
                <a:ea typeface="Segoe UI Symbol" pitchFamily="34" charset="0"/>
                <a:sym typeface="Wingdings" pitchFamily="2" charset="2"/>
              </a:rPr>
              <a:t></a:t>
            </a:r>
          </a:p>
          <a:p>
            <a:pPr algn="ctr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About how many neurons are in the human brain?</a:t>
            </a:r>
          </a:p>
          <a:p>
            <a:pPr algn="ctr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arkisim" pitchFamily="34" charset="-79"/>
                <a:ea typeface="Segoe UI Symbol" pitchFamily="34" charset="0"/>
                <a:cs typeface="Narkisim" pitchFamily="34" charset="-79"/>
                <a:sym typeface="Wingdings" pitchFamily="2" charset="2"/>
              </a:rPr>
              <a:t>100 billion </a:t>
            </a:r>
          </a:p>
          <a:p>
            <a:pPr algn="ctr">
              <a:lnSpc>
                <a:spcPct val="90000"/>
              </a:lnSpc>
              <a:buBlip>
                <a:blip r:embed="rId2"/>
              </a:buBlip>
            </a:pP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arkisim" pitchFamily="34" charset="-79"/>
              <a:ea typeface="Segoe UI Symbol" pitchFamily="34" charset="0"/>
              <a:cs typeface="Narkisim" pitchFamily="34" charset="-79"/>
              <a:sym typeface="Wingdings" pitchFamily="2" charset="2"/>
            </a:endParaRPr>
          </a:p>
          <a:p>
            <a:pPr algn="ctr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About how many neurons are in the spinal cord?</a:t>
            </a:r>
          </a:p>
          <a:p>
            <a:pPr algn="ctr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arkisim" pitchFamily="34" charset="-79"/>
                <a:ea typeface="Segoe UI Symbol" pitchFamily="34" charset="0"/>
                <a:cs typeface="Narkisim" pitchFamily="34" charset="-79"/>
              </a:rPr>
              <a:t>1 billion</a:t>
            </a:r>
          </a:p>
          <a:p>
            <a:pPr algn="ctr">
              <a:lnSpc>
                <a:spcPct val="90000"/>
              </a:lnSpc>
              <a:buBlip>
                <a:blip r:embed="rId2"/>
              </a:buBlip>
            </a:pP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arkisim" pitchFamily="34" charset="-79"/>
              <a:ea typeface="Segoe UI Symbol" pitchFamily="34" charset="0"/>
              <a:cs typeface="Narkisim" pitchFamily="34" charset="-79"/>
            </a:endParaRPr>
          </a:p>
          <a:p>
            <a:pPr algn="ctr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How long do you think the longest axon in the world is?</a:t>
            </a:r>
          </a:p>
          <a:p>
            <a:pPr algn="ctr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arkisim" pitchFamily="34" charset="-79"/>
                <a:ea typeface="Segoe UI Symbol" pitchFamily="34" charset="0"/>
                <a:cs typeface="Narkisim" pitchFamily="34" charset="-79"/>
              </a:rPr>
              <a:t>Around 15 feet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arkisim" pitchFamily="34" charset="-79"/>
              <a:ea typeface="Segoe UI Symbol" pitchFamily="34" charset="0"/>
              <a:cs typeface="Narkisim" pitchFamily="34" charset="-79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935038" y="30972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MX"/>
          </a:p>
        </p:txBody>
      </p:sp>
      <p:pic>
        <p:nvPicPr>
          <p:cNvPr id="23569" name="Picture 17" descr="COV7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91982">
            <a:off x="6361591" y="574208"/>
            <a:ext cx="234315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5786" y="6215082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733452" y="285728"/>
            <a:ext cx="76962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s-MX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Showcard Gothic" pitchFamily="82" charset="0"/>
              </a:rPr>
              <a:t>"</a:t>
            </a:r>
            <a:r>
              <a:rPr lang="es-MX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Showcard Gothic" pitchFamily="82" charset="0"/>
              </a:rPr>
              <a:t>Funny</a:t>
            </a:r>
            <a:r>
              <a:rPr lang="es-MX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Showcard Gothic" pitchFamily="82" charset="0"/>
              </a:rPr>
              <a:t> </a:t>
            </a:r>
            <a:r>
              <a:rPr lang="es-MX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Showcard Gothic" pitchFamily="82" charset="0"/>
              </a:rPr>
              <a:t>Bone</a:t>
            </a:r>
            <a:r>
              <a:rPr lang="es-MX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Showcard Gothic" pitchFamily="82" charset="0"/>
              </a:rPr>
              <a:t>"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-1014394" y="1285860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7762" name="Picture 2" descr="http://www.eorthopod.com/images/ContentImages/elbow/elbow_cubital_tunnel/elbow_cubtun_intro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1500174"/>
            <a:ext cx="2928934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5786" y="6215082"/>
            <a:ext cx="428628" cy="28575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4500570"/>
            <a:ext cx="5105400" cy="1470025"/>
          </a:xfrm>
        </p:spPr>
        <p:txBody>
          <a:bodyPr/>
          <a:lstStyle/>
          <a:p>
            <a:r>
              <a:rPr lang="es-MX" dirty="0" smtClean="0"/>
              <a:t>THANK YOU </a:t>
            </a:r>
            <a:r>
              <a:rPr lang="es-MX" dirty="0" smtClean="0">
                <a:sym typeface="Wingdings" pitchFamily="2" charset="2"/>
              </a:rPr>
              <a:t></a:t>
            </a:r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757920" y="71414"/>
            <a:ext cx="813684" cy="4714908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s-ES" sz="3600" spc="-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  <a:cs typeface="Aharoni" pitchFamily="2" charset="-79"/>
              </a:rPr>
              <a:t>CONTENT</a:t>
            </a:r>
            <a:endParaRPr lang="es-ES" sz="36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itchFamily="18" charset="0"/>
              <a:cs typeface="Aharoni" pitchFamily="2" charset="-79"/>
            </a:endParaRPr>
          </a:p>
        </p:txBody>
      </p:sp>
      <p:graphicFrame>
        <p:nvGraphicFramePr>
          <p:cNvPr id="17" name="3 Marcador de contenido"/>
          <p:cNvGraphicFramePr>
            <a:graphicFrameLocks/>
          </p:cNvGraphicFramePr>
          <p:nvPr/>
        </p:nvGraphicFramePr>
        <p:xfrm>
          <a:off x="1857356" y="0"/>
          <a:ext cx="7286644" cy="842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17 Grupo"/>
          <p:cNvGrpSpPr/>
          <p:nvPr/>
        </p:nvGrpSpPr>
        <p:grpSpPr>
          <a:xfrm>
            <a:off x="4357686" y="285728"/>
            <a:ext cx="1752070" cy="770615"/>
            <a:chOff x="2891384" y="1445057"/>
            <a:chExt cx="1131422" cy="754281"/>
          </a:xfrm>
        </p:grpSpPr>
        <p:sp>
          <p:nvSpPr>
            <p:cNvPr id="19" name="18 Rectángulo redondeado"/>
            <p:cNvSpPr/>
            <p:nvPr/>
          </p:nvSpPr>
          <p:spPr>
            <a:xfrm>
              <a:off x="2891384" y="1445057"/>
              <a:ext cx="1131422" cy="7542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2913476" y="1467149"/>
              <a:ext cx="1087238" cy="710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kern="1200" dirty="0" err="1" smtClean="0"/>
                <a:t>Nervous</a:t>
              </a:r>
              <a:r>
                <a:rPr lang="es-MX" sz="1800" kern="1200" dirty="0" smtClean="0"/>
                <a:t> </a:t>
              </a:r>
              <a:r>
                <a:rPr lang="es-MX" sz="1800" kern="1200" dirty="0" err="1" smtClean="0"/>
                <a:t>System</a:t>
              </a:r>
              <a:endParaRPr lang="es-MX" sz="1800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7000892" y="1428736"/>
            <a:ext cx="2000264" cy="571504"/>
            <a:chOff x="3402266" y="2501052"/>
            <a:chExt cx="1580506" cy="949429"/>
          </a:xfrm>
        </p:grpSpPr>
        <p:sp>
          <p:nvSpPr>
            <p:cNvPr id="22" name="21 Rectángulo redondeado"/>
            <p:cNvSpPr/>
            <p:nvPr/>
          </p:nvSpPr>
          <p:spPr>
            <a:xfrm>
              <a:off x="3402266" y="2501052"/>
              <a:ext cx="1580506" cy="9494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3430074" y="2528860"/>
              <a:ext cx="1524890" cy="893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kern="1200" dirty="0" smtClean="0">
                  <a:hlinkClick r:id="rId9" action="ppaction://hlinksldjump"/>
                </a:rPr>
                <a:t>Interesting </a:t>
              </a:r>
              <a:r>
                <a:rPr lang="es-MX" sz="1800" kern="1200" dirty="0" err="1" smtClean="0">
                  <a:hlinkClick r:id="rId9" action="ppaction://hlinksldjump"/>
                </a:rPr>
                <a:t>Facts</a:t>
              </a:r>
              <a:r>
                <a:rPr lang="es-MX" sz="1800" kern="1200" dirty="0" smtClean="0">
                  <a:hlinkClick r:id="rId9" action="ppaction://hlinksldjump"/>
                </a:rPr>
                <a:t> </a:t>
              </a:r>
              <a:endParaRPr lang="es-MX" sz="1800" kern="1200" dirty="0"/>
            </a:p>
          </p:txBody>
        </p:sp>
      </p:grpSp>
      <p:grpSp>
        <p:nvGrpSpPr>
          <p:cNvPr id="24" name="7 Grupo"/>
          <p:cNvGrpSpPr/>
          <p:nvPr/>
        </p:nvGrpSpPr>
        <p:grpSpPr>
          <a:xfrm>
            <a:off x="5357818" y="1420625"/>
            <a:ext cx="1500198" cy="579615"/>
            <a:chOff x="1428482" y="2577377"/>
            <a:chExt cx="1015317" cy="156765"/>
          </a:xfrm>
          <a:solidFill>
            <a:schemeClr val="tx2"/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1428482" y="2577377"/>
              <a:ext cx="1015317" cy="15676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1473013" y="2594858"/>
              <a:ext cx="922437" cy="117771"/>
            </a:xfrm>
            <a:prstGeom prst="rect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kern="1200" dirty="0" smtClean="0">
                  <a:hlinkClick r:id="rId10" action="ppaction://hlinksldjump"/>
                </a:rPr>
                <a:t>Main parts </a:t>
              </a:r>
              <a:endParaRPr lang="es-MX" sz="2000" kern="1200" dirty="0"/>
            </a:p>
          </p:txBody>
        </p:sp>
      </p:grpSp>
      <p:sp>
        <p:nvSpPr>
          <p:cNvPr id="27" name="26 Rectángulo"/>
          <p:cNvSpPr/>
          <p:nvPr/>
        </p:nvSpPr>
        <p:spPr>
          <a:xfrm>
            <a:off x="2150876" y="1214422"/>
            <a:ext cx="1706744" cy="560257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kern="1200" dirty="0" err="1" smtClean="0">
                <a:hlinkClick r:id="rId11" action="ppaction://hlinksldjump"/>
              </a:rPr>
              <a:t>Unit</a:t>
            </a:r>
            <a:r>
              <a:rPr lang="es-MX" kern="1200" dirty="0" smtClean="0">
                <a:hlinkClick r:id="rId11" action="ppaction://hlinksldjump"/>
              </a:rPr>
              <a:t> of </a:t>
            </a:r>
            <a:r>
              <a:rPr lang="es-MX" kern="1200" dirty="0" err="1" smtClean="0">
                <a:hlinkClick r:id="rId11" action="ppaction://hlinksldjump"/>
              </a:rPr>
              <a:t>Nervous</a:t>
            </a:r>
            <a:r>
              <a:rPr lang="es-MX" kern="1200" dirty="0" smtClean="0">
                <a:hlinkClick r:id="rId11" action="ppaction://hlinksldjump"/>
              </a:rPr>
              <a:t> </a:t>
            </a:r>
            <a:r>
              <a:rPr lang="es-MX" kern="1200" dirty="0" err="1" smtClean="0">
                <a:hlinkClick r:id="rId11" action="ppaction://hlinksldjump"/>
              </a:rPr>
              <a:t>System</a:t>
            </a:r>
            <a:endParaRPr lang="es-MX" kern="1200" dirty="0"/>
          </a:p>
        </p:txBody>
      </p:sp>
      <p:grpSp>
        <p:nvGrpSpPr>
          <p:cNvPr id="28" name="8 Grupo"/>
          <p:cNvGrpSpPr/>
          <p:nvPr/>
        </p:nvGrpSpPr>
        <p:grpSpPr>
          <a:xfrm>
            <a:off x="4143372" y="1428736"/>
            <a:ext cx="1015317" cy="507658"/>
            <a:chOff x="1428482" y="2810290"/>
            <a:chExt cx="1015317" cy="507658"/>
          </a:xfrm>
          <a:solidFill>
            <a:schemeClr val="tx2"/>
          </a:solidFill>
        </p:grpSpPr>
        <p:sp>
          <p:nvSpPr>
            <p:cNvPr id="29" name="28 Rectángulo redondeado"/>
            <p:cNvSpPr/>
            <p:nvPr/>
          </p:nvSpPr>
          <p:spPr>
            <a:xfrm>
              <a:off x="1428482" y="2810290"/>
              <a:ext cx="1015317" cy="5076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1443351" y="2825159"/>
              <a:ext cx="985579" cy="477920"/>
            </a:xfrm>
            <a:prstGeom prst="rect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kern="1200" dirty="0" smtClean="0">
                  <a:hlinkClick r:id="rId12" action="ppaction://hlinksldjump"/>
                </a:rPr>
                <a:t>Division</a:t>
              </a:r>
              <a:r>
                <a:rPr lang="es-MX" kern="1200" dirty="0" smtClean="0"/>
                <a:t> </a:t>
              </a:r>
              <a:endParaRPr lang="es-MX" kern="1200" dirty="0"/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2531570" y="2285992"/>
            <a:ext cx="1897554" cy="842053"/>
            <a:chOff x="1837469" y="2501051"/>
            <a:chExt cx="1225370" cy="754281"/>
          </a:xfrm>
        </p:grpSpPr>
        <p:sp>
          <p:nvSpPr>
            <p:cNvPr id="32" name="31 Rectángulo redondeado"/>
            <p:cNvSpPr/>
            <p:nvPr/>
          </p:nvSpPr>
          <p:spPr>
            <a:xfrm>
              <a:off x="1931417" y="2501051"/>
              <a:ext cx="1131422" cy="7542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32 Rectángulo"/>
            <p:cNvSpPr/>
            <p:nvPr/>
          </p:nvSpPr>
          <p:spPr>
            <a:xfrm>
              <a:off x="1837469" y="2523144"/>
              <a:ext cx="1203278" cy="710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kern="1200" dirty="0" smtClean="0">
                  <a:hlinkClick r:id="rId13" action="ppaction://hlinksldjump"/>
                </a:rPr>
                <a:t>Central </a:t>
              </a:r>
              <a:r>
                <a:rPr lang="es-MX" sz="1800" kern="1200" dirty="0" err="1" smtClean="0">
                  <a:hlinkClick r:id="rId13" action="ppaction://hlinksldjump"/>
                </a:rPr>
                <a:t>Nervous</a:t>
              </a:r>
              <a:r>
                <a:rPr lang="es-MX" sz="1800" kern="1200" dirty="0" smtClean="0">
                  <a:hlinkClick r:id="rId13" action="ppaction://hlinksldjump"/>
                </a:rPr>
                <a:t> </a:t>
              </a:r>
              <a:r>
                <a:rPr lang="es-MX" sz="1800" kern="1200" dirty="0" err="1" smtClean="0">
                  <a:hlinkClick r:id="rId13" action="ppaction://hlinksldjump"/>
                </a:rPr>
                <a:t>System</a:t>
              </a:r>
              <a:endParaRPr lang="es-MX" sz="1800" kern="1200" dirty="0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5225860" y="2281359"/>
            <a:ext cx="2489412" cy="861889"/>
            <a:chOff x="3385244" y="3468216"/>
            <a:chExt cx="1607570" cy="1006438"/>
          </a:xfrm>
        </p:grpSpPr>
        <p:sp>
          <p:nvSpPr>
            <p:cNvPr id="36" name="35 Rectángulo redondeado"/>
            <p:cNvSpPr/>
            <p:nvPr/>
          </p:nvSpPr>
          <p:spPr>
            <a:xfrm>
              <a:off x="3385244" y="3468216"/>
              <a:ext cx="1607570" cy="10064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36 Rectángulo"/>
            <p:cNvSpPr/>
            <p:nvPr/>
          </p:nvSpPr>
          <p:spPr>
            <a:xfrm>
              <a:off x="3405119" y="3527173"/>
              <a:ext cx="1548614" cy="947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kern="1200" dirty="0" err="1" smtClean="0">
                  <a:hlinkClick r:id="rId14" action="ppaction://hlinksldjump"/>
                </a:rPr>
                <a:t>Peripheral</a:t>
              </a:r>
              <a:r>
                <a:rPr lang="es-MX" sz="1800" kern="1200" dirty="0" smtClean="0">
                  <a:hlinkClick r:id="rId14" action="ppaction://hlinksldjump"/>
                </a:rPr>
                <a:t>  </a:t>
              </a:r>
              <a:r>
                <a:rPr lang="es-MX" sz="1800" kern="1200" dirty="0" err="1" smtClean="0">
                  <a:hlinkClick r:id="rId14" action="ppaction://hlinksldjump"/>
                </a:rPr>
                <a:t>Nervous</a:t>
              </a:r>
              <a:r>
                <a:rPr lang="es-MX" sz="1800" kern="1200" dirty="0" smtClean="0">
                  <a:hlinkClick r:id="rId14" action="ppaction://hlinksldjump"/>
                </a:rPr>
                <a:t> </a:t>
              </a:r>
              <a:r>
                <a:rPr lang="es-MX" sz="1800" kern="1200" dirty="0" err="1" smtClean="0">
                  <a:hlinkClick r:id="rId14" action="ppaction://hlinksldjump"/>
                </a:rPr>
                <a:t>System</a:t>
              </a:r>
              <a:r>
                <a:rPr lang="es-MX" sz="1800" kern="1200" dirty="0" smtClean="0">
                  <a:hlinkClick r:id="rId14" action="ppaction://hlinksldjump"/>
                </a:rPr>
                <a:t> </a:t>
              </a:r>
              <a:endParaRPr lang="es-MX" sz="1800" kern="1200" dirty="0"/>
            </a:p>
          </p:txBody>
        </p:sp>
      </p:grpSp>
      <p:grpSp>
        <p:nvGrpSpPr>
          <p:cNvPr id="38" name="6 Grupo"/>
          <p:cNvGrpSpPr/>
          <p:nvPr/>
        </p:nvGrpSpPr>
        <p:grpSpPr>
          <a:xfrm>
            <a:off x="2143108" y="357166"/>
            <a:ext cx="1643074" cy="561014"/>
            <a:chOff x="1428482" y="2328918"/>
            <a:chExt cx="1015317" cy="172309"/>
          </a:xfrm>
          <a:solidFill>
            <a:schemeClr val="tx2"/>
          </a:solidFill>
        </p:grpSpPr>
        <p:sp>
          <p:nvSpPr>
            <p:cNvPr id="39" name="38 Rectángulo redondeado"/>
            <p:cNvSpPr/>
            <p:nvPr/>
          </p:nvSpPr>
          <p:spPr>
            <a:xfrm>
              <a:off x="1428482" y="2328918"/>
              <a:ext cx="1015317" cy="17230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40" name="39 Rectángulo"/>
            <p:cNvSpPr/>
            <p:nvPr/>
          </p:nvSpPr>
          <p:spPr>
            <a:xfrm>
              <a:off x="1433529" y="2333966"/>
              <a:ext cx="1005223" cy="162215"/>
            </a:xfrm>
            <a:prstGeom prst="rect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kern="1200" dirty="0" smtClean="0">
                  <a:solidFill>
                    <a:sysClr val="windowText" lastClr="000000"/>
                  </a:solidFill>
                  <a:hlinkClick r:id="rId15" action="ppaction://hlinksldjump"/>
                </a:rPr>
                <a:t>Function</a:t>
              </a:r>
              <a:endParaRPr lang="es-MX" sz="2000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2143109" y="3357562"/>
            <a:ext cx="1571635" cy="576282"/>
            <a:chOff x="1443" y="3557046"/>
            <a:chExt cx="1573525" cy="948290"/>
          </a:xfrm>
        </p:grpSpPr>
        <p:sp>
          <p:nvSpPr>
            <p:cNvPr id="42" name="41 Rectángulo redondeado"/>
            <p:cNvSpPr/>
            <p:nvPr/>
          </p:nvSpPr>
          <p:spPr>
            <a:xfrm>
              <a:off x="1443" y="3557046"/>
              <a:ext cx="1573525" cy="9482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42 Rectángulo"/>
            <p:cNvSpPr/>
            <p:nvPr/>
          </p:nvSpPr>
          <p:spPr>
            <a:xfrm>
              <a:off x="29217" y="3584820"/>
              <a:ext cx="1517977" cy="892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kern="1200" dirty="0" smtClean="0">
                  <a:hlinkClick r:id="rId16" action="ppaction://hlinksldjump"/>
                </a:rPr>
                <a:t>Encephalon</a:t>
              </a:r>
              <a:endParaRPr lang="es-MX" sz="1800" kern="1200" dirty="0"/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2071670" y="4071944"/>
            <a:ext cx="1643074" cy="571502"/>
            <a:chOff x="1914395" y="3557046"/>
            <a:chExt cx="1131422" cy="820854"/>
          </a:xfrm>
        </p:grpSpPr>
        <p:sp>
          <p:nvSpPr>
            <p:cNvPr id="45" name="44 Rectángulo redondeado"/>
            <p:cNvSpPr/>
            <p:nvPr/>
          </p:nvSpPr>
          <p:spPr>
            <a:xfrm>
              <a:off x="1914395" y="3557046"/>
              <a:ext cx="1131422" cy="7542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45 Rectángulo"/>
            <p:cNvSpPr/>
            <p:nvPr/>
          </p:nvSpPr>
          <p:spPr>
            <a:xfrm>
              <a:off x="1958579" y="3667804"/>
              <a:ext cx="1087238" cy="710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kern="1200" dirty="0" smtClean="0">
                  <a:hlinkClick r:id="rId17" action="ppaction://hlinksldjump"/>
                </a:rPr>
                <a:t>Spinal </a:t>
              </a:r>
              <a:r>
                <a:rPr lang="es-MX" sz="1800" kern="1200" dirty="0" err="1" smtClean="0">
                  <a:hlinkClick r:id="rId18" action="ppaction://hlinksldjump"/>
                </a:rPr>
                <a:t>Cord</a:t>
              </a:r>
              <a:r>
                <a:rPr lang="es-MX" sz="1800" kern="1200" dirty="0" smtClean="0">
                  <a:hlinkClick r:id="rId18" action="ppaction://hlinksldjump"/>
                </a:rPr>
                <a:t> </a:t>
              </a:r>
              <a:endParaRPr lang="es-MX" sz="1800" kern="1200" dirty="0"/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7286644" y="3500438"/>
            <a:ext cx="1807364" cy="945018"/>
            <a:chOff x="5331302" y="4865196"/>
            <a:chExt cx="1305525" cy="1082937"/>
          </a:xfrm>
        </p:grpSpPr>
        <p:sp>
          <p:nvSpPr>
            <p:cNvPr id="48" name="47 Rectángulo redondeado"/>
            <p:cNvSpPr/>
            <p:nvPr/>
          </p:nvSpPr>
          <p:spPr>
            <a:xfrm>
              <a:off x="5331302" y="4865196"/>
              <a:ext cx="1305525" cy="10633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48 Rectángulo"/>
            <p:cNvSpPr/>
            <p:nvPr/>
          </p:nvSpPr>
          <p:spPr>
            <a:xfrm>
              <a:off x="5362447" y="4947060"/>
              <a:ext cx="1243235" cy="1001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kern="1200" dirty="0" smtClean="0">
                  <a:hlinkClick r:id="rId19" action="ppaction://hlinksldjump"/>
                </a:rPr>
                <a:t>Autonomic </a:t>
              </a:r>
              <a:r>
                <a:rPr lang="es-MX" sz="1800" kern="1200" dirty="0" err="1" smtClean="0">
                  <a:hlinkClick r:id="rId19" action="ppaction://hlinksldjump"/>
                </a:rPr>
                <a:t>Nervous</a:t>
              </a:r>
              <a:r>
                <a:rPr lang="es-MX" sz="1800" kern="1200" dirty="0" smtClean="0">
                  <a:hlinkClick r:id="rId19" action="ppaction://hlinksldjump"/>
                </a:rPr>
                <a:t> </a:t>
              </a:r>
              <a:r>
                <a:rPr lang="es-MX" sz="1800" kern="1200" dirty="0" err="1" smtClean="0">
                  <a:hlinkClick r:id="rId19" action="ppaction://hlinksldjump"/>
                </a:rPr>
                <a:t>System</a:t>
              </a:r>
              <a:r>
                <a:rPr lang="es-MX" sz="1800" kern="1200" dirty="0" smtClean="0">
                  <a:hlinkClick r:id="rId19" action="ppaction://hlinksldjump"/>
                </a:rPr>
                <a:t> </a:t>
              </a:r>
              <a:endParaRPr lang="es-MX" sz="1800" kern="1200" dirty="0"/>
            </a:p>
          </p:txBody>
        </p:sp>
      </p:grpSp>
      <p:grpSp>
        <p:nvGrpSpPr>
          <p:cNvPr id="53" name="52 Grupo"/>
          <p:cNvGrpSpPr/>
          <p:nvPr/>
        </p:nvGrpSpPr>
        <p:grpSpPr>
          <a:xfrm>
            <a:off x="3891500" y="3500438"/>
            <a:ext cx="1752070" cy="642942"/>
            <a:chOff x="1741231" y="4865196"/>
            <a:chExt cx="1131422" cy="754281"/>
          </a:xfrm>
        </p:grpSpPr>
        <p:sp>
          <p:nvSpPr>
            <p:cNvPr id="54" name="53 Rectángulo redondeado"/>
            <p:cNvSpPr/>
            <p:nvPr/>
          </p:nvSpPr>
          <p:spPr>
            <a:xfrm>
              <a:off x="1741231" y="4865196"/>
              <a:ext cx="1131422" cy="7542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54 Rectángulo"/>
            <p:cNvSpPr/>
            <p:nvPr/>
          </p:nvSpPr>
          <p:spPr>
            <a:xfrm>
              <a:off x="1763323" y="4865196"/>
              <a:ext cx="1087238" cy="710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kern="1200" dirty="0" smtClean="0">
                  <a:hlinkClick r:id="rId20" action="ppaction://hlinksldjump"/>
                </a:rPr>
                <a:t>Sense </a:t>
              </a:r>
              <a:r>
                <a:rPr lang="es-MX" sz="1800" kern="1200" dirty="0" err="1" smtClean="0">
                  <a:hlinkClick r:id="rId20" action="ppaction://hlinksldjump"/>
                </a:rPr>
                <a:t>Organs</a:t>
              </a:r>
              <a:r>
                <a:rPr lang="es-MX" sz="1800" kern="1200" dirty="0" smtClean="0">
                  <a:hlinkClick r:id="rId20" action="ppaction://hlinksldjump"/>
                </a:rPr>
                <a:t> </a:t>
              </a:r>
              <a:endParaRPr lang="es-MX" sz="1800" kern="1200" dirty="0"/>
            </a:p>
          </p:txBody>
        </p:sp>
      </p:grpSp>
      <p:grpSp>
        <p:nvGrpSpPr>
          <p:cNvPr id="56" name="55 Grupo"/>
          <p:cNvGrpSpPr/>
          <p:nvPr/>
        </p:nvGrpSpPr>
        <p:grpSpPr>
          <a:xfrm>
            <a:off x="7320524" y="4714884"/>
            <a:ext cx="1752070" cy="928689"/>
            <a:chOff x="4682929" y="6230272"/>
            <a:chExt cx="1131422" cy="766830"/>
          </a:xfrm>
        </p:grpSpPr>
        <p:sp>
          <p:nvSpPr>
            <p:cNvPr id="57" name="56 Rectángulo redondeado"/>
            <p:cNvSpPr/>
            <p:nvPr/>
          </p:nvSpPr>
          <p:spPr>
            <a:xfrm>
              <a:off x="4682929" y="6230272"/>
              <a:ext cx="1131422" cy="7542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57 Rectángulo"/>
            <p:cNvSpPr/>
            <p:nvPr/>
          </p:nvSpPr>
          <p:spPr>
            <a:xfrm>
              <a:off x="4705021" y="6287005"/>
              <a:ext cx="1087238" cy="710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kern="1200" dirty="0" err="1" smtClean="0"/>
                <a:t>Sympathetic</a:t>
              </a:r>
              <a:r>
                <a:rPr lang="es-MX" sz="1800" kern="1200" dirty="0" smtClean="0"/>
                <a:t> </a:t>
              </a:r>
              <a:r>
                <a:rPr lang="es-MX" sz="1800" kern="1200" dirty="0" err="1" smtClean="0"/>
                <a:t>Nervous</a:t>
              </a:r>
              <a:r>
                <a:rPr lang="es-MX" sz="1800" kern="1200" dirty="0" smtClean="0"/>
                <a:t> </a:t>
              </a:r>
              <a:r>
                <a:rPr lang="es-MX" sz="1800" kern="1200" dirty="0" err="1" smtClean="0"/>
                <a:t>System</a:t>
              </a:r>
              <a:r>
                <a:rPr lang="es-MX" sz="1800" kern="1200" dirty="0" smtClean="0"/>
                <a:t> </a:t>
              </a:r>
              <a:endParaRPr lang="es-MX" sz="1800" kern="1200" dirty="0"/>
            </a:p>
          </p:txBody>
        </p:sp>
      </p:grpSp>
      <p:grpSp>
        <p:nvGrpSpPr>
          <p:cNvPr id="59" name="58 Grupo"/>
          <p:cNvGrpSpPr/>
          <p:nvPr/>
        </p:nvGrpSpPr>
        <p:grpSpPr>
          <a:xfrm>
            <a:off x="7286644" y="5715016"/>
            <a:ext cx="1752070" cy="913491"/>
            <a:chOff x="6153778" y="6230272"/>
            <a:chExt cx="1131422" cy="754281"/>
          </a:xfrm>
        </p:grpSpPr>
        <p:sp>
          <p:nvSpPr>
            <p:cNvPr id="60" name="59 Rectángulo redondeado"/>
            <p:cNvSpPr/>
            <p:nvPr/>
          </p:nvSpPr>
          <p:spPr>
            <a:xfrm>
              <a:off x="6153778" y="6230272"/>
              <a:ext cx="1131422" cy="7542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60 Rectángulo"/>
            <p:cNvSpPr/>
            <p:nvPr/>
          </p:nvSpPr>
          <p:spPr>
            <a:xfrm>
              <a:off x="6175870" y="6252364"/>
              <a:ext cx="1087238" cy="710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kern="1200" dirty="0" err="1" smtClean="0"/>
                <a:t>Parasymphatetic</a:t>
              </a:r>
              <a:r>
                <a:rPr lang="es-MX" sz="1800" kern="1200" dirty="0" smtClean="0"/>
                <a:t> </a:t>
              </a:r>
              <a:r>
                <a:rPr lang="es-MX" sz="1800" kern="1200" dirty="0" err="1" smtClean="0"/>
                <a:t>Nervous</a:t>
              </a:r>
              <a:r>
                <a:rPr lang="es-MX" sz="1800" kern="1200" dirty="0" smtClean="0"/>
                <a:t> </a:t>
              </a:r>
              <a:r>
                <a:rPr lang="es-MX" sz="1800" kern="1200" dirty="0" err="1" smtClean="0"/>
                <a:t>System</a:t>
              </a:r>
              <a:r>
                <a:rPr lang="es-MX" sz="1800" kern="1200" dirty="0" smtClean="0"/>
                <a:t>  </a:t>
              </a:r>
              <a:endParaRPr lang="es-MX" sz="1800" kern="1200" dirty="0"/>
            </a:p>
          </p:txBody>
        </p:sp>
      </p:grpSp>
      <p:grpSp>
        <p:nvGrpSpPr>
          <p:cNvPr id="62" name="61 Grupo"/>
          <p:cNvGrpSpPr/>
          <p:nvPr/>
        </p:nvGrpSpPr>
        <p:grpSpPr>
          <a:xfrm>
            <a:off x="5105946" y="4500570"/>
            <a:ext cx="1752070" cy="627739"/>
            <a:chOff x="3212080" y="5921190"/>
            <a:chExt cx="1131422" cy="754281"/>
          </a:xfrm>
        </p:grpSpPr>
        <p:sp>
          <p:nvSpPr>
            <p:cNvPr id="63" name="62 Rectángulo redondeado"/>
            <p:cNvSpPr/>
            <p:nvPr/>
          </p:nvSpPr>
          <p:spPr>
            <a:xfrm>
              <a:off x="3212080" y="5921190"/>
              <a:ext cx="1131422" cy="7542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63 Rectángulo"/>
            <p:cNvSpPr/>
            <p:nvPr/>
          </p:nvSpPr>
          <p:spPr>
            <a:xfrm>
              <a:off x="3234172" y="5943282"/>
              <a:ext cx="1087238" cy="710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kern="1200" dirty="0" err="1" smtClean="0">
                  <a:hlinkClick r:id="rId21" action="ppaction://hlinksldjump"/>
                </a:rPr>
                <a:t>Cranial</a:t>
              </a:r>
              <a:r>
                <a:rPr lang="es-MX" sz="1800" kern="1200" dirty="0" smtClean="0">
                  <a:hlinkClick r:id="rId21" action="ppaction://hlinksldjump"/>
                </a:rPr>
                <a:t> and </a:t>
              </a:r>
              <a:r>
                <a:rPr lang="es-MX" sz="1800" kern="1200" dirty="0" err="1" smtClean="0">
                  <a:hlinkClick r:id="rId21" action="ppaction://hlinksldjump"/>
                </a:rPr>
                <a:t>Spinal</a:t>
              </a:r>
              <a:r>
                <a:rPr lang="es-MX" sz="1800" kern="1200" dirty="0" smtClean="0">
                  <a:hlinkClick r:id="rId21" action="ppaction://hlinksldjump"/>
                </a:rPr>
                <a:t> </a:t>
              </a:r>
              <a:r>
                <a:rPr lang="es-MX" sz="1800" kern="1200" dirty="0" err="1" smtClean="0">
                  <a:hlinkClick r:id="rId21" action="ppaction://hlinksldjump"/>
                </a:rPr>
                <a:t>Nerves</a:t>
              </a:r>
              <a:endParaRPr lang="es-MX" sz="1800" kern="1200" dirty="0"/>
            </a:p>
          </p:txBody>
        </p:sp>
      </p:grpSp>
      <p:sp>
        <p:nvSpPr>
          <p:cNvPr id="65" name="Conector recto 5"/>
          <p:cNvSpPr/>
          <p:nvPr/>
        </p:nvSpPr>
        <p:spPr>
          <a:xfrm>
            <a:off x="4857752" y="1928802"/>
            <a:ext cx="406016" cy="10715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0856"/>
                </a:lnTo>
                <a:lnTo>
                  <a:pt x="1691900" y="150856"/>
                </a:lnTo>
                <a:lnTo>
                  <a:pt x="1691900" y="301712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75" name="74 Forma"/>
          <p:cNvCxnSpPr>
            <a:stCxn id="20" idx="3"/>
            <a:endCxn id="22" idx="0"/>
          </p:cNvCxnSpPr>
          <p:nvPr/>
        </p:nvCxnSpPr>
        <p:spPr>
          <a:xfrm>
            <a:off x="6075546" y="671035"/>
            <a:ext cx="1925478" cy="7577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Forma"/>
          <p:cNvCxnSpPr>
            <a:stCxn id="20" idx="2"/>
            <a:endCxn id="26" idx="0"/>
          </p:cNvCxnSpPr>
          <p:nvPr/>
        </p:nvCxnSpPr>
        <p:spPr>
          <a:xfrm rot="16200000" flipH="1">
            <a:off x="5443666" y="823828"/>
            <a:ext cx="451486" cy="87137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Forma"/>
          <p:cNvCxnSpPr>
            <a:stCxn id="30" idx="0"/>
            <a:endCxn id="19" idx="2"/>
          </p:cNvCxnSpPr>
          <p:nvPr/>
        </p:nvCxnSpPr>
        <p:spPr>
          <a:xfrm rot="5400000" flipH="1" flipV="1">
            <a:off x="4748745" y="958629"/>
            <a:ext cx="387262" cy="582690"/>
          </a:xfrm>
          <a:prstGeom prst="bentConnector3">
            <a:avLst>
              <a:gd name="adj1" fmla="val 607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75 Forma"/>
          <p:cNvCxnSpPr>
            <a:stCxn id="40" idx="3"/>
            <a:endCxn id="20" idx="1"/>
          </p:cNvCxnSpPr>
          <p:nvPr/>
        </p:nvCxnSpPr>
        <p:spPr>
          <a:xfrm>
            <a:off x="3778014" y="637677"/>
            <a:ext cx="613883" cy="333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75 Forma"/>
          <p:cNvCxnSpPr>
            <a:stCxn id="20" idx="2"/>
            <a:endCxn id="27" idx="0"/>
          </p:cNvCxnSpPr>
          <p:nvPr/>
        </p:nvCxnSpPr>
        <p:spPr>
          <a:xfrm rot="5400000">
            <a:off x="4028660" y="9360"/>
            <a:ext cx="180650" cy="222947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"/>
          <p:cNvCxnSpPr/>
          <p:nvPr/>
        </p:nvCxnSpPr>
        <p:spPr>
          <a:xfrm rot="16200000" flipH="1">
            <a:off x="8024375" y="4523646"/>
            <a:ext cx="338136" cy="6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"/>
          <p:cNvCxnSpPr/>
          <p:nvPr/>
        </p:nvCxnSpPr>
        <p:spPr>
          <a:xfrm rot="16200000" flipH="1">
            <a:off x="8063070" y="5634192"/>
            <a:ext cx="285757" cy="1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>
            <a:stCxn id="43" idx="2"/>
            <a:endCxn id="46" idx="0"/>
          </p:cNvCxnSpPr>
          <p:nvPr/>
        </p:nvCxnSpPr>
        <p:spPr>
          <a:xfrm rot="5400000">
            <a:off x="2811063" y="4031193"/>
            <a:ext cx="232092" cy="3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75 Forma"/>
          <p:cNvCxnSpPr>
            <a:stCxn id="37" idx="2"/>
            <a:endCxn id="48" idx="0"/>
          </p:cNvCxnSpPr>
          <p:nvPr/>
        </p:nvCxnSpPr>
        <p:spPr>
          <a:xfrm rot="16200000" flipH="1">
            <a:off x="7144416" y="2454528"/>
            <a:ext cx="357190" cy="173463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75 Forma"/>
          <p:cNvCxnSpPr>
            <a:stCxn id="37" idx="2"/>
            <a:endCxn id="55" idx="0"/>
          </p:cNvCxnSpPr>
          <p:nvPr/>
        </p:nvCxnSpPr>
        <p:spPr>
          <a:xfrm rot="5400000">
            <a:off x="5433021" y="2477763"/>
            <a:ext cx="357190" cy="16881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onector recto 3"/>
          <p:cNvSpPr/>
          <p:nvPr/>
        </p:nvSpPr>
        <p:spPr>
          <a:xfrm>
            <a:off x="3428992" y="1928802"/>
            <a:ext cx="1388594" cy="5715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59966" y="0"/>
                </a:moveTo>
                <a:lnTo>
                  <a:pt x="959966" y="150856"/>
                </a:lnTo>
                <a:lnTo>
                  <a:pt x="0" y="150856"/>
                </a:lnTo>
                <a:lnTo>
                  <a:pt x="0" y="301712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20" name="75 Forma"/>
          <p:cNvCxnSpPr>
            <a:stCxn id="32" idx="2"/>
            <a:endCxn id="42" idx="0"/>
          </p:cNvCxnSpPr>
          <p:nvPr/>
        </p:nvCxnSpPr>
        <p:spPr>
          <a:xfrm rot="5400000">
            <a:off x="3126250" y="2930722"/>
            <a:ext cx="229517" cy="6241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angular"/>
          <p:cNvCxnSpPr>
            <a:stCxn id="37" idx="2"/>
            <a:endCxn id="63" idx="0"/>
          </p:cNvCxnSpPr>
          <p:nvPr/>
        </p:nvCxnSpPr>
        <p:spPr>
          <a:xfrm rot="5400000">
            <a:off x="5540178" y="3585052"/>
            <a:ext cx="1357322" cy="47371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Forma"/>
          <p:cNvCxnSpPr>
            <a:stCxn id="64" idx="2"/>
            <a:endCxn id="74" idx="3"/>
          </p:cNvCxnSpPr>
          <p:nvPr/>
        </p:nvCxnSpPr>
        <p:spPr>
          <a:xfrm rot="5400000">
            <a:off x="5336403" y="5202777"/>
            <a:ext cx="738432" cy="55272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Rectángulo redondeado"/>
          <p:cNvSpPr/>
          <p:nvPr/>
        </p:nvSpPr>
        <p:spPr>
          <a:xfrm>
            <a:off x="3760794" y="5429264"/>
            <a:ext cx="1668462" cy="838184"/>
          </a:xfrm>
          <a:prstGeom prst="roundRect">
            <a:avLst/>
          </a:prstGeom>
          <a:solidFill>
            <a:schemeClr val="tx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Somatic</a:t>
            </a:r>
            <a:r>
              <a:rPr lang="es-MX" dirty="0" smtClean="0"/>
              <a:t> </a:t>
            </a:r>
            <a:r>
              <a:rPr lang="es-MX" dirty="0" err="1" smtClean="0"/>
              <a:t>Nervous</a:t>
            </a:r>
            <a:r>
              <a:rPr lang="es-MX" dirty="0" smtClean="0"/>
              <a:t> </a:t>
            </a:r>
            <a:r>
              <a:rPr lang="es-MX" dirty="0" err="1" smtClean="0"/>
              <a:t>System</a:t>
            </a:r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020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NEURON IS THE UNIT OF NERVOUS SYSTEM:</a:t>
            </a:r>
            <a:b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s-MX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ttp://idahoptv.org/dialogue4kids/season3/brain/images/neur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6297640" cy="314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Botón de acción: Inicio">
            <a:hlinkClick r:id="rId3" action="ppaction://hlinksldjump" highlightClick="1"/>
          </p:cNvPr>
          <p:cNvSpPr/>
          <p:nvPr/>
        </p:nvSpPr>
        <p:spPr>
          <a:xfrm>
            <a:off x="2428860" y="5715016"/>
            <a:ext cx="571504" cy="571504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Functions of the Nervous System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286116" y="1000108"/>
            <a:ext cx="4214842" cy="4724400"/>
          </a:xfrm>
        </p:spPr>
        <p:txBody>
          <a:bodyPr/>
          <a:lstStyle/>
          <a:p>
            <a:pPr>
              <a:buBlip>
                <a:blip r:embed="rId2"/>
              </a:buBlip>
            </a:pPr>
            <a:endParaRPr lang="en-US" sz="2400" dirty="0" smtClean="0">
              <a:latin typeface="Maiandra GD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500" dirty="0" smtClean="0">
                <a:latin typeface="Maiandra GD" pitchFamily="34" charset="0"/>
              </a:rPr>
              <a:t>Control</a:t>
            </a:r>
          </a:p>
          <a:p>
            <a:pPr>
              <a:buBlip>
                <a:blip r:embed="rId2"/>
              </a:buBlip>
            </a:pPr>
            <a:endParaRPr lang="en-US" sz="2500" dirty="0" smtClean="0">
              <a:latin typeface="Maiandra GD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500" dirty="0" smtClean="0">
                <a:latin typeface="Maiandra GD" pitchFamily="34" charset="0"/>
              </a:rPr>
              <a:t>Regulate </a:t>
            </a:r>
          </a:p>
          <a:p>
            <a:pPr>
              <a:buBlip>
                <a:blip r:embed="rId2"/>
              </a:buBlip>
            </a:pPr>
            <a:endParaRPr lang="en-US" sz="2500" dirty="0" smtClean="0">
              <a:latin typeface="Maiandra GD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500" dirty="0" smtClean="0">
                <a:latin typeface="Maiandra GD" pitchFamily="34" charset="0"/>
              </a:rPr>
              <a:t>Communicate</a:t>
            </a:r>
          </a:p>
          <a:p>
            <a:pPr>
              <a:buBlip>
                <a:blip r:embed="rId2"/>
              </a:buBlip>
            </a:pPr>
            <a:endParaRPr lang="en-US" sz="2500" dirty="0" smtClean="0">
              <a:latin typeface="Maiandra GD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500" dirty="0" smtClean="0">
                <a:latin typeface="Maiandra GD" pitchFamily="34" charset="0"/>
              </a:rPr>
              <a:t>Mental activity center: </a:t>
            </a:r>
          </a:p>
          <a:p>
            <a:pPr lvl="1">
              <a:buBlip>
                <a:blip r:embed="rId2"/>
              </a:buBlip>
            </a:pPr>
            <a:r>
              <a:rPr lang="en-US" sz="2500" dirty="0" smtClean="0">
                <a:latin typeface="Maiandra GD" pitchFamily="34" charset="0"/>
              </a:rPr>
              <a:t>Learning</a:t>
            </a:r>
          </a:p>
          <a:p>
            <a:pPr lvl="1">
              <a:buBlip>
                <a:blip r:embed="rId2"/>
              </a:buBlip>
            </a:pPr>
            <a:r>
              <a:rPr lang="en-US" sz="2500" dirty="0" smtClean="0">
                <a:latin typeface="Maiandra GD" pitchFamily="34" charset="0"/>
              </a:rPr>
              <a:t>Memory </a:t>
            </a:r>
          </a:p>
          <a:p>
            <a:pPr>
              <a:buBlip>
                <a:blip r:embed="rId2"/>
              </a:buBlip>
            </a:pPr>
            <a:endParaRPr lang="en-US" sz="2500" dirty="0" smtClean="0">
              <a:latin typeface="Maiandra GD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500" dirty="0" smtClean="0">
                <a:latin typeface="Maiandra GD" pitchFamily="34" charset="0"/>
              </a:rPr>
              <a:t>Homeostasis</a:t>
            </a:r>
          </a:p>
        </p:txBody>
      </p:sp>
      <p:pic>
        <p:nvPicPr>
          <p:cNvPr id="7" name="Picture 2" descr="http://www.3dscience.com/img/Products/3D_Models/Human_Anatomy/Male_System/Male_Nervous_3.0/supporting_images/Male-Nervous-System-ref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1928826" cy="430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Botón de acción: Inicio">
            <a:hlinkClick r:id="rId4" action="ppaction://hlinksldjump" highlightClick="1"/>
          </p:cNvPr>
          <p:cNvSpPr/>
          <p:nvPr/>
        </p:nvSpPr>
        <p:spPr>
          <a:xfrm>
            <a:off x="7429520" y="2000240"/>
            <a:ext cx="571504" cy="571504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020762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arkisim" pitchFamily="34" charset="-79"/>
                <a:ea typeface="Segoe UI Symbol" pitchFamily="34" charset="0"/>
                <a:cs typeface="Narkisim" pitchFamily="34" charset="-79"/>
              </a:rPr>
              <a:t>Main Parts of the Nervous System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562120"/>
            <a:ext cx="6172200" cy="4724400"/>
          </a:xfrm>
        </p:spPr>
        <p:txBody>
          <a:bodyPr/>
          <a:lstStyle/>
          <a:p>
            <a:pPr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Americana BT"/>
                <a:cs typeface="Narkisim" pitchFamily="34" charset="-79"/>
              </a:rPr>
              <a:t>The nervous system is made of: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Americana BT"/>
                <a:cs typeface="Narkisim" pitchFamily="34" charset="-79"/>
              </a:rPr>
              <a:t>The encephalon 		**The nerves</a:t>
            </a:r>
          </a:p>
          <a:p>
            <a:pPr>
              <a:buBlip>
                <a:blip r:embed="rId2"/>
              </a:buBlip>
            </a:pPr>
            <a:endParaRPr lang="en-US" sz="2400" dirty="0" smtClean="0">
              <a:latin typeface="Americana BT"/>
              <a:cs typeface="Narkisim" pitchFamily="34" charset="-79"/>
            </a:endParaRPr>
          </a:p>
          <a:p>
            <a:pPr>
              <a:buBlip>
                <a:blip r:embed="rId2"/>
              </a:buBlip>
            </a:pPr>
            <a:endParaRPr lang="en-US" sz="2400" dirty="0" smtClean="0">
              <a:latin typeface="Americana BT"/>
              <a:cs typeface="Narkisim" pitchFamily="34" charset="-79"/>
            </a:endParaRPr>
          </a:p>
          <a:p>
            <a:pPr>
              <a:buBlip>
                <a:blip r:embed="rId2"/>
              </a:buBlip>
            </a:pPr>
            <a:endParaRPr lang="en-US" sz="2400" dirty="0" smtClean="0">
              <a:latin typeface="Americana BT"/>
              <a:cs typeface="Narkisim" pitchFamily="34" charset="-79"/>
            </a:endParaRPr>
          </a:p>
          <a:p>
            <a:pPr>
              <a:buBlip>
                <a:blip r:embed="rId2"/>
              </a:buBlip>
            </a:pPr>
            <a:endParaRPr lang="en-US" sz="2400" dirty="0" smtClean="0">
              <a:latin typeface="Americana BT"/>
              <a:cs typeface="Narkisim" pitchFamily="34" charset="-79"/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Americana BT"/>
                <a:cs typeface="Narkisim" pitchFamily="34" charset="-79"/>
              </a:rPr>
              <a:t>The spinal cord		The senses</a:t>
            </a:r>
            <a:endParaRPr lang="en-US" sz="2000" dirty="0" smtClean="0">
              <a:latin typeface="Americana BT"/>
              <a:cs typeface="Narkisim" pitchFamily="34" charset="-79"/>
            </a:endParaRPr>
          </a:p>
          <a:p>
            <a:endParaRPr lang="en-US" sz="2000" dirty="0" smtClean="0"/>
          </a:p>
        </p:txBody>
      </p:sp>
      <p:pic>
        <p:nvPicPr>
          <p:cNvPr id="2052" name="Picture 4" descr="http://www.todayifoundout.com/wp-content/uploads/2010/07/520sens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18" y="5000660"/>
            <a:ext cx="1257290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brainfunctionss.com/wp-content/uploads/2011/08/3d-Br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12" y="2819420"/>
            <a:ext cx="1609712" cy="160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www.3dlabz.com/images/medical-illustration/spinal-cord-medical-illustration-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5104718"/>
            <a:ext cx="1000132" cy="132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Botón de acción: Inicio">
            <a:hlinkClick r:id="rId6" action="ppaction://hlinksldjump" highlightClick="1"/>
          </p:cNvPr>
          <p:cNvSpPr/>
          <p:nvPr/>
        </p:nvSpPr>
        <p:spPr>
          <a:xfrm>
            <a:off x="7500958" y="1785926"/>
            <a:ext cx="571504" cy="571504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5842" name="Picture 2" descr="http://us.123rf.com/400wm/400/400/ktsdesign/ktsdesign0710/ktsdesign071000012/1884761-neuron-con-estructura-completa-para-la-transmisi-n-de-se-ales-celulares.jpg"/>
          <p:cNvPicPr>
            <a:picLocks noChangeAspect="1" noChangeArrowheads="1"/>
          </p:cNvPicPr>
          <p:nvPr/>
        </p:nvPicPr>
        <p:blipFill>
          <a:blip r:embed="rId7"/>
          <a:srcRect l="6289" t="8623" r="4989" b="9470"/>
          <a:stretch>
            <a:fillRect/>
          </a:stretch>
        </p:blipFill>
        <p:spPr bwMode="auto">
          <a:xfrm rot="3475397">
            <a:off x="5969776" y="2904158"/>
            <a:ext cx="1584793" cy="1141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Nervous System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14546" y="1142984"/>
            <a:ext cx="4342292" cy="544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arcador de texto"/>
          <p:cNvSpPr>
            <a:spLocks noGrp="1"/>
          </p:cNvSpPr>
          <p:nvPr>
            <p:ph type="body" idx="4294967295"/>
          </p:nvPr>
        </p:nvSpPr>
        <p:spPr>
          <a:xfrm>
            <a:off x="428596" y="285728"/>
            <a:ext cx="8286808" cy="1071570"/>
          </a:xfrm>
        </p:spPr>
        <p:txBody>
          <a:bodyPr/>
          <a:lstStyle/>
          <a:p>
            <a:pPr algn="ctr">
              <a:buNone/>
            </a:pPr>
            <a:r>
              <a:rPr lang="en-US" sz="5400" b="1" dirty="0" smtClean="0">
                <a:ln/>
                <a:latin typeface="Baskerville Old Face" pitchFamily="18" charset="0"/>
              </a:rPr>
              <a:t>Nervous System is divided in: </a:t>
            </a:r>
            <a:endParaRPr lang="es-MX" sz="5400" b="1" dirty="0">
              <a:latin typeface="Baskerville Old Face" pitchFamily="18" charset="0"/>
            </a:endParaRPr>
          </a:p>
        </p:txBody>
      </p:sp>
      <p:sp>
        <p:nvSpPr>
          <p:cNvPr id="4" name="3 Botón de acción: Inicio">
            <a:hlinkClick r:id="rId3" action="ppaction://hlinksldjump" highlightClick="1"/>
          </p:cNvPr>
          <p:cNvSpPr/>
          <p:nvPr/>
        </p:nvSpPr>
        <p:spPr>
          <a:xfrm>
            <a:off x="7429520" y="1571612"/>
            <a:ext cx="571504" cy="571504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 smtClean="0">
                <a:latin typeface="Narkisim" pitchFamily="34" charset="-79"/>
                <a:cs typeface="Narkisim" pitchFamily="34" charset="-79"/>
              </a:rPr>
              <a:t>Central Nervous System </a:t>
            </a:r>
            <a:endParaRPr lang="es-MX" sz="5400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38914" name="Picture 2" descr="http://www.encognitive.com/images/central-nervous-syste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9331" y="2414580"/>
            <a:ext cx="4125545" cy="3300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943492" y="1546243"/>
            <a:ext cx="3843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The Central Nervous System controls everything in the body.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3200" dirty="0" smtClean="0">
                <a:latin typeface="Baskerville Old Face" pitchFamily="18" charset="0"/>
              </a:rPr>
              <a:t>It contains </a:t>
            </a:r>
            <a:r>
              <a:rPr lang="en-US" sz="3200" dirty="0">
                <a:latin typeface="Baskerville Old Face" pitchFamily="18" charset="0"/>
              </a:rPr>
              <a:t>the nerves of the </a:t>
            </a:r>
            <a:r>
              <a:rPr lang="en-US" sz="3200" dirty="0" smtClean="0">
                <a:latin typeface="Baskerville Old Face" pitchFamily="18" charset="0"/>
              </a:rPr>
              <a:t>encephalon </a:t>
            </a:r>
            <a:r>
              <a:rPr lang="en-US" sz="3200" dirty="0">
                <a:latin typeface="Baskerville Old Face" pitchFamily="18" charset="0"/>
              </a:rPr>
              <a:t>and spinal cord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9" name="8 Botón de acción: Inicio">
            <a:hlinkClick r:id="rId4" action="ppaction://hlinksldjump" highlightClick="1"/>
          </p:cNvPr>
          <p:cNvSpPr/>
          <p:nvPr/>
        </p:nvSpPr>
        <p:spPr>
          <a:xfrm>
            <a:off x="8072462" y="1142984"/>
            <a:ext cx="571504" cy="571504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84369">
  <a:themeElements>
    <a:clrScheme name="fitness">
      <a:dk1>
        <a:srgbClr val="FFFFFF"/>
      </a:dk1>
      <a:lt1>
        <a:srgbClr val="FFFFFF"/>
      </a:lt1>
      <a:dk2>
        <a:srgbClr val="000000"/>
      </a:dk2>
      <a:lt2>
        <a:srgbClr val="D54B00"/>
      </a:lt2>
      <a:accent1>
        <a:srgbClr val="E97D00"/>
      </a:accent1>
      <a:accent2>
        <a:srgbClr val="F7C500"/>
      </a:accent2>
      <a:accent3>
        <a:srgbClr val="FFFFFF"/>
      </a:accent3>
      <a:accent4>
        <a:srgbClr val="8064A2"/>
      </a:accent4>
      <a:accent5>
        <a:srgbClr val="4BACC6"/>
      </a:accent5>
      <a:accent6>
        <a:srgbClr val="F79646"/>
      </a:accent6>
      <a:hlink>
        <a:srgbClr val="FCF84C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in">
  <a:themeElements>
    <a:clrScheme name="Custom 2">
      <a:dk1>
        <a:srgbClr val="FFFFFF"/>
      </a:dk1>
      <a:lt1>
        <a:srgbClr val="FFFFFF"/>
      </a:lt1>
      <a:dk2>
        <a:srgbClr val="1F497D"/>
      </a:dk2>
      <a:lt2>
        <a:srgbClr val="A1A96F"/>
      </a:lt2>
      <a:accent1>
        <a:srgbClr val="3567DF"/>
      </a:accent1>
      <a:accent2>
        <a:srgbClr val="B81A39"/>
      </a:accent2>
      <a:accent3>
        <a:srgbClr val="FFFFFF"/>
      </a:accent3>
      <a:accent4>
        <a:srgbClr val="8064A2"/>
      </a:accent4>
      <a:accent5>
        <a:srgbClr val="4BACC6"/>
      </a:accent5>
      <a:accent6>
        <a:srgbClr val="F79646"/>
      </a:accent6>
      <a:hlink>
        <a:srgbClr val="3CBF43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803</Words>
  <Application>Microsoft Office PowerPoint</Application>
  <PresentationFormat>Presentación en pantalla (4:3)</PresentationFormat>
  <Paragraphs>168</Paragraphs>
  <Slides>38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TS101984369</vt:lpstr>
      <vt:lpstr>Brain</vt:lpstr>
      <vt:lpstr>Nervous System </vt:lpstr>
      <vt:lpstr>Objectives:</vt:lpstr>
      <vt:lpstr>INTRODUCTION</vt:lpstr>
      <vt:lpstr>Presentación de PowerPoint</vt:lpstr>
      <vt:lpstr>NEURON IS THE UNIT OF NERVOUS SYSTEM: </vt:lpstr>
      <vt:lpstr>Functions of the Nervous System</vt:lpstr>
      <vt:lpstr>Main Parts of the Nervous System </vt:lpstr>
      <vt:lpstr>Presentación de PowerPoint</vt:lpstr>
      <vt:lpstr>Central Nervous System </vt:lpstr>
      <vt:lpstr>Presentación de PowerPoint</vt:lpstr>
      <vt:lpstr>Presentación de PowerPoint</vt:lpstr>
      <vt:lpstr>Presentación de PowerPoint</vt:lpstr>
      <vt:lpstr>Areas  and lobs of the cerebrum</vt:lpstr>
      <vt:lpstr>Presentación de PowerPoint</vt:lpstr>
      <vt:lpstr>THE BRAINSTEM</vt:lpstr>
      <vt:lpstr>Presentación de PowerPoint</vt:lpstr>
      <vt:lpstr>Presentación de PowerPoint</vt:lpstr>
      <vt:lpstr>Presentación de PowerPoint</vt:lpstr>
      <vt:lpstr>Presentación de PowerPoint</vt:lpstr>
      <vt:lpstr>Cranial nerves </vt:lpstr>
      <vt:lpstr> Somatic Nervous System</vt:lpstr>
      <vt:lpstr>Sensory neurons</vt:lpstr>
      <vt:lpstr>Motor neuron</vt:lpstr>
      <vt:lpstr>Presentación de PowerPoint</vt:lpstr>
      <vt:lpstr>Presentación de PowerPoint</vt:lpstr>
      <vt:lpstr>Presentación de PowerPoint</vt:lpstr>
      <vt:lpstr>The eye</vt:lpstr>
      <vt:lpstr>Presentación de PowerPoint</vt:lpstr>
      <vt:lpstr>Presentación de PowerPoint</vt:lpstr>
      <vt:lpstr>Presentación de PowerPoint</vt:lpstr>
      <vt:lpstr>The nose and Smell</vt:lpstr>
      <vt:lpstr>Mouth and TASTE</vt:lpstr>
      <vt:lpstr>Autonomic Nervous System</vt:lpstr>
      <vt:lpstr>Presentación de PowerPoint</vt:lpstr>
      <vt:lpstr>Presentación de PowerPoint</vt:lpstr>
      <vt:lpstr>INTERESTING FACTS </vt:lpstr>
      <vt:lpstr>Presentación de PowerPoint</vt:lpstr>
      <vt:lpstr>THANK YOU 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Claudia</dc:creator>
  <cp:lastModifiedBy>Marisol Barraza</cp:lastModifiedBy>
  <cp:revision>66</cp:revision>
  <dcterms:created xsi:type="dcterms:W3CDTF">2011-11-09T22:26:41Z</dcterms:created>
  <dcterms:modified xsi:type="dcterms:W3CDTF">2011-11-15T14:28:39Z</dcterms:modified>
</cp:coreProperties>
</file>