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  <p:sldMasterId id="2147483696" r:id="rId3"/>
    <p:sldMasterId id="2147483720" r:id="rId4"/>
    <p:sldMasterId id="2147483732" r:id="rId5"/>
    <p:sldMasterId id="2147483756" r:id="rId6"/>
    <p:sldMasterId id="2147483769" r:id="rId7"/>
    <p:sldMasterId id="2147483826" r:id="rId8"/>
  </p:sldMasterIdLst>
  <p:notesMasterIdLst>
    <p:notesMasterId r:id="rId34"/>
  </p:notesMasterIdLst>
  <p:handoutMasterIdLst>
    <p:handoutMasterId r:id="rId35"/>
  </p:handoutMasterIdLst>
  <p:sldIdLst>
    <p:sldId id="281" r:id="rId9"/>
    <p:sldId id="256" r:id="rId10"/>
    <p:sldId id="257" r:id="rId11"/>
    <p:sldId id="258" r:id="rId12"/>
    <p:sldId id="259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0" r:id="rId25"/>
    <p:sldId id="272" r:id="rId26"/>
    <p:sldId id="273" r:id="rId27"/>
    <p:sldId id="274" r:id="rId28"/>
    <p:sldId id="275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00"/>
    <a:srgbClr val="008E00"/>
    <a:srgbClr val="00CC00"/>
    <a:srgbClr val="66FF99"/>
    <a:srgbClr val="47FF47"/>
    <a:srgbClr val="FFFFFF"/>
    <a:srgbClr val="000000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40" autoAdjust="0"/>
  </p:normalViewPr>
  <p:slideViewPr>
    <p:cSldViewPr>
      <p:cViewPr>
        <p:scale>
          <a:sx n="66" d="100"/>
          <a:sy n="6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09F3E-45E4-4E12-9F57-3A6EC8D39D1B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842AC-7704-457A-8E85-59A46286A616}">
      <dgm:prSet phldrT="[Texto]"/>
      <dgm:spPr>
        <a:solidFill>
          <a:schemeClr val="bg1">
            <a:lumMod val="90000"/>
            <a:alpha val="90000"/>
          </a:schemeClr>
        </a:solidFill>
      </dgm:spPr>
      <dgm:t>
        <a:bodyPr/>
        <a:lstStyle/>
        <a:p>
          <a:r>
            <a:rPr lang="en-US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Hormone’s Secretion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35543966-38AC-4FAA-8902-DCEC50CBE195}" type="parTrans" cxnId="{1C291E88-FE38-4320-B965-8E5D288DDB46}">
      <dgm:prSet/>
      <dgm:spPr/>
      <dgm:t>
        <a:bodyPr/>
        <a:lstStyle/>
        <a:p>
          <a:endParaRPr lang="en-US"/>
        </a:p>
      </dgm:t>
    </dgm:pt>
    <dgm:pt modelId="{3147948E-01B3-4397-88EA-C50B028F11FE}" type="sibTrans" cxnId="{1C291E88-FE38-4320-B965-8E5D288DDB46}">
      <dgm:prSet/>
      <dgm:spPr/>
      <dgm:t>
        <a:bodyPr/>
        <a:lstStyle/>
        <a:p>
          <a:endParaRPr lang="en-US"/>
        </a:p>
      </dgm:t>
    </dgm:pt>
    <dgm:pt modelId="{AD2F97F6-2512-4845-92C9-7730BBA9C736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Makes contrast with exocrine system</a:t>
          </a:r>
          <a:endParaRPr lang="en-US" sz="2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B64EBCD1-A390-44C5-B281-2732F1907AEE}" type="parTrans" cxnId="{0E4A3ED4-C0B0-4971-9DAC-2A91DBB2FC52}">
      <dgm:prSet/>
      <dgm:spPr/>
      <dgm:t>
        <a:bodyPr/>
        <a:lstStyle/>
        <a:p>
          <a:endParaRPr lang="en-US"/>
        </a:p>
      </dgm:t>
    </dgm:pt>
    <dgm:pt modelId="{45A6487F-2466-415E-923B-1AE686EF49FD}" type="sibTrans" cxnId="{0E4A3ED4-C0B0-4971-9DAC-2A91DBB2FC52}">
      <dgm:prSet/>
      <dgm:spPr/>
      <dgm:t>
        <a:bodyPr/>
        <a:lstStyle/>
        <a:p>
          <a:endParaRPr lang="en-US"/>
        </a:p>
      </dgm:t>
    </dgm:pt>
    <dgm:pt modelId="{CBBA6923-4E8D-459E-A6F1-7D411C52FCB1}">
      <dgm:prSet phldrT="[Texto]"/>
      <dgm:spPr>
        <a:solidFill>
          <a:schemeClr val="bg1">
            <a:lumMod val="90000"/>
            <a:alpha val="90000"/>
          </a:schemeClr>
        </a:solidFill>
      </dgm:spPr>
      <dgm:t>
        <a:bodyPr/>
        <a:lstStyle/>
        <a:p>
          <a:r>
            <a:rPr lang="en-US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Makes slow body processes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8B1F79AB-7920-423E-A4B4-E2D83AC75A9F}" type="parTrans" cxnId="{902507CE-C89D-456B-89F7-9B7F13329A04}">
      <dgm:prSet/>
      <dgm:spPr/>
      <dgm:t>
        <a:bodyPr/>
        <a:lstStyle/>
        <a:p>
          <a:endParaRPr lang="en-US"/>
        </a:p>
      </dgm:t>
    </dgm:pt>
    <dgm:pt modelId="{0545FF95-8AA9-4372-B56C-03AADC28334E}" type="sibTrans" cxnId="{902507CE-C89D-456B-89F7-9B7F13329A04}">
      <dgm:prSet/>
      <dgm:spPr/>
      <dgm:t>
        <a:bodyPr/>
        <a:lstStyle/>
        <a:p>
          <a:endParaRPr lang="en-US"/>
        </a:p>
      </dgm:t>
    </dgm:pt>
    <dgm:pt modelId="{19FB513D-5D07-4388-8CC0-486C548189AC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Works as information signal system 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5F46C10A-C9CC-42ED-9388-A75FDF923C74}" type="parTrans" cxnId="{16992556-6676-4408-B777-07617C72756D}">
      <dgm:prSet/>
      <dgm:spPr/>
      <dgm:t>
        <a:bodyPr/>
        <a:lstStyle/>
        <a:p>
          <a:endParaRPr lang="en-US"/>
        </a:p>
      </dgm:t>
    </dgm:pt>
    <dgm:pt modelId="{7DB09428-9C79-4EEC-B5BE-D4646C4C2259}" type="sibTrans" cxnId="{16992556-6676-4408-B777-07617C72756D}">
      <dgm:prSet/>
      <dgm:spPr/>
      <dgm:t>
        <a:bodyPr/>
        <a:lstStyle/>
        <a:p>
          <a:endParaRPr lang="en-US"/>
        </a:p>
      </dgm:t>
    </dgm:pt>
    <dgm:pt modelId="{866169E1-8D4D-4D7E-AB85-6596F4D78D9C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System of glands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67DF42EC-51D2-491E-A4C5-0771E55782B4}" type="sibTrans" cxnId="{9A4D0E7E-65D5-44D4-AD1B-D930BC66AD4E}">
      <dgm:prSet/>
      <dgm:spPr/>
      <dgm:t>
        <a:bodyPr/>
        <a:lstStyle/>
        <a:p>
          <a:endParaRPr lang="en-US"/>
        </a:p>
      </dgm:t>
    </dgm:pt>
    <dgm:pt modelId="{441FA5D4-BDF2-43E6-9DA1-09A6A52BB291}" type="parTrans" cxnId="{9A4D0E7E-65D5-44D4-AD1B-D930BC66AD4E}">
      <dgm:prSet/>
      <dgm:spPr/>
      <dgm:t>
        <a:bodyPr/>
        <a:lstStyle/>
        <a:p>
          <a:endParaRPr lang="en-US"/>
        </a:p>
      </dgm:t>
    </dgm:pt>
    <dgm:pt modelId="{C20164D9-3BB1-46F0-B593-FB01868AB5FB}" type="pres">
      <dgm:prSet presAssocID="{0FC09F3E-45E4-4E12-9F57-3A6EC8D39D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363D1-1186-4CDB-97A3-92D4C65B971E}" type="pres">
      <dgm:prSet presAssocID="{19FB513D-5D07-4388-8CC0-486C548189AC}" presName="boxAndChildren" presStyleCnt="0"/>
      <dgm:spPr/>
    </dgm:pt>
    <dgm:pt modelId="{DFBDA46E-B0DD-4B5A-A905-63D3D5A0DAB0}" type="pres">
      <dgm:prSet presAssocID="{19FB513D-5D07-4388-8CC0-486C548189AC}" presName="parentTextBox" presStyleLbl="node1" presStyleIdx="0" presStyleCnt="3" custLinFactNeighborY="7617"/>
      <dgm:spPr/>
      <dgm:t>
        <a:bodyPr/>
        <a:lstStyle/>
        <a:p>
          <a:endParaRPr lang="en-US"/>
        </a:p>
      </dgm:t>
    </dgm:pt>
    <dgm:pt modelId="{C1E060FE-5BA1-460E-879A-0D2ECDCEA7B5}" type="pres">
      <dgm:prSet presAssocID="{45A6487F-2466-415E-923B-1AE686EF49FD}" presName="sp" presStyleCnt="0"/>
      <dgm:spPr/>
    </dgm:pt>
    <dgm:pt modelId="{4A8D9AE5-7D92-4BB4-A80D-D4C3ACE054F0}" type="pres">
      <dgm:prSet presAssocID="{AD2F97F6-2512-4845-92C9-7730BBA9C736}" presName="arrowAndChildren" presStyleCnt="0"/>
      <dgm:spPr/>
    </dgm:pt>
    <dgm:pt modelId="{E48BB8B9-A84C-4661-AFEB-1A54219D2D3F}" type="pres">
      <dgm:prSet presAssocID="{AD2F97F6-2512-4845-92C9-7730BBA9C736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F1EAA058-FEFF-4C07-A298-28545B370D3C}" type="pres">
      <dgm:prSet presAssocID="{AD2F97F6-2512-4845-92C9-7730BBA9C736}" presName="arrow" presStyleLbl="node1" presStyleIdx="1" presStyleCnt="3" custLinFactNeighborX="-1181"/>
      <dgm:spPr/>
      <dgm:t>
        <a:bodyPr/>
        <a:lstStyle/>
        <a:p>
          <a:endParaRPr lang="en-US"/>
        </a:p>
      </dgm:t>
    </dgm:pt>
    <dgm:pt modelId="{E054B695-EB7F-4DEB-85D0-6BC53BF04F24}" type="pres">
      <dgm:prSet presAssocID="{AD2F97F6-2512-4845-92C9-7730BBA9C736}" presName="descendantArrow" presStyleCnt="0"/>
      <dgm:spPr/>
    </dgm:pt>
    <dgm:pt modelId="{E71DD597-CE12-4204-9705-5ABCC12FEAB9}" type="pres">
      <dgm:prSet presAssocID="{CBBA6923-4E8D-459E-A6F1-7D411C52FCB1}" presName="childTextArrow" presStyleLbl="fgAccFollowNode1" presStyleIdx="0" presStyleCnt="2" custLinFactNeighborX="-2645" custLinFactNeighborY="-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FAD96-19F8-4680-8729-DD09A88B3DEC}" type="pres">
      <dgm:prSet presAssocID="{67DF42EC-51D2-491E-A4C5-0771E55782B4}" presName="sp" presStyleCnt="0"/>
      <dgm:spPr/>
    </dgm:pt>
    <dgm:pt modelId="{B1CE806F-4003-4CEB-BB16-8690755FCFF4}" type="pres">
      <dgm:prSet presAssocID="{866169E1-8D4D-4D7E-AB85-6596F4D78D9C}" presName="arrowAndChildren" presStyleCnt="0"/>
      <dgm:spPr/>
    </dgm:pt>
    <dgm:pt modelId="{B559BFF5-9DB4-499C-8E39-F0116A957FF4}" type="pres">
      <dgm:prSet presAssocID="{866169E1-8D4D-4D7E-AB85-6596F4D78D9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6E6127E-E766-407D-9CC5-1C22824C5982}" type="pres">
      <dgm:prSet presAssocID="{866169E1-8D4D-4D7E-AB85-6596F4D78D9C}" presName="arrow" presStyleLbl="node1" presStyleIdx="2" presStyleCnt="3"/>
      <dgm:spPr/>
      <dgm:t>
        <a:bodyPr/>
        <a:lstStyle/>
        <a:p>
          <a:endParaRPr lang="en-US"/>
        </a:p>
      </dgm:t>
    </dgm:pt>
    <dgm:pt modelId="{0C2BD4D4-2F7A-42FD-AC1F-C4D3F2A83936}" type="pres">
      <dgm:prSet presAssocID="{866169E1-8D4D-4D7E-AB85-6596F4D78D9C}" presName="descendantArrow" presStyleCnt="0"/>
      <dgm:spPr/>
    </dgm:pt>
    <dgm:pt modelId="{E5C34A08-F4F4-42CA-A978-07414C4EC36C}" type="pres">
      <dgm:prSet presAssocID="{EA1842AC-7704-457A-8E85-59A46286A616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E025A-1BA4-4C7D-89D3-8BCE8A950424}" type="presOf" srcId="{866169E1-8D4D-4D7E-AB85-6596F4D78D9C}" destId="{B559BFF5-9DB4-499C-8E39-F0116A957FF4}" srcOrd="0" destOrd="0" presId="urn:microsoft.com/office/officeart/2005/8/layout/process4"/>
    <dgm:cxn modelId="{902507CE-C89D-456B-89F7-9B7F13329A04}" srcId="{AD2F97F6-2512-4845-92C9-7730BBA9C736}" destId="{CBBA6923-4E8D-459E-A6F1-7D411C52FCB1}" srcOrd="0" destOrd="0" parTransId="{8B1F79AB-7920-423E-A4B4-E2D83AC75A9F}" sibTransId="{0545FF95-8AA9-4372-B56C-03AADC28334E}"/>
    <dgm:cxn modelId="{B1B17F98-8DEB-42E0-97B1-6FC82A2DFF9D}" type="presOf" srcId="{CBBA6923-4E8D-459E-A6F1-7D411C52FCB1}" destId="{E71DD597-CE12-4204-9705-5ABCC12FEAB9}" srcOrd="0" destOrd="0" presId="urn:microsoft.com/office/officeart/2005/8/layout/process4"/>
    <dgm:cxn modelId="{98908664-0ECE-4582-9DB3-934AB69337F4}" type="presOf" srcId="{0FC09F3E-45E4-4E12-9F57-3A6EC8D39D1B}" destId="{C20164D9-3BB1-46F0-B593-FB01868AB5FB}" srcOrd="0" destOrd="0" presId="urn:microsoft.com/office/officeart/2005/8/layout/process4"/>
    <dgm:cxn modelId="{CC4DE344-48AB-4D19-A711-5DB6E76EB36D}" type="presOf" srcId="{19FB513D-5D07-4388-8CC0-486C548189AC}" destId="{DFBDA46E-B0DD-4B5A-A905-63D3D5A0DAB0}" srcOrd="0" destOrd="0" presId="urn:microsoft.com/office/officeart/2005/8/layout/process4"/>
    <dgm:cxn modelId="{3F7436A1-1F19-4B48-88B3-E77CBC67B8D9}" type="presOf" srcId="{AD2F97F6-2512-4845-92C9-7730BBA9C736}" destId="{E48BB8B9-A84C-4661-AFEB-1A54219D2D3F}" srcOrd="0" destOrd="0" presId="urn:microsoft.com/office/officeart/2005/8/layout/process4"/>
    <dgm:cxn modelId="{0E4A3ED4-C0B0-4971-9DAC-2A91DBB2FC52}" srcId="{0FC09F3E-45E4-4E12-9F57-3A6EC8D39D1B}" destId="{AD2F97F6-2512-4845-92C9-7730BBA9C736}" srcOrd="1" destOrd="0" parTransId="{B64EBCD1-A390-44C5-B281-2732F1907AEE}" sibTransId="{45A6487F-2466-415E-923B-1AE686EF49FD}"/>
    <dgm:cxn modelId="{1C291E88-FE38-4320-B965-8E5D288DDB46}" srcId="{866169E1-8D4D-4D7E-AB85-6596F4D78D9C}" destId="{EA1842AC-7704-457A-8E85-59A46286A616}" srcOrd="0" destOrd="0" parTransId="{35543966-38AC-4FAA-8902-DCEC50CBE195}" sibTransId="{3147948E-01B3-4397-88EA-C50B028F11FE}"/>
    <dgm:cxn modelId="{16992556-6676-4408-B777-07617C72756D}" srcId="{0FC09F3E-45E4-4E12-9F57-3A6EC8D39D1B}" destId="{19FB513D-5D07-4388-8CC0-486C548189AC}" srcOrd="2" destOrd="0" parTransId="{5F46C10A-C9CC-42ED-9388-A75FDF923C74}" sibTransId="{7DB09428-9C79-4EEC-B5BE-D4646C4C2259}"/>
    <dgm:cxn modelId="{1C3E5356-185E-4929-A539-BA92D5B42B0A}" type="presOf" srcId="{866169E1-8D4D-4D7E-AB85-6596F4D78D9C}" destId="{36E6127E-E766-407D-9CC5-1C22824C5982}" srcOrd="1" destOrd="0" presId="urn:microsoft.com/office/officeart/2005/8/layout/process4"/>
    <dgm:cxn modelId="{AD45864A-A78A-4C1A-8426-539EC1316ADA}" type="presOf" srcId="{EA1842AC-7704-457A-8E85-59A46286A616}" destId="{E5C34A08-F4F4-42CA-A978-07414C4EC36C}" srcOrd="0" destOrd="0" presId="urn:microsoft.com/office/officeart/2005/8/layout/process4"/>
    <dgm:cxn modelId="{9A4D0E7E-65D5-44D4-AD1B-D930BC66AD4E}" srcId="{0FC09F3E-45E4-4E12-9F57-3A6EC8D39D1B}" destId="{866169E1-8D4D-4D7E-AB85-6596F4D78D9C}" srcOrd="0" destOrd="0" parTransId="{441FA5D4-BDF2-43E6-9DA1-09A6A52BB291}" sibTransId="{67DF42EC-51D2-491E-A4C5-0771E55782B4}"/>
    <dgm:cxn modelId="{3DFC396C-F508-491F-A880-A0291004A1D5}" type="presOf" srcId="{AD2F97F6-2512-4845-92C9-7730BBA9C736}" destId="{F1EAA058-FEFF-4C07-A298-28545B370D3C}" srcOrd="1" destOrd="0" presId="urn:microsoft.com/office/officeart/2005/8/layout/process4"/>
    <dgm:cxn modelId="{06C00125-0055-4286-9002-9746A8C56E60}" type="presParOf" srcId="{C20164D9-3BB1-46F0-B593-FB01868AB5FB}" destId="{4B4363D1-1186-4CDB-97A3-92D4C65B971E}" srcOrd="0" destOrd="0" presId="urn:microsoft.com/office/officeart/2005/8/layout/process4"/>
    <dgm:cxn modelId="{D44164CB-2267-43E0-B831-ADD9B2ADE8CC}" type="presParOf" srcId="{4B4363D1-1186-4CDB-97A3-92D4C65B971E}" destId="{DFBDA46E-B0DD-4B5A-A905-63D3D5A0DAB0}" srcOrd="0" destOrd="0" presId="urn:microsoft.com/office/officeart/2005/8/layout/process4"/>
    <dgm:cxn modelId="{AA4260F8-C8B6-41C1-99E4-F645D55DA9AB}" type="presParOf" srcId="{C20164D9-3BB1-46F0-B593-FB01868AB5FB}" destId="{C1E060FE-5BA1-460E-879A-0D2ECDCEA7B5}" srcOrd="1" destOrd="0" presId="urn:microsoft.com/office/officeart/2005/8/layout/process4"/>
    <dgm:cxn modelId="{0C9BD3FB-9082-4871-9B9C-39B402BE974A}" type="presParOf" srcId="{C20164D9-3BB1-46F0-B593-FB01868AB5FB}" destId="{4A8D9AE5-7D92-4BB4-A80D-D4C3ACE054F0}" srcOrd="2" destOrd="0" presId="urn:microsoft.com/office/officeart/2005/8/layout/process4"/>
    <dgm:cxn modelId="{3F82BD80-D06F-48A0-A671-12B9A9BC1B87}" type="presParOf" srcId="{4A8D9AE5-7D92-4BB4-A80D-D4C3ACE054F0}" destId="{E48BB8B9-A84C-4661-AFEB-1A54219D2D3F}" srcOrd="0" destOrd="0" presId="urn:microsoft.com/office/officeart/2005/8/layout/process4"/>
    <dgm:cxn modelId="{08B513DA-7D73-4B5F-9AD1-7CC2B510BEE0}" type="presParOf" srcId="{4A8D9AE5-7D92-4BB4-A80D-D4C3ACE054F0}" destId="{F1EAA058-FEFF-4C07-A298-28545B370D3C}" srcOrd="1" destOrd="0" presId="urn:microsoft.com/office/officeart/2005/8/layout/process4"/>
    <dgm:cxn modelId="{2629F73F-399C-44B6-B458-8537493936B7}" type="presParOf" srcId="{4A8D9AE5-7D92-4BB4-A80D-D4C3ACE054F0}" destId="{E054B695-EB7F-4DEB-85D0-6BC53BF04F24}" srcOrd="2" destOrd="0" presId="urn:microsoft.com/office/officeart/2005/8/layout/process4"/>
    <dgm:cxn modelId="{28B64B59-0D4D-480B-AE81-75816D5B6A3F}" type="presParOf" srcId="{E054B695-EB7F-4DEB-85D0-6BC53BF04F24}" destId="{E71DD597-CE12-4204-9705-5ABCC12FEAB9}" srcOrd="0" destOrd="0" presId="urn:microsoft.com/office/officeart/2005/8/layout/process4"/>
    <dgm:cxn modelId="{BEF3522A-2954-431D-9C18-8A5752987047}" type="presParOf" srcId="{C20164D9-3BB1-46F0-B593-FB01868AB5FB}" destId="{826FAD96-19F8-4680-8729-DD09A88B3DEC}" srcOrd="3" destOrd="0" presId="urn:microsoft.com/office/officeart/2005/8/layout/process4"/>
    <dgm:cxn modelId="{E093617D-21C2-48B0-BF7F-CF0992F0E0DD}" type="presParOf" srcId="{C20164D9-3BB1-46F0-B593-FB01868AB5FB}" destId="{B1CE806F-4003-4CEB-BB16-8690755FCFF4}" srcOrd="4" destOrd="0" presId="urn:microsoft.com/office/officeart/2005/8/layout/process4"/>
    <dgm:cxn modelId="{7B8967DD-AF1A-4D76-9DAB-02B270EF55E0}" type="presParOf" srcId="{B1CE806F-4003-4CEB-BB16-8690755FCFF4}" destId="{B559BFF5-9DB4-499C-8E39-F0116A957FF4}" srcOrd="0" destOrd="0" presId="urn:microsoft.com/office/officeart/2005/8/layout/process4"/>
    <dgm:cxn modelId="{CCE04551-B273-4A56-8A2A-7BAF79274F60}" type="presParOf" srcId="{B1CE806F-4003-4CEB-BB16-8690755FCFF4}" destId="{36E6127E-E766-407D-9CC5-1C22824C5982}" srcOrd="1" destOrd="0" presId="urn:microsoft.com/office/officeart/2005/8/layout/process4"/>
    <dgm:cxn modelId="{18AB319D-7AB9-4B03-91FD-0B8826977E29}" type="presParOf" srcId="{B1CE806F-4003-4CEB-BB16-8690755FCFF4}" destId="{0C2BD4D4-2F7A-42FD-AC1F-C4D3F2A83936}" srcOrd="2" destOrd="0" presId="urn:microsoft.com/office/officeart/2005/8/layout/process4"/>
    <dgm:cxn modelId="{FD9A3247-2EC5-45B1-B271-CBAB2E4AB4E2}" type="presParOf" srcId="{0C2BD4D4-2F7A-42FD-AC1F-C4D3F2A83936}" destId="{E5C34A08-F4F4-42CA-A978-07414C4EC36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4F28D5-90F0-4B6B-B8FB-98468A09845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02F822-AEDE-416F-8FB5-4C06087AD5DA}">
      <dgm:prSet phldrT="[Texto]"/>
      <dgm:spPr>
        <a:solidFill>
          <a:srgbClr val="008E00"/>
        </a:solidFill>
      </dgm:spPr>
      <dgm:t>
        <a:bodyPr/>
        <a:lstStyle/>
        <a:p>
          <a:r>
            <a:rPr lang="es-MX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Attached</a:t>
          </a:r>
          <a:r>
            <a:rPr lang="es-MX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 </a:t>
          </a:r>
          <a:r>
            <a:rPr lang="es-MX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to</a:t>
          </a:r>
          <a:r>
            <a:rPr lang="es-MX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 </a:t>
          </a:r>
          <a:r>
            <a:rPr lang="es-MX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the</a:t>
          </a:r>
          <a:r>
            <a:rPr lang="es-MX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 </a:t>
          </a:r>
          <a:r>
            <a:rPr lang="es-MX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thyroid</a:t>
          </a:r>
          <a:endParaRPr lang="es-E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3C51073D-7759-4675-9834-DA6160EFC88B}" type="parTrans" cxnId="{6B918A7D-F760-443C-885A-4EAE8698C1B0}">
      <dgm:prSet/>
      <dgm:spPr/>
      <dgm:t>
        <a:bodyPr/>
        <a:lstStyle/>
        <a:p>
          <a:endParaRPr lang="es-ES"/>
        </a:p>
      </dgm:t>
    </dgm:pt>
    <dgm:pt modelId="{BD4C1B51-912B-441F-AEDD-C34202ADB185}" type="sibTrans" cxnId="{6B918A7D-F760-443C-885A-4EAE8698C1B0}">
      <dgm:prSet/>
      <dgm:spPr/>
      <dgm:t>
        <a:bodyPr/>
        <a:lstStyle/>
        <a:p>
          <a:endParaRPr lang="es-ES"/>
        </a:p>
      </dgm:t>
    </dgm:pt>
    <dgm:pt modelId="{0AD35AC3-464C-44BA-9BED-B7AD012BE70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tiny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glands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together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5B1C51-A724-4D12-B8B0-53D59CA3CBCE}" type="parTrans" cxnId="{3930883D-F077-4DC8-8FED-C10F7DA0BB06}">
      <dgm:prSet/>
      <dgm:spPr/>
      <dgm:t>
        <a:bodyPr/>
        <a:lstStyle/>
        <a:p>
          <a:endParaRPr lang="es-ES"/>
        </a:p>
      </dgm:t>
    </dgm:pt>
    <dgm:pt modelId="{03F7A4CE-D9DE-420D-984B-484EB658E2AC}" type="sibTrans" cxnId="{3930883D-F077-4DC8-8FED-C10F7DA0BB06}">
      <dgm:prSet/>
      <dgm:spPr/>
      <dgm:t>
        <a:bodyPr/>
        <a:lstStyle/>
        <a:p>
          <a:endParaRPr lang="es-ES"/>
        </a:p>
      </dgm:t>
    </dgm:pt>
    <dgm:pt modelId="{AF72F38F-7DAB-416A-84B6-10008C51860A}">
      <dgm:prSet phldrT="[Texto]"/>
      <dgm:spPr>
        <a:solidFill>
          <a:srgbClr val="008E00"/>
        </a:solidFill>
      </dgm:spPr>
      <dgm:t>
        <a:bodyPr/>
        <a:lstStyle/>
        <a:p>
          <a:r>
            <a:rPr lang="es-MX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Release</a:t>
          </a:r>
          <a:r>
            <a:rPr lang="es-MX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 </a:t>
          </a:r>
          <a:r>
            <a:rPr lang="es-MX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parathyroid</a:t>
          </a:r>
          <a:r>
            <a:rPr lang="es-MX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 hormone</a:t>
          </a:r>
          <a:endParaRPr lang="es-E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DE9FF9D8-1CA2-4A91-93AF-AC26E1D3CFA4}" type="parTrans" cxnId="{78A71B6C-EA4D-48F6-8E75-9F012791E565}">
      <dgm:prSet/>
      <dgm:spPr/>
      <dgm:t>
        <a:bodyPr/>
        <a:lstStyle/>
        <a:p>
          <a:endParaRPr lang="es-ES"/>
        </a:p>
      </dgm:t>
    </dgm:pt>
    <dgm:pt modelId="{7755739E-B932-4907-8E81-802E443D9983}" type="sibTrans" cxnId="{78A71B6C-EA4D-48F6-8E75-9F012791E565}">
      <dgm:prSet/>
      <dgm:spPr/>
      <dgm:t>
        <a:bodyPr/>
        <a:lstStyle/>
        <a:p>
          <a:endParaRPr lang="es-ES"/>
        </a:p>
      </dgm:t>
    </dgm:pt>
    <dgm:pt modelId="{02DB89C7-7DDB-4A13-AE1D-29D8EA5471A6}">
      <dgm:prSet phldrT="[Texto]"/>
      <dgm:spPr/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Regulates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level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calcium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C0516-A426-4CB8-A17F-D3F1608E49E9}" type="parTrans" cxnId="{43880726-EC99-4FCE-9620-3BE0A3835205}">
      <dgm:prSet/>
      <dgm:spPr/>
      <dgm:t>
        <a:bodyPr/>
        <a:lstStyle/>
        <a:p>
          <a:endParaRPr lang="es-ES"/>
        </a:p>
      </dgm:t>
    </dgm:pt>
    <dgm:pt modelId="{07D5124D-A5E2-437E-9493-F38EB090DCCB}" type="sibTrans" cxnId="{43880726-EC99-4FCE-9620-3BE0A3835205}">
      <dgm:prSet/>
      <dgm:spPr/>
      <dgm:t>
        <a:bodyPr/>
        <a:lstStyle/>
        <a:p>
          <a:endParaRPr lang="es-ES"/>
        </a:p>
      </dgm:t>
    </dgm:pt>
    <dgm:pt modelId="{9710F8CF-823E-417F-96D8-6E1164ED8DA0}" type="pres">
      <dgm:prSet presAssocID="{BB4F28D5-90F0-4B6B-B8FB-98468A098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61C858-975E-4DD3-A53F-E756F3E7080C}" type="pres">
      <dgm:prSet presAssocID="{D002F822-AEDE-416F-8FB5-4C06087AD5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44CC59-36CF-4ED4-8E00-590823839008}" type="pres">
      <dgm:prSet presAssocID="{D002F822-AEDE-416F-8FB5-4C06087AD5D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9A21C-5295-4159-90C8-EC18390E6917}" type="pres">
      <dgm:prSet presAssocID="{AF72F38F-7DAB-416A-84B6-10008C5186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28AD8-040D-48B8-9B42-A9B9CAD7E25E}" type="pres">
      <dgm:prSet presAssocID="{AF72F38F-7DAB-416A-84B6-10008C5186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80EE78-BD9C-4E47-8181-6ECC9F757116}" type="presOf" srcId="{02DB89C7-7DDB-4A13-AE1D-29D8EA5471A6}" destId="{5A028AD8-040D-48B8-9B42-A9B9CAD7E25E}" srcOrd="0" destOrd="0" presId="urn:microsoft.com/office/officeart/2005/8/layout/vList2"/>
    <dgm:cxn modelId="{6B918A7D-F760-443C-885A-4EAE8698C1B0}" srcId="{BB4F28D5-90F0-4B6B-B8FB-98468A098453}" destId="{D002F822-AEDE-416F-8FB5-4C06087AD5DA}" srcOrd="0" destOrd="0" parTransId="{3C51073D-7759-4675-9834-DA6160EFC88B}" sibTransId="{BD4C1B51-912B-441F-AEDD-C34202ADB185}"/>
    <dgm:cxn modelId="{3930883D-F077-4DC8-8FED-C10F7DA0BB06}" srcId="{D002F822-AEDE-416F-8FB5-4C06087AD5DA}" destId="{0AD35AC3-464C-44BA-9BED-B7AD012BE702}" srcOrd="0" destOrd="0" parTransId="{865B1C51-A724-4D12-B8B0-53D59CA3CBCE}" sibTransId="{03F7A4CE-D9DE-420D-984B-484EB658E2AC}"/>
    <dgm:cxn modelId="{43880726-EC99-4FCE-9620-3BE0A3835205}" srcId="{AF72F38F-7DAB-416A-84B6-10008C51860A}" destId="{02DB89C7-7DDB-4A13-AE1D-29D8EA5471A6}" srcOrd="0" destOrd="0" parTransId="{167C0516-A426-4CB8-A17F-D3F1608E49E9}" sibTransId="{07D5124D-A5E2-437E-9493-F38EB090DCCB}"/>
    <dgm:cxn modelId="{8A54FAB2-8CD8-4A36-AEA7-F8F0D74A4B06}" type="presOf" srcId="{AF72F38F-7DAB-416A-84B6-10008C51860A}" destId="{3F99A21C-5295-4159-90C8-EC18390E6917}" srcOrd="0" destOrd="0" presId="urn:microsoft.com/office/officeart/2005/8/layout/vList2"/>
    <dgm:cxn modelId="{F21B119F-8B63-47E5-9BE7-703289C09820}" type="presOf" srcId="{BB4F28D5-90F0-4B6B-B8FB-98468A098453}" destId="{9710F8CF-823E-417F-96D8-6E1164ED8DA0}" srcOrd="0" destOrd="0" presId="urn:microsoft.com/office/officeart/2005/8/layout/vList2"/>
    <dgm:cxn modelId="{5F0DA23A-A480-4AAB-8ED2-D77303EDF895}" type="presOf" srcId="{0AD35AC3-464C-44BA-9BED-B7AD012BE702}" destId="{E244CC59-36CF-4ED4-8E00-590823839008}" srcOrd="0" destOrd="0" presId="urn:microsoft.com/office/officeart/2005/8/layout/vList2"/>
    <dgm:cxn modelId="{78A71B6C-EA4D-48F6-8E75-9F012791E565}" srcId="{BB4F28D5-90F0-4B6B-B8FB-98468A098453}" destId="{AF72F38F-7DAB-416A-84B6-10008C51860A}" srcOrd="1" destOrd="0" parTransId="{DE9FF9D8-1CA2-4A91-93AF-AC26E1D3CFA4}" sibTransId="{7755739E-B932-4907-8E81-802E443D9983}"/>
    <dgm:cxn modelId="{8C62B5CC-65C9-4F25-8A06-BB248EE0976B}" type="presOf" srcId="{D002F822-AEDE-416F-8FB5-4C06087AD5DA}" destId="{1D61C858-975E-4DD3-A53F-E756F3E7080C}" srcOrd="0" destOrd="0" presId="urn:microsoft.com/office/officeart/2005/8/layout/vList2"/>
    <dgm:cxn modelId="{1BC4766A-550D-4B9B-8408-CDA1119F72C6}" type="presParOf" srcId="{9710F8CF-823E-417F-96D8-6E1164ED8DA0}" destId="{1D61C858-975E-4DD3-A53F-E756F3E7080C}" srcOrd="0" destOrd="0" presId="urn:microsoft.com/office/officeart/2005/8/layout/vList2"/>
    <dgm:cxn modelId="{C2B27598-E43F-4415-891E-BE0DEE512A1B}" type="presParOf" srcId="{9710F8CF-823E-417F-96D8-6E1164ED8DA0}" destId="{E244CC59-36CF-4ED4-8E00-590823839008}" srcOrd="1" destOrd="0" presId="urn:microsoft.com/office/officeart/2005/8/layout/vList2"/>
    <dgm:cxn modelId="{09CE52CB-D35C-4B71-AE16-07A1D9755897}" type="presParOf" srcId="{9710F8CF-823E-417F-96D8-6E1164ED8DA0}" destId="{3F99A21C-5295-4159-90C8-EC18390E6917}" srcOrd="2" destOrd="0" presId="urn:microsoft.com/office/officeart/2005/8/layout/vList2"/>
    <dgm:cxn modelId="{B974B8B4-FD56-44DF-B594-363BF1549077}" type="presParOf" srcId="{9710F8CF-823E-417F-96D8-6E1164ED8DA0}" destId="{5A028AD8-040D-48B8-9B42-A9B9CAD7E2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F75497-FDEC-4298-AD36-E773C4AAD16D}" type="doc">
      <dgm:prSet loTypeId="urn:microsoft.com/office/officeart/2005/8/layout/hierarchy3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545F22D-626D-47A2-A740-A8CC9CDB0E1F}">
      <dgm:prSet phldrT="[Texto]" custT="1"/>
      <dgm:spPr>
        <a:solidFill>
          <a:srgbClr val="003300"/>
        </a:solidFill>
      </dgm:spPr>
      <dgm:t>
        <a:bodyPr/>
        <a:lstStyle/>
        <a:p>
          <a:r>
            <a:rPr lang="es-MX" sz="2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Outer</a:t>
          </a:r>
          <a:r>
            <a:rPr lang="es-MX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 </a:t>
          </a:r>
          <a:r>
            <a:rPr lang="es-MX" sz="2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part</a:t>
          </a:r>
          <a:r>
            <a:rPr lang="es-MX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 (adrenal </a:t>
          </a:r>
          <a:r>
            <a:rPr lang="es-MX" sz="2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Cortex</a:t>
          </a:r>
          <a:r>
            <a:rPr lang="es-MX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)</a:t>
          </a:r>
          <a:endParaRPr lang="es-ES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" pitchFamily="34" charset="0"/>
          </a:endParaRPr>
        </a:p>
      </dgm:t>
    </dgm:pt>
    <dgm:pt modelId="{616B00CE-B57D-4B82-9F3D-5AA8F0060D59}" type="parTrans" cxnId="{D3A7BF18-2A6D-43C7-84FF-5C83172BC4CA}">
      <dgm:prSet/>
      <dgm:spPr/>
      <dgm:t>
        <a:bodyPr/>
        <a:lstStyle/>
        <a:p>
          <a:endParaRPr lang="es-ES"/>
        </a:p>
      </dgm:t>
    </dgm:pt>
    <dgm:pt modelId="{65143A45-BC74-4986-9192-AAFB4181A916}" type="sibTrans" cxnId="{D3A7BF18-2A6D-43C7-84FF-5C83172BC4CA}">
      <dgm:prSet/>
      <dgm:spPr/>
      <dgm:t>
        <a:bodyPr/>
        <a:lstStyle/>
        <a:p>
          <a:endParaRPr lang="es-ES"/>
        </a:p>
      </dgm:t>
    </dgm:pt>
    <dgm:pt modelId="{D1E4FA8B-76A4-4133-A7BE-73D4C06AFF7C}">
      <dgm:prSet phldrT="[Texto]" custT="1"/>
      <dgm:spPr>
        <a:solidFill>
          <a:schemeClr val="bg1">
            <a:lumMod val="90000"/>
            <a:alpha val="90000"/>
          </a:schemeClr>
        </a:solidFill>
      </dgm:spPr>
      <dgm:t>
        <a:bodyPr/>
        <a:lstStyle/>
        <a:p>
          <a:pPr algn="ctr"/>
          <a:r>
            <a:rPr lang="es-MX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Produces </a:t>
          </a:r>
          <a:r>
            <a:rPr lang="es-MX" sz="1800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corticosteroids</a:t>
          </a:r>
          <a:r>
            <a:rPr lang="es-MX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(</a:t>
          </a:r>
          <a:r>
            <a:rPr lang="es-MX" sz="1800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salt</a:t>
          </a:r>
          <a:r>
            <a:rPr lang="es-MX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and </a:t>
          </a:r>
          <a:r>
            <a:rPr lang="es-MX" sz="1800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water</a:t>
          </a:r>
          <a:r>
            <a:rPr lang="es-MX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balance)</a:t>
          </a:r>
          <a:endParaRPr lang="es-ES" sz="1800" b="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" pitchFamily="34" charset="0"/>
          </a:endParaRPr>
        </a:p>
      </dgm:t>
    </dgm:pt>
    <dgm:pt modelId="{42283D38-E601-464A-9B34-C912CC185A08}" type="parTrans" cxnId="{5AAC4E53-055D-4E67-B861-F347746F1322}">
      <dgm:prSet/>
      <dgm:spPr/>
      <dgm:t>
        <a:bodyPr/>
        <a:lstStyle/>
        <a:p>
          <a:endParaRPr lang="es-ES"/>
        </a:p>
      </dgm:t>
    </dgm:pt>
    <dgm:pt modelId="{00D2A435-0103-4408-812E-6AA4CCFF8BEF}" type="sibTrans" cxnId="{5AAC4E53-055D-4E67-B861-F347746F1322}">
      <dgm:prSet/>
      <dgm:spPr/>
      <dgm:t>
        <a:bodyPr/>
        <a:lstStyle/>
        <a:p>
          <a:endParaRPr lang="es-ES"/>
        </a:p>
      </dgm:t>
    </dgm:pt>
    <dgm:pt modelId="{8FE6830F-C95B-47A5-8D6C-1F9CD8F2674D}">
      <dgm:prSet phldrT="[Texto]"/>
      <dgm:spPr>
        <a:solidFill>
          <a:schemeClr val="bg1">
            <a:lumMod val="90000"/>
            <a:alpha val="90000"/>
          </a:schemeClr>
        </a:solidFill>
      </dgm:spPr>
      <dgm:t>
        <a:bodyPr/>
        <a:lstStyle/>
        <a:p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Body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responses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to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stress,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metabolism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,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immune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system</a:t>
          </a:r>
          <a:endParaRPr lang="es-ES" b="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" pitchFamily="34" charset="0"/>
          </a:endParaRPr>
        </a:p>
      </dgm:t>
    </dgm:pt>
    <dgm:pt modelId="{8EFDC914-6343-4DF9-9687-DFD2695FC849}" type="parTrans" cxnId="{3E99E317-05D3-4A09-A777-6EC30A480B4C}">
      <dgm:prSet/>
      <dgm:spPr/>
      <dgm:t>
        <a:bodyPr/>
        <a:lstStyle/>
        <a:p>
          <a:endParaRPr lang="es-ES"/>
        </a:p>
      </dgm:t>
    </dgm:pt>
    <dgm:pt modelId="{298F33AB-8772-457F-85C6-7B772C9D62A9}" type="sibTrans" cxnId="{3E99E317-05D3-4A09-A777-6EC30A480B4C}">
      <dgm:prSet/>
      <dgm:spPr/>
      <dgm:t>
        <a:bodyPr/>
        <a:lstStyle/>
        <a:p>
          <a:endParaRPr lang="es-ES"/>
        </a:p>
      </dgm:t>
    </dgm:pt>
    <dgm:pt modelId="{CD487B99-7BC1-4352-846E-5810317AF6D8}">
      <dgm:prSet phldrT="[Texto]" custT="1"/>
      <dgm:spPr>
        <a:solidFill>
          <a:srgbClr val="003300"/>
        </a:solidFill>
      </dgm:spPr>
      <dgm:t>
        <a:bodyPr/>
        <a:lstStyle/>
        <a:p>
          <a:r>
            <a:rPr lang="es-MX" sz="2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Inner</a:t>
          </a:r>
          <a:r>
            <a:rPr lang="es-MX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 </a:t>
          </a:r>
          <a:r>
            <a:rPr lang="es-MX" sz="2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Part</a:t>
          </a:r>
          <a:r>
            <a:rPr lang="es-MX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 (adrenal </a:t>
          </a:r>
          <a:r>
            <a:rPr lang="es-MX" sz="2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medulla</a:t>
          </a:r>
          <a:r>
            <a:rPr lang="es-MX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rPr>
            <a:t>)</a:t>
          </a:r>
          <a:endParaRPr lang="es-ES" sz="2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" pitchFamily="34" charset="0"/>
          </a:endParaRPr>
        </a:p>
      </dgm:t>
    </dgm:pt>
    <dgm:pt modelId="{A148DEF2-D29A-4AE8-AE9F-7B10190C2A69}" type="parTrans" cxnId="{62DFECA4-C6EB-4CBB-94CF-E52C0AAAA5BD}">
      <dgm:prSet/>
      <dgm:spPr/>
      <dgm:t>
        <a:bodyPr/>
        <a:lstStyle/>
        <a:p>
          <a:endParaRPr lang="es-ES"/>
        </a:p>
      </dgm:t>
    </dgm:pt>
    <dgm:pt modelId="{1918F16B-7446-48C5-9B1F-6EF5E3B59F15}" type="sibTrans" cxnId="{62DFECA4-C6EB-4CBB-94CF-E52C0AAAA5BD}">
      <dgm:prSet/>
      <dgm:spPr/>
      <dgm:t>
        <a:bodyPr/>
        <a:lstStyle/>
        <a:p>
          <a:endParaRPr lang="es-ES"/>
        </a:p>
      </dgm:t>
    </dgm:pt>
    <dgm:pt modelId="{F2B2B4DA-C0A0-4231-8ECA-4C92EC26D4AF}">
      <dgm:prSet phldrT="[Texto]"/>
      <dgm:spPr>
        <a:solidFill>
          <a:schemeClr val="bg1">
            <a:lumMod val="90000"/>
            <a:alpha val="90000"/>
          </a:schemeClr>
        </a:solidFill>
      </dgm:spPr>
      <dgm:t>
        <a:bodyPr/>
        <a:lstStyle/>
        <a:p>
          <a:r>
            <a:rPr lang="es-ES" b="0" i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Produces </a:t>
          </a:r>
          <a:r>
            <a:rPr lang="es-ES" b="0" i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catecholamines</a:t>
          </a:r>
          <a:r>
            <a:rPr lang="es-ES" b="0" i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(</a:t>
          </a:r>
          <a:r>
            <a:rPr lang="es-ES" b="0" i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such</a:t>
          </a:r>
          <a:r>
            <a:rPr lang="es-ES" b="0" i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</a:t>
          </a:r>
          <a:r>
            <a:rPr lang="es-ES" b="0" i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epinephrine</a:t>
          </a:r>
          <a:r>
            <a:rPr lang="es-ES" b="0" i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)</a:t>
          </a:r>
          <a:endParaRPr lang="es-ES" b="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" pitchFamily="34" charset="0"/>
          </a:endParaRPr>
        </a:p>
      </dgm:t>
    </dgm:pt>
    <dgm:pt modelId="{7C343D72-0CBC-4044-A465-F95EB7540AA0}" type="parTrans" cxnId="{5481A393-E9D2-4975-8D2F-A4AF7E51CE36}">
      <dgm:prSet/>
      <dgm:spPr/>
      <dgm:t>
        <a:bodyPr/>
        <a:lstStyle/>
        <a:p>
          <a:endParaRPr lang="es-ES"/>
        </a:p>
      </dgm:t>
    </dgm:pt>
    <dgm:pt modelId="{89A5A1FB-6538-4E9A-967E-1E78D6F30064}" type="sibTrans" cxnId="{5481A393-E9D2-4975-8D2F-A4AF7E51CE36}">
      <dgm:prSet/>
      <dgm:spPr/>
      <dgm:t>
        <a:bodyPr/>
        <a:lstStyle/>
        <a:p>
          <a:endParaRPr lang="es-ES"/>
        </a:p>
      </dgm:t>
    </dgm:pt>
    <dgm:pt modelId="{578E6DAC-94E6-4C71-9514-F02BE689963A}">
      <dgm:prSet phldrT="[Texto]"/>
      <dgm:spPr>
        <a:solidFill>
          <a:schemeClr val="bg1">
            <a:lumMod val="90000"/>
            <a:alpha val="90000"/>
          </a:schemeClr>
        </a:solidFill>
      </dgm:spPr>
      <dgm:t>
        <a:bodyPr/>
        <a:lstStyle/>
        <a:p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Controlls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blood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pressure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and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heart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</a:t>
          </a:r>
          <a:r>
            <a:rPr lang="es-MX" b="0" dirty="0" err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rate</a:t>
          </a:r>
          <a:r>
            <a:rPr lang="es-MX" b="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rPr>
            <a:t> (in stress)</a:t>
          </a:r>
          <a:endParaRPr lang="es-ES" b="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" pitchFamily="34" charset="0"/>
          </a:endParaRPr>
        </a:p>
      </dgm:t>
    </dgm:pt>
    <dgm:pt modelId="{4E835DAF-820D-482A-AC22-5D3FF8AD2AC4}" type="parTrans" cxnId="{18C9C4DB-E60E-45BA-A52D-B18F29E61610}">
      <dgm:prSet/>
      <dgm:spPr/>
      <dgm:t>
        <a:bodyPr/>
        <a:lstStyle/>
        <a:p>
          <a:endParaRPr lang="es-ES"/>
        </a:p>
      </dgm:t>
    </dgm:pt>
    <dgm:pt modelId="{B6E3A060-343B-48C6-AE88-E8C75A63CB93}" type="sibTrans" cxnId="{18C9C4DB-E60E-45BA-A52D-B18F29E61610}">
      <dgm:prSet/>
      <dgm:spPr/>
      <dgm:t>
        <a:bodyPr/>
        <a:lstStyle/>
        <a:p>
          <a:endParaRPr lang="es-ES"/>
        </a:p>
      </dgm:t>
    </dgm:pt>
    <dgm:pt modelId="{7C37ED73-C38C-4DDE-AF15-08BC8A2B90F3}" type="pres">
      <dgm:prSet presAssocID="{E4F75497-FDEC-4298-AD36-E773C4AAD1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C2D0EB-1333-4E5A-884E-DE539644A1F6}" type="pres">
      <dgm:prSet presAssocID="{1545F22D-626D-47A2-A740-A8CC9CDB0E1F}" presName="root" presStyleCnt="0"/>
      <dgm:spPr/>
      <dgm:t>
        <a:bodyPr/>
        <a:lstStyle/>
        <a:p>
          <a:endParaRPr lang="es-ES"/>
        </a:p>
      </dgm:t>
    </dgm:pt>
    <dgm:pt modelId="{B6399B02-81D0-4FAD-AF9C-7CCA09990235}" type="pres">
      <dgm:prSet presAssocID="{1545F22D-626D-47A2-A740-A8CC9CDB0E1F}" presName="rootComposite" presStyleCnt="0"/>
      <dgm:spPr/>
      <dgm:t>
        <a:bodyPr/>
        <a:lstStyle/>
        <a:p>
          <a:endParaRPr lang="es-ES"/>
        </a:p>
      </dgm:t>
    </dgm:pt>
    <dgm:pt modelId="{AC948913-9121-46CD-BB84-C15443FFBE63}" type="pres">
      <dgm:prSet presAssocID="{1545F22D-626D-47A2-A740-A8CC9CDB0E1F}" presName="rootText" presStyleLbl="node1" presStyleIdx="0" presStyleCnt="2" custScaleX="99780"/>
      <dgm:spPr/>
      <dgm:t>
        <a:bodyPr/>
        <a:lstStyle/>
        <a:p>
          <a:endParaRPr lang="es-ES"/>
        </a:p>
      </dgm:t>
    </dgm:pt>
    <dgm:pt modelId="{59B25AC2-10A2-47A3-8C5E-0F2BF626106B}" type="pres">
      <dgm:prSet presAssocID="{1545F22D-626D-47A2-A740-A8CC9CDB0E1F}" presName="rootConnector" presStyleLbl="node1" presStyleIdx="0" presStyleCnt="2"/>
      <dgm:spPr/>
      <dgm:t>
        <a:bodyPr/>
        <a:lstStyle/>
        <a:p>
          <a:endParaRPr lang="es-ES"/>
        </a:p>
      </dgm:t>
    </dgm:pt>
    <dgm:pt modelId="{FD78AAD2-6F31-4E28-82A7-ACC313AD9D8B}" type="pres">
      <dgm:prSet presAssocID="{1545F22D-626D-47A2-A740-A8CC9CDB0E1F}" presName="childShape" presStyleCnt="0"/>
      <dgm:spPr/>
      <dgm:t>
        <a:bodyPr/>
        <a:lstStyle/>
        <a:p>
          <a:endParaRPr lang="es-ES"/>
        </a:p>
      </dgm:t>
    </dgm:pt>
    <dgm:pt modelId="{01E4B05E-5931-4FAE-BA77-B3DDF0A2B9DF}" type="pres">
      <dgm:prSet presAssocID="{42283D38-E601-464A-9B34-C912CC185A08}" presName="Name13" presStyleLbl="parChTrans1D2" presStyleIdx="0" presStyleCnt="4"/>
      <dgm:spPr/>
      <dgm:t>
        <a:bodyPr/>
        <a:lstStyle/>
        <a:p>
          <a:endParaRPr lang="es-ES"/>
        </a:p>
      </dgm:t>
    </dgm:pt>
    <dgm:pt modelId="{236083AE-A46F-40A8-94A4-92AFE24C2E50}" type="pres">
      <dgm:prSet presAssocID="{D1E4FA8B-76A4-4133-A7BE-73D4C06AFF7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DDBF7-B6DB-4944-938F-367F8F556363}" type="pres">
      <dgm:prSet presAssocID="{8EFDC914-6343-4DF9-9687-DFD2695FC849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DEFCAA7-9F81-4EB5-857A-9C1D9C27F97A}" type="pres">
      <dgm:prSet presAssocID="{8FE6830F-C95B-47A5-8D6C-1F9CD8F2674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A219B-7E47-4A0D-BA51-4E0E9DF906A5}" type="pres">
      <dgm:prSet presAssocID="{CD487B99-7BC1-4352-846E-5810317AF6D8}" presName="root" presStyleCnt="0"/>
      <dgm:spPr/>
      <dgm:t>
        <a:bodyPr/>
        <a:lstStyle/>
        <a:p>
          <a:endParaRPr lang="es-ES"/>
        </a:p>
      </dgm:t>
    </dgm:pt>
    <dgm:pt modelId="{FFA91F8B-1149-4529-9D19-C3D48CB3D6C3}" type="pres">
      <dgm:prSet presAssocID="{CD487B99-7BC1-4352-846E-5810317AF6D8}" presName="rootComposite" presStyleCnt="0"/>
      <dgm:spPr/>
      <dgm:t>
        <a:bodyPr/>
        <a:lstStyle/>
        <a:p>
          <a:endParaRPr lang="es-ES"/>
        </a:p>
      </dgm:t>
    </dgm:pt>
    <dgm:pt modelId="{8E4B7B32-5EF9-44A4-980C-9BC2BA951D39}" type="pres">
      <dgm:prSet presAssocID="{CD487B99-7BC1-4352-846E-5810317AF6D8}" presName="rootText" presStyleLbl="node1" presStyleIdx="1" presStyleCnt="2" custScaleX="94886"/>
      <dgm:spPr/>
      <dgm:t>
        <a:bodyPr/>
        <a:lstStyle/>
        <a:p>
          <a:endParaRPr lang="es-ES"/>
        </a:p>
      </dgm:t>
    </dgm:pt>
    <dgm:pt modelId="{D6E24030-EE77-482C-8FF2-7AF2ABC2461B}" type="pres">
      <dgm:prSet presAssocID="{CD487B99-7BC1-4352-846E-5810317AF6D8}" presName="rootConnector" presStyleLbl="node1" presStyleIdx="1" presStyleCnt="2"/>
      <dgm:spPr/>
      <dgm:t>
        <a:bodyPr/>
        <a:lstStyle/>
        <a:p>
          <a:endParaRPr lang="es-ES"/>
        </a:p>
      </dgm:t>
    </dgm:pt>
    <dgm:pt modelId="{CE29BE44-233C-4CD0-9277-3145E75632A7}" type="pres">
      <dgm:prSet presAssocID="{CD487B99-7BC1-4352-846E-5810317AF6D8}" presName="childShape" presStyleCnt="0"/>
      <dgm:spPr/>
      <dgm:t>
        <a:bodyPr/>
        <a:lstStyle/>
        <a:p>
          <a:endParaRPr lang="es-ES"/>
        </a:p>
      </dgm:t>
    </dgm:pt>
    <dgm:pt modelId="{86097055-F674-4436-B696-48AA86811EC4}" type="pres">
      <dgm:prSet presAssocID="{7C343D72-0CBC-4044-A465-F95EB7540AA0}" presName="Name13" presStyleLbl="parChTrans1D2" presStyleIdx="2" presStyleCnt="4"/>
      <dgm:spPr/>
      <dgm:t>
        <a:bodyPr/>
        <a:lstStyle/>
        <a:p>
          <a:endParaRPr lang="es-ES"/>
        </a:p>
      </dgm:t>
    </dgm:pt>
    <dgm:pt modelId="{AA9D18AC-4298-482F-A4D5-1185D0BE18BE}" type="pres">
      <dgm:prSet presAssocID="{F2B2B4DA-C0A0-4231-8ECA-4C92EC26D4A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605409-B423-4B2D-BAF9-BB8F7C6E4A2A}" type="pres">
      <dgm:prSet presAssocID="{4E835DAF-820D-482A-AC22-5D3FF8AD2AC4}" presName="Name13" presStyleLbl="parChTrans1D2" presStyleIdx="3" presStyleCnt="4"/>
      <dgm:spPr/>
      <dgm:t>
        <a:bodyPr/>
        <a:lstStyle/>
        <a:p>
          <a:endParaRPr lang="es-ES"/>
        </a:p>
      </dgm:t>
    </dgm:pt>
    <dgm:pt modelId="{117E3004-4A14-4D20-8E91-E1EC2AFE628E}" type="pres">
      <dgm:prSet presAssocID="{578E6DAC-94E6-4C71-9514-F02BE689963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C4D2A8-DBC8-432C-B4D8-555213B7E3B0}" type="presOf" srcId="{E4F75497-FDEC-4298-AD36-E773C4AAD16D}" destId="{7C37ED73-C38C-4DDE-AF15-08BC8A2B90F3}" srcOrd="0" destOrd="0" presId="urn:microsoft.com/office/officeart/2005/8/layout/hierarchy3"/>
    <dgm:cxn modelId="{5AAC4E53-055D-4E67-B861-F347746F1322}" srcId="{1545F22D-626D-47A2-A740-A8CC9CDB0E1F}" destId="{D1E4FA8B-76A4-4133-A7BE-73D4C06AFF7C}" srcOrd="0" destOrd="0" parTransId="{42283D38-E601-464A-9B34-C912CC185A08}" sibTransId="{00D2A435-0103-4408-812E-6AA4CCFF8BEF}"/>
    <dgm:cxn modelId="{C7967D2B-A806-4EF7-9865-9164C8A2ED26}" type="presOf" srcId="{1545F22D-626D-47A2-A740-A8CC9CDB0E1F}" destId="{AC948913-9121-46CD-BB84-C15443FFBE63}" srcOrd="0" destOrd="0" presId="urn:microsoft.com/office/officeart/2005/8/layout/hierarchy3"/>
    <dgm:cxn modelId="{75C18783-BC65-472B-91A3-B330AD2160A5}" type="presOf" srcId="{7C343D72-0CBC-4044-A465-F95EB7540AA0}" destId="{86097055-F674-4436-B696-48AA86811EC4}" srcOrd="0" destOrd="0" presId="urn:microsoft.com/office/officeart/2005/8/layout/hierarchy3"/>
    <dgm:cxn modelId="{476C4D9A-5607-4692-A8C3-37F360499E50}" type="presOf" srcId="{F2B2B4DA-C0A0-4231-8ECA-4C92EC26D4AF}" destId="{AA9D18AC-4298-482F-A4D5-1185D0BE18BE}" srcOrd="0" destOrd="0" presId="urn:microsoft.com/office/officeart/2005/8/layout/hierarchy3"/>
    <dgm:cxn modelId="{D717232A-4985-4CD9-B49B-0DCA47B82714}" type="presOf" srcId="{8EFDC914-6343-4DF9-9687-DFD2695FC849}" destId="{1FFDDBF7-B6DB-4944-938F-367F8F556363}" srcOrd="0" destOrd="0" presId="urn:microsoft.com/office/officeart/2005/8/layout/hierarchy3"/>
    <dgm:cxn modelId="{DDF1EAD4-6B00-4FBA-9C72-0DCCD2D2B914}" type="presOf" srcId="{8FE6830F-C95B-47A5-8D6C-1F9CD8F2674D}" destId="{4DEFCAA7-9F81-4EB5-857A-9C1D9C27F97A}" srcOrd="0" destOrd="0" presId="urn:microsoft.com/office/officeart/2005/8/layout/hierarchy3"/>
    <dgm:cxn modelId="{D3A7BF18-2A6D-43C7-84FF-5C83172BC4CA}" srcId="{E4F75497-FDEC-4298-AD36-E773C4AAD16D}" destId="{1545F22D-626D-47A2-A740-A8CC9CDB0E1F}" srcOrd="0" destOrd="0" parTransId="{616B00CE-B57D-4B82-9F3D-5AA8F0060D59}" sibTransId="{65143A45-BC74-4986-9192-AAFB4181A916}"/>
    <dgm:cxn modelId="{04A16793-1E34-43B7-BEB1-D9F9BFFD81BA}" type="presOf" srcId="{CD487B99-7BC1-4352-846E-5810317AF6D8}" destId="{8E4B7B32-5EF9-44A4-980C-9BC2BA951D39}" srcOrd="0" destOrd="0" presId="urn:microsoft.com/office/officeart/2005/8/layout/hierarchy3"/>
    <dgm:cxn modelId="{F727E63A-1291-4EF8-81A3-BA81262224DD}" type="presOf" srcId="{1545F22D-626D-47A2-A740-A8CC9CDB0E1F}" destId="{59B25AC2-10A2-47A3-8C5E-0F2BF626106B}" srcOrd="1" destOrd="0" presId="urn:microsoft.com/office/officeart/2005/8/layout/hierarchy3"/>
    <dgm:cxn modelId="{F2F857BF-CF31-49C1-AC8A-3A92FBE5BF06}" type="presOf" srcId="{42283D38-E601-464A-9B34-C912CC185A08}" destId="{01E4B05E-5931-4FAE-BA77-B3DDF0A2B9DF}" srcOrd="0" destOrd="0" presId="urn:microsoft.com/office/officeart/2005/8/layout/hierarchy3"/>
    <dgm:cxn modelId="{AD860387-E9F5-4D80-B1EC-7D9043FF8F1F}" type="presOf" srcId="{4E835DAF-820D-482A-AC22-5D3FF8AD2AC4}" destId="{FA605409-B423-4B2D-BAF9-BB8F7C6E4A2A}" srcOrd="0" destOrd="0" presId="urn:microsoft.com/office/officeart/2005/8/layout/hierarchy3"/>
    <dgm:cxn modelId="{8B836CE4-CA7E-4F6E-80D8-A2DB946BC751}" type="presOf" srcId="{CD487B99-7BC1-4352-846E-5810317AF6D8}" destId="{D6E24030-EE77-482C-8FF2-7AF2ABC2461B}" srcOrd="1" destOrd="0" presId="urn:microsoft.com/office/officeart/2005/8/layout/hierarchy3"/>
    <dgm:cxn modelId="{62DFECA4-C6EB-4CBB-94CF-E52C0AAAA5BD}" srcId="{E4F75497-FDEC-4298-AD36-E773C4AAD16D}" destId="{CD487B99-7BC1-4352-846E-5810317AF6D8}" srcOrd="1" destOrd="0" parTransId="{A148DEF2-D29A-4AE8-AE9F-7B10190C2A69}" sibTransId="{1918F16B-7446-48C5-9B1F-6EF5E3B59F15}"/>
    <dgm:cxn modelId="{B5F874E3-4C20-490D-B7CC-509F78309188}" type="presOf" srcId="{578E6DAC-94E6-4C71-9514-F02BE689963A}" destId="{117E3004-4A14-4D20-8E91-E1EC2AFE628E}" srcOrd="0" destOrd="0" presId="urn:microsoft.com/office/officeart/2005/8/layout/hierarchy3"/>
    <dgm:cxn modelId="{5481A393-E9D2-4975-8D2F-A4AF7E51CE36}" srcId="{CD487B99-7BC1-4352-846E-5810317AF6D8}" destId="{F2B2B4DA-C0A0-4231-8ECA-4C92EC26D4AF}" srcOrd="0" destOrd="0" parTransId="{7C343D72-0CBC-4044-A465-F95EB7540AA0}" sibTransId="{89A5A1FB-6538-4E9A-967E-1E78D6F30064}"/>
    <dgm:cxn modelId="{18C9C4DB-E60E-45BA-A52D-B18F29E61610}" srcId="{CD487B99-7BC1-4352-846E-5810317AF6D8}" destId="{578E6DAC-94E6-4C71-9514-F02BE689963A}" srcOrd="1" destOrd="0" parTransId="{4E835DAF-820D-482A-AC22-5D3FF8AD2AC4}" sibTransId="{B6E3A060-343B-48C6-AE88-E8C75A63CB93}"/>
    <dgm:cxn modelId="{3E99E317-05D3-4A09-A777-6EC30A480B4C}" srcId="{1545F22D-626D-47A2-A740-A8CC9CDB0E1F}" destId="{8FE6830F-C95B-47A5-8D6C-1F9CD8F2674D}" srcOrd="1" destOrd="0" parTransId="{8EFDC914-6343-4DF9-9687-DFD2695FC849}" sibTransId="{298F33AB-8772-457F-85C6-7B772C9D62A9}"/>
    <dgm:cxn modelId="{29B5E2D2-D124-4635-BC1A-1058428934AA}" type="presOf" srcId="{D1E4FA8B-76A4-4133-A7BE-73D4C06AFF7C}" destId="{236083AE-A46F-40A8-94A4-92AFE24C2E50}" srcOrd="0" destOrd="0" presId="urn:microsoft.com/office/officeart/2005/8/layout/hierarchy3"/>
    <dgm:cxn modelId="{920600D5-DD13-4DF5-A099-A66252159205}" type="presParOf" srcId="{7C37ED73-C38C-4DDE-AF15-08BC8A2B90F3}" destId="{50C2D0EB-1333-4E5A-884E-DE539644A1F6}" srcOrd="0" destOrd="0" presId="urn:microsoft.com/office/officeart/2005/8/layout/hierarchy3"/>
    <dgm:cxn modelId="{D2F6A8A0-4091-48EA-8789-67667C4F46FA}" type="presParOf" srcId="{50C2D0EB-1333-4E5A-884E-DE539644A1F6}" destId="{B6399B02-81D0-4FAD-AF9C-7CCA09990235}" srcOrd="0" destOrd="0" presId="urn:microsoft.com/office/officeart/2005/8/layout/hierarchy3"/>
    <dgm:cxn modelId="{E216A43B-29FD-47A1-BB39-D06D326922C0}" type="presParOf" srcId="{B6399B02-81D0-4FAD-AF9C-7CCA09990235}" destId="{AC948913-9121-46CD-BB84-C15443FFBE63}" srcOrd="0" destOrd="0" presId="urn:microsoft.com/office/officeart/2005/8/layout/hierarchy3"/>
    <dgm:cxn modelId="{0A080334-6D82-4CCC-AAD7-40917DF59C70}" type="presParOf" srcId="{B6399B02-81D0-4FAD-AF9C-7CCA09990235}" destId="{59B25AC2-10A2-47A3-8C5E-0F2BF626106B}" srcOrd="1" destOrd="0" presId="urn:microsoft.com/office/officeart/2005/8/layout/hierarchy3"/>
    <dgm:cxn modelId="{A08A4582-5070-4998-9E93-4D49EF781C97}" type="presParOf" srcId="{50C2D0EB-1333-4E5A-884E-DE539644A1F6}" destId="{FD78AAD2-6F31-4E28-82A7-ACC313AD9D8B}" srcOrd="1" destOrd="0" presId="urn:microsoft.com/office/officeart/2005/8/layout/hierarchy3"/>
    <dgm:cxn modelId="{08883F51-F9D6-40AD-BA2C-8F1CD9DF2B48}" type="presParOf" srcId="{FD78AAD2-6F31-4E28-82A7-ACC313AD9D8B}" destId="{01E4B05E-5931-4FAE-BA77-B3DDF0A2B9DF}" srcOrd="0" destOrd="0" presId="urn:microsoft.com/office/officeart/2005/8/layout/hierarchy3"/>
    <dgm:cxn modelId="{287CAF18-6BB8-48CD-8DBC-F89989AAB712}" type="presParOf" srcId="{FD78AAD2-6F31-4E28-82A7-ACC313AD9D8B}" destId="{236083AE-A46F-40A8-94A4-92AFE24C2E50}" srcOrd="1" destOrd="0" presId="urn:microsoft.com/office/officeart/2005/8/layout/hierarchy3"/>
    <dgm:cxn modelId="{C16445E7-8AE4-4CCA-8802-6B20464EEE81}" type="presParOf" srcId="{FD78AAD2-6F31-4E28-82A7-ACC313AD9D8B}" destId="{1FFDDBF7-B6DB-4944-938F-367F8F556363}" srcOrd="2" destOrd="0" presId="urn:microsoft.com/office/officeart/2005/8/layout/hierarchy3"/>
    <dgm:cxn modelId="{C46DBDC7-8052-44B4-A1A5-070B402F6284}" type="presParOf" srcId="{FD78AAD2-6F31-4E28-82A7-ACC313AD9D8B}" destId="{4DEFCAA7-9F81-4EB5-857A-9C1D9C27F97A}" srcOrd="3" destOrd="0" presId="urn:microsoft.com/office/officeart/2005/8/layout/hierarchy3"/>
    <dgm:cxn modelId="{6D312109-BF27-456C-A301-077819A02265}" type="presParOf" srcId="{7C37ED73-C38C-4DDE-AF15-08BC8A2B90F3}" destId="{180A219B-7E47-4A0D-BA51-4E0E9DF906A5}" srcOrd="1" destOrd="0" presId="urn:microsoft.com/office/officeart/2005/8/layout/hierarchy3"/>
    <dgm:cxn modelId="{3151DAF1-6BD7-4D6F-B26D-8B20F7BC757D}" type="presParOf" srcId="{180A219B-7E47-4A0D-BA51-4E0E9DF906A5}" destId="{FFA91F8B-1149-4529-9D19-C3D48CB3D6C3}" srcOrd="0" destOrd="0" presId="urn:microsoft.com/office/officeart/2005/8/layout/hierarchy3"/>
    <dgm:cxn modelId="{8CCA4F19-D362-4D8D-B0A5-381214881918}" type="presParOf" srcId="{FFA91F8B-1149-4529-9D19-C3D48CB3D6C3}" destId="{8E4B7B32-5EF9-44A4-980C-9BC2BA951D39}" srcOrd="0" destOrd="0" presId="urn:microsoft.com/office/officeart/2005/8/layout/hierarchy3"/>
    <dgm:cxn modelId="{B1B7DE5F-5914-4C12-9B8D-7FED9B5BE1D8}" type="presParOf" srcId="{FFA91F8B-1149-4529-9D19-C3D48CB3D6C3}" destId="{D6E24030-EE77-482C-8FF2-7AF2ABC2461B}" srcOrd="1" destOrd="0" presId="urn:microsoft.com/office/officeart/2005/8/layout/hierarchy3"/>
    <dgm:cxn modelId="{FA7CED45-995C-4DFC-BCD4-DE24A49034E7}" type="presParOf" srcId="{180A219B-7E47-4A0D-BA51-4E0E9DF906A5}" destId="{CE29BE44-233C-4CD0-9277-3145E75632A7}" srcOrd="1" destOrd="0" presId="urn:microsoft.com/office/officeart/2005/8/layout/hierarchy3"/>
    <dgm:cxn modelId="{D9DB6E3E-7C46-479F-8F5F-225C8991EAB0}" type="presParOf" srcId="{CE29BE44-233C-4CD0-9277-3145E75632A7}" destId="{86097055-F674-4436-B696-48AA86811EC4}" srcOrd="0" destOrd="0" presId="urn:microsoft.com/office/officeart/2005/8/layout/hierarchy3"/>
    <dgm:cxn modelId="{EC80FFBB-428F-4FAE-886C-447640A06258}" type="presParOf" srcId="{CE29BE44-233C-4CD0-9277-3145E75632A7}" destId="{AA9D18AC-4298-482F-A4D5-1185D0BE18BE}" srcOrd="1" destOrd="0" presId="urn:microsoft.com/office/officeart/2005/8/layout/hierarchy3"/>
    <dgm:cxn modelId="{4420E1BC-E709-4EF3-9494-41A2CC46C07A}" type="presParOf" srcId="{CE29BE44-233C-4CD0-9277-3145E75632A7}" destId="{FA605409-B423-4B2D-BAF9-BB8F7C6E4A2A}" srcOrd="2" destOrd="0" presId="urn:microsoft.com/office/officeart/2005/8/layout/hierarchy3"/>
    <dgm:cxn modelId="{A2ADE020-A7FA-4A7C-9518-25C0EDB649FB}" type="presParOf" srcId="{CE29BE44-233C-4CD0-9277-3145E75632A7}" destId="{117E3004-4A14-4D20-8E91-E1EC2AFE628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E58414-4B25-4E01-9B1E-A8B7171FE754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0D065B-6C7B-40A9-A851-2E3E22ABA775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Adrenal insufficiency 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9F135E07-954B-4290-96B6-491A3B1F70B4}" type="parTrans" cxnId="{AB91F076-4A25-4B70-A28C-32A055EAEBB2}">
      <dgm:prSet/>
      <dgm:spPr/>
      <dgm:t>
        <a:bodyPr/>
        <a:lstStyle/>
        <a:p>
          <a:endParaRPr lang="en-US"/>
        </a:p>
      </dgm:t>
    </dgm:pt>
    <dgm:pt modelId="{2454607D-6C07-4BB4-9DD2-4C4A50381B87}" type="sibTrans" cxnId="{AB91F076-4A25-4B70-A28C-32A055EAEBB2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7590ACC-6473-4403-9062-3BB8BBECDCD8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Type 1 Diabetes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5433F751-B0AC-4C27-8FA7-B939B849F4A4}" type="parTrans" cxnId="{370FF677-6A7B-47CE-A830-1631227BADE2}">
      <dgm:prSet/>
      <dgm:spPr/>
      <dgm:t>
        <a:bodyPr/>
        <a:lstStyle/>
        <a:p>
          <a:endParaRPr lang="en-US"/>
        </a:p>
      </dgm:t>
    </dgm:pt>
    <dgm:pt modelId="{277536A4-7997-47F3-ADB5-DF972FCE1A85}" type="sibTrans" cxnId="{370FF677-6A7B-47CE-A830-1631227BADE2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D79ECE5-A22B-45AD-B1FB-3BD36E42B0E9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Type</a:t>
          </a:r>
          <a:r>
            <a:rPr lang="en-US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 2 Diabetes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BD533161-7BEA-4AFA-99E4-59FCE0DA9E6C}" type="parTrans" cxnId="{9C1EEE5C-FA13-44D9-971D-029FBAFC5141}">
      <dgm:prSet/>
      <dgm:spPr/>
      <dgm:t>
        <a:bodyPr/>
        <a:lstStyle/>
        <a:p>
          <a:endParaRPr lang="en-US"/>
        </a:p>
      </dgm:t>
    </dgm:pt>
    <dgm:pt modelId="{453B175E-FE56-43E7-83D5-7EFC2C7BD683}" type="sibTrans" cxnId="{9C1EEE5C-FA13-44D9-971D-029FBAFC5141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064A55CB-E8CA-449C-84D6-A37F78C1D51F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Growth hormone problems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D651451D-111C-4F45-AD2B-076D74786C42}" type="parTrans" cxnId="{457C7D7A-0C50-404E-8454-C0E7A5FD6285}">
      <dgm:prSet/>
      <dgm:spPr/>
      <dgm:t>
        <a:bodyPr/>
        <a:lstStyle/>
        <a:p>
          <a:endParaRPr lang="en-US"/>
        </a:p>
      </dgm:t>
    </dgm:pt>
    <dgm:pt modelId="{A35F247D-3570-4419-806A-CDA6C5C7B1F8}" type="sibTrans" cxnId="{457C7D7A-0C50-404E-8454-C0E7A5FD628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F4F5A6D-CBC2-4510-B5B9-45A7292A7219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Hyperthyroidism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6C3438B7-6F3B-4172-B74A-184AFA9EA3F3}" type="parTrans" cxnId="{AAD23DE4-A281-41B8-B717-074FA0125806}">
      <dgm:prSet/>
      <dgm:spPr/>
      <dgm:t>
        <a:bodyPr/>
        <a:lstStyle/>
        <a:p>
          <a:endParaRPr lang="en-US"/>
        </a:p>
      </dgm:t>
    </dgm:pt>
    <dgm:pt modelId="{CBF88E51-7611-49B0-A77E-1ACA1797FF25}" type="sibTrans" cxnId="{AAD23DE4-A281-41B8-B717-074FA0125806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1535481-5A18-44B1-8D9B-DB6CF2AE63E6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Hypothyroidism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790EEC55-1676-4245-B96E-D7168946C4C3}" type="parTrans" cxnId="{F3E48529-3FDC-40BE-8DB0-3AC5AD0B65DD}">
      <dgm:prSet/>
      <dgm:spPr/>
      <dgm:t>
        <a:bodyPr/>
        <a:lstStyle/>
        <a:p>
          <a:endParaRPr lang="en-US"/>
        </a:p>
      </dgm:t>
    </dgm:pt>
    <dgm:pt modelId="{AFF5813E-76C1-423C-907C-0136BFF0C945}" type="sibTrans" cxnId="{F3E48529-3FDC-40BE-8DB0-3AC5AD0B65DD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D7CA575-785E-46EA-AAA6-E2A376602F8A}">
      <dgm:prSet phldrT="[Texto]"/>
      <dgm:spPr>
        <a:solidFill>
          <a:srgbClr val="00CC00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Precocious puberty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15EE3407-6259-42D0-861B-DF52A58BB006}" type="parTrans" cxnId="{3FEECEB3-7269-47C4-A915-248EB92B9361}">
      <dgm:prSet/>
      <dgm:spPr/>
      <dgm:t>
        <a:bodyPr/>
        <a:lstStyle/>
        <a:p>
          <a:endParaRPr lang="en-US"/>
        </a:p>
      </dgm:t>
    </dgm:pt>
    <dgm:pt modelId="{37412856-B56A-4FCE-8362-E2F53B3D2268}" type="sibTrans" cxnId="{3FEECEB3-7269-47C4-A915-248EB92B9361}">
      <dgm:prSet/>
      <dgm:spPr/>
      <dgm:t>
        <a:bodyPr/>
        <a:lstStyle/>
        <a:p>
          <a:endParaRPr lang="en-US"/>
        </a:p>
      </dgm:t>
    </dgm:pt>
    <dgm:pt modelId="{397B8D26-8C28-4C66-901C-1E04CA5E60A8}" type="pres">
      <dgm:prSet presAssocID="{61E58414-4B25-4E01-9B1E-A8B7171FE75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DFFCACC-552B-4FDF-9A8D-540638A41C2B}" type="pres">
      <dgm:prSet presAssocID="{2F0D065B-6C7B-40A9-A851-2E3E22ABA775}" presName="compNode" presStyleCnt="0"/>
      <dgm:spPr/>
    </dgm:pt>
    <dgm:pt modelId="{EEAD86C1-2AF8-414B-832B-C66CCD30EBCC}" type="pres">
      <dgm:prSet presAssocID="{2F0D065B-6C7B-40A9-A851-2E3E22ABA775}" presName="dummyConnPt" presStyleCnt="0"/>
      <dgm:spPr/>
    </dgm:pt>
    <dgm:pt modelId="{4E2A65DE-6C68-45E3-936B-C57487C61FF8}" type="pres">
      <dgm:prSet presAssocID="{2F0D065B-6C7B-40A9-A851-2E3E22ABA77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99DDB-A224-4899-90B1-A7294416585E}" type="pres">
      <dgm:prSet presAssocID="{2454607D-6C07-4BB4-9DD2-4C4A50381B87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9429AFA6-08C8-495F-8EF3-EDA3F0A0D267}" type="pres">
      <dgm:prSet presAssocID="{D7590ACC-6473-4403-9062-3BB8BBECDCD8}" presName="compNode" presStyleCnt="0"/>
      <dgm:spPr/>
    </dgm:pt>
    <dgm:pt modelId="{B0B895EF-1237-4A71-931F-1649C797ED6E}" type="pres">
      <dgm:prSet presAssocID="{D7590ACC-6473-4403-9062-3BB8BBECDCD8}" presName="dummyConnPt" presStyleCnt="0"/>
      <dgm:spPr/>
    </dgm:pt>
    <dgm:pt modelId="{17B902C6-D9F4-47E1-9A27-EA4EBDE5D678}" type="pres">
      <dgm:prSet presAssocID="{D7590ACC-6473-4403-9062-3BB8BBECDCD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CCF66-16DD-47D3-9F2E-1715008C5EA8}" type="pres">
      <dgm:prSet presAssocID="{277536A4-7997-47F3-ADB5-DF972FCE1A85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7349A985-7F9D-4F2F-A1A9-7004BF3AF4FB}" type="pres">
      <dgm:prSet presAssocID="{DD79ECE5-A22B-45AD-B1FB-3BD36E42B0E9}" presName="compNode" presStyleCnt="0"/>
      <dgm:spPr/>
    </dgm:pt>
    <dgm:pt modelId="{2973BEA9-20FA-4367-B928-96679C71F052}" type="pres">
      <dgm:prSet presAssocID="{DD79ECE5-A22B-45AD-B1FB-3BD36E42B0E9}" presName="dummyConnPt" presStyleCnt="0"/>
      <dgm:spPr/>
    </dgm:pt>
    <dgm:pt modelId="{5A7D9D60-2A1F-4D86-991A-DD6474B5FB82}" type="pres">
      <dgm:prSet presAssocID="{DD79ECE5-A22B-45AD-B1FB-3BD36E42B0E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3DF11-A916-4972-A7CD-6549B45F0A5F}" type="pres">
      <dgm:prSet presAssocID="{453B175E-FE56-43E7-83D5-7EFC2C7BD683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64BCBD29-2A63-49DF-98DC-1926AD0BBCD7}" type="pres">
      <dgm:prSet presAssocID="{064A55CB-E8CA-449C-84D6-A37F78C1D51F}" presName="compNode" presStyleCnt="0"/>
      <dgm:spPr/>
    </dgm:pt>
    <dgm:pt modelId="{5CE280BB-5B51-4CAB-A9BA-1DF3C61EC68B}" type="pres">
      <dgm:prSet presAssocID="{064A55CB-E8CA-449C-84D6-A37F78C1D51F}" presName="dummyConnPt" presStyleCnt="0"/>
      <dgm:spPr/>
    </dgm:pt>
    <dgm:pt modelId="{487E9AEB-418E-4CF8-A5F0-ABF28F7C2EAA}" type="pres">
      <dgm:prSet presAssocID="{064A55CB-E8CA-449C-84D6-A37F78C1D51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7DC7-963E-43B0-9263-BA2BDDDBE891}" type="pres">
      <dgm:prSet presAssocID="{A35F247D-3570-4419-806A-CDA6C5C7B1F8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153264F2-457F-4BBB-A5C7-0F88976B35C0}" type="pres">
      <dgm:prSet presAssocID="{9F4F5A6D-CBC2-4510-B5B9-45A7292A7219}" presName="compNode" presStyleCnt="0"/>
      <dgm:spPr/>
    </dgm:pt>
    <dgm:pt modelId="{7D7BA97A-7D8C-46C3-A239-3F9A60E48891}" type="pres">
      <dgm:prSet presAssocID="{9F4F5A6D-CBC2-4510-B5B9-45A7292A7219}" presName="dummyConnPt" presStyleCnt="0"/>
      <dgm:spPr/>
    </dgm:pt>
    <dgm:pt modelId="{A5D601CF-1823-4129-A3FF-2D8A3856E22C}" type="pres">
      <dgm:prSet presAssocID="{9F4F5A6D-CBC2-4510-B5B9-45A7292A721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5DBA9-4F79-4D43-9438-6E1FC051857E}" type="pres">
      <dgm:prSet presAssocID="{CBF88E51-7611-49B0-A77E-1ACA1797FF25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9E0E2E1C-4B1B-4549-9515-5E41639DDA87}" type="pres">
      <dgm:prSet presAssocID="{D1535481-5A18-44B1-8D9B-DB6CF2AE63E6}" presName="compNode" presStyleCnt="0"/>
      <dgm:spPr/>
    </dgm:pt>
    <dgm:pt modelId="{95C86D9A-4CCE-4A66-8E51-A3A969252B85}" type="pres">
      <dgm:prSet presAssocID="{D1535481-5A18-44B1-8D9B-DB6CF2AE63E6}" presName="dummyConnPt" presStyleCnt="0"/>
      <dgm:spPr/>
    </dgm:pt>
    <dgm:pt modelId="{EA9E2EC5-28AC-472A-969B-114493B459B7}" type="pres">
      <dgm:prSet presAssocID="{D1535481-5A18-44B1-8D9B-DB6CF2AE63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002A3-C570-49F0-8B0A-99B9FED8220D}" type="pres">
      <dgm:prSet presAssocID="{AFF5813E-76C1-423C-907C-0136BFF0C945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B4B56A2E-207C-4613-A93F-E5A5214B0D88}" type="pres">
      <dgm:prSet presAssocID="{FD7CA575-785E-46EA-AAA6-E2A376602F8A}" presName="compNode" presStyleCnt="0"/>
      <dgm:spPr/>
    </dgm:pt>
    <dgm:pt modelId="{599BFE9F-465F-4ED4-AED3-AEA5F7AB5DE2}" type="pres">
      <dgm:prSet presAssocID="{FD7CA575-785E-46EA-AAA6-E2A376602F8A}" presName="dummyConnPt" presStyleCnt="0"/>
      <dgm:spPr/>
    </dgm:pt>
    <dgm:pt modelId="{7F14D6E4-99A1-4EC0-8F77-E10826E681A1}" type="pres">
      <dgm:prSet presAssocID="{FD7CA575-785E-46EA-AAA6-E2A376602F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C7D7A-0C50-404E-8454-C0E7A5FD6285}" srcId="{61E58414-4B25-4E01-9B1E-A8B7171FE754}" destId="{064A55CB-E8CA-449C-84D6-A37F78C1D51F}" srcOrd="3" destOrd="0" parTransId="{D651451D-111C-4F45-AD2B-076D74786C42}" sibTransId="{A35F247D-3570-4419-806A-CDA6C5C7B1F8}"/>
    <dgm:cxn modelId="{347963B6-8721-409F-BAB3-D0CEA5CDBF8A}" type="presOf" srcId="{277536A4-7997-47F3-ADB5-DF972FCE1A85}" destId="{9E3CCF66-16DD-47D3-9F2E-1715008C5EA8}" srcOrd="0" destOrd="0" presId="urn:microsoft.com/office/officeart/2005/8/layout/bProcess4"/>
    <dgm:cxn modelId="{9C1EEE5C-FA13-44D9-971D-029FBAFC5141}" srcId="{61E58414-4B25-4E01-9B1E-A8B7171FE754}" destId="{DD79ECE5-A22B-45AD-B1FB-3BD36E42B0E9}" srcOrd="2" destOrd="0" parTransId="{BD533161-7BEA-4AFA-99E4-59FCE0DA9E6C}" sibTransId="{453B175E-FE56-43E7-83D5-7EFC2C7BD683}"/>
    <dgm:cxn modelId="{C8ADEA80-571D-408E-BA25-6C73F17AD79B}" type="presOf" srcId="{DD79ECE5-A22B-45AD-B1FB-3BD36E42B0E9}" destId="{5A7D9D60-2A1F-4D86-991A-DD6474B5FB82}" srcOrd="0" destOrd="0" presId="urn:microsoft.com/office/officeart/2005/8/layout/bProcess4"/>
    <dgm:cxn modelId="{370FF677-6A7B-47CE-A830-1631227BADE2}" srcId="{61E58414-4B25-4E01-9B1E-A8B7171FE754}" destId="{D7590ACC-6473-4403-9062-3BB8BBECDCD8}" srcOrd="1" destOrd="0" parTransId="{5433F751-B0AC-4C27-8FA7-B939B849F4A4}" sibTransId="{277536A4-7997-47F3-ADB5-DF972FCE1A85}"/>
    <dgm:cxn modelId="{F3E48529-3FDC-40BE-8DB0-3AC5AD0B65DD}" srcId="{61E58414-4B25-4E01-9B1E-A8B7171FE754}" destId="{D1535481-5A18-44B1-8D9B-DB6CF2AE63E6}" srcOrd="5" destOrd="0" parTransId="{790EEC55-1676-4245-B96E-D7168946C4C3}" sibTransId="{AFF5813E-76C1-423C-907C-0136BFF0C945}"/>
    <dgm:cxn modelId="{93493B1C-8479-4846-8CA7-25A5FDFB23BA}" type="presOf" srcId="{D7590ACC-6473-4403-9062-3BB8BBECDCD8}" destId="{17B902C6-D9F4-47E1-9A27-EA4EBDE5D678}" srcOrd="0" destOrd="0" presId="urn:microsoft.com/office/officeart/2005/8/layout/bProcess4"/>
    <dgm:cxn modelId="{BF925959-86C8-43B9-A57B-A08971FCEE8C}" type="presOf" srcId="{9F4F5A6D-CBC2-4510-B5B9-45A7292A7219}" destId="{A5D601CF-1823-4129-A3FF-2D8A3856E22C}" srcOrd="0" destOrd="0" presId="urn:microsoft.com/office/officeart/2005/8/layout/bProcess4"/>
    <dgm:cxn modelId="{BD52349A-9653-4439-8D95-0CAA44BED0B3}" type="presOf" srcId="{CBF88E51-7611-49B0-A77E-1ACA1797FF25}" destId="{4BE5DBA9-4F79-4D43-9438-6E1FC051857E}" srcOrd="0" destOrd="0" presId="urn:microsoft.com/office/officeart/2005/8/layout/bProcess4"/>
    <dgm:cxn modelId="{7DEE8FC5-38A4-4CDD-A071-6A6316F388B2}" type="presOf" srcId="{D1535481-5A18-44B1-8D9B-DB6CF2AE63E6}" destId="{EA9E2EC5-28AC-472A-969B-114493B459B7}" srcOrd="0" destOrd="0" presId="urn:microsoft.com/office/officeart/2005/8/layout/bProcess4"/>
    <dgm:cxn modelId="{E940BC30-3EB5-4D5C-8D7F-B9965E05D071}" type="presOf" srcId="{2F0D065B-6C7B-40A9-A851-2E3E22ABA775}" destId="{4E2A65DE-6C68-45E3-936B-C57487C61FF8}" srcOrd="0" destOrd="0" presId="urn:microsoft.com/office/officeart/2005/8/layout/bProcess4"/>
    <dgm:cxn modelId="{5D88E6B7-C752-4B8C-A978-A683834AEBB0}" type="presOf" srcId="{2454607D-6C07-4BB4-9DD2-4C4A50381B87}" destId="{8D399DDB-A224-4899-90B1-A7294416585E}" srcOrd="0" destOrd="0" presId="urn:microsoft.com/office/officeart/2005/8/layout/bProcess4"/>
    <dgm:cxn modelId="{90F2326C-1F3A-4708-B205-C5F8CD642048}" type="presOf" srcId="{A35F247D-3570-4419-806A-CDA6C5C7B1F8}" destId="{808E7DC7-963E-43B0-9263-BA2BDDDBE891}" srcOrd="0" destOrd="0" presId="urn:microsoft.com/office/officeart/2005/8/layout/bProcess4"/>
    <dgm:cxn modelId="{9A00FCE7-BF2E-46B2-B90B-A72155FA8E11}" type="presOf" srcId="{064A55CB-E8CA-449C-84D6-A37F78C1D51F}" destId="{487E9AEB-418E-4CF8-A5F0-ABF28F7C2EAA}" srcOrd="0" destOrd="0" presId="urn:microsoft.com/office/officeart/2005/8/layout/bProcess4"/>
    <dgm:cxn modelId="{E6CFB214-5FA1-4847-8B39-138AE07DCD58}" type="presOf" srcId="{453B175E-FE56-43E7-83D5-7EFC2C7BD683}" destId="{D643DF11-A916-4972-A7CD-6549B45F0A5F}" srcOrd="0" destOrd="0" presId="urn:microsoft.com/office/officeart/2005/8/layout/bProcess4"/>
    <dgm:cxn modelId="{3FEECEB3-7269-47C4-A915-248EB92B9361}" srcId="{61E58414-4B25-4E01-9B1E-A8B7171FE754}" destId="{FD7CA575-785E-46EA-AAA6-E2A376602F8A}" srcOrd="6" destOrd="0" parTransId="{15EE3407-6259-42D0-861B-DF52A58BB006}" sibTransId="{37412856-B56A-4FCE-8362-E2F53B3D2268}"/>
    <dgm:cxn modelId="{D11EA088-57B0-40B4-92B5-32B1C6F9197B}" type="presOf" srcId="{AFF5813E-76C1-423C-907C-0136BFF0C945}" destId="{0C1002A3-C570-49F0-8B0A-99B9FED8220D}" srcOrd="0" destOrd="0" presId="urn:microsoft.com/office/officeart/2005/8/layout/bProcess4"/>
    <dgm:cxn modelId="{AB91F076-4A25-4B70-A28C-32A055EAEBB2}" srcId="{61E58414-4B25-4E01-9B1E-A8B7171FE754}" destId="{2F0D065B-6C7B-40A9-A851-2E3E22ABA775}" srcOrd="0" destOrd="0" parTransId="{9F135E07-954B-4290-96B6-491A3B1F70B4}" sibTransId="{2454607D-6C07-4BB4-9DD2-4C4A50381B87}"/>
    <dgm:cxn modelId="{152A1480-D671-487B-8848-6DA0294CC63E}" type="presOf" srcId="{FD7CA575-785E-46EA-AAA6-E2A376602F8A}" destId="{7F14D6E4-99A1-4EC0-8F77-E10826E681A1}" srcOrd="0" destOrd="0" presId="urn:microsoft.com/office/officeart/2005/8/layout/bProcess4"/>
    <dgm:cxn modelId="{AAD23DE4-A281-41B8-B717-074FA0125806}" srcId="{61E58414-4B25-4E01-9B1E-A8B7171FE754}" destId="{9F4F5A6D-CBC2-4510-B5B9-45A7292A7219}" srcOrd="4" destOrd="0" parTransId="{6C3438B7-6F3B-4172-B74A-184AFA9EA3F3}" sibTransId="{CBF88E51-7611-49B0-A77E-1ACA1797FF25}"/>
    <dgm:cxn modelId="{11979E00-9B2B-472C-8F42-B8837266ABD1}" type="presOf" srcId="{61E58414-4B25-4E01-9B1E-A8B7171FE754}" destId="{397B8D26-8C28-4C66-901C-1E04CA5E60A8}" srcOrd="0" destOrd="0" presId="urn:microsoft.com/office/officeart/2005/8/layout/bProcess4"/>
    <dgm:cxn modelId="{BEB7F3EB-F87D-4B9E-9654-A2B63A01C85F}" type="presParOf" srcId="{397B8D26-8C28-4C66-901C-1E04CA5E60A8}" destId="{8DFFCACC-552B-4FDF-9A8D-540638A41C2B}" srcOrd="0" destOrd="0" presId="urn:microsoft.com/office/officeart/2005/8/layout/bProcess4"/>
    <dgm:cxn modelId="{7D12B554-0A89-42BC-92C5-560EBF13AE95}" type="presParOf" srcId="{8DFFCACC-552B-4FDF-9A8D-540638A41C2B}" destId="{EEAD86C1-2AF8-414B-832B-C66CCD30EBCC}" srcOrd="0" destOrd="0" presId="urn:microsoft.com/office/officeart/2005/8/layout/bProcess4"/>
    <dgm:cxn modelId="{F8EFDDA1-3D4F-44DD-9194-3EA6FB701300}" type="presParOf" srcId="{8DFFCACC-552B-4FDF-9A8D-540638A41C2B}" destId="{4E2A65DE-6C68-45E3-936B-C57487C61FF8}" srcOrd="1" destOrd="0" presId="urn:microsoft.com/office/officeart/2005/8/layout/bProcess4"/>
    <dgm:cxn modelId="{86A833B1-5A72-47E4-ABF0-45C722C52C61}" type="presParOf" srcId="{397B8D26-8C28-4C66-901C-1E04CA5E60A8}" destId="{8D399DDB-A224-4899-90B1-A7294416585E}" srcOrd="1" destOrd="0" presId="urn:microsoft.com/office/officeart/2005/8/layout/bProcess4"/>
    <dgm:cxn modelId="{82774A45-3A31-4FC9-88D3-A29E979BD3CB}" type="presParOf" srcId="{397B8D26-8C28-4C66-901C-1E04CA5E60A8}" destId="{9429AFA6-08C8-495F-8EF3-EDA3F0A0D267}" srcOrd="2" destOrd="0" presId="urn:microsoft.com/office/officeart/2005/8/layout/bProcess4"/>
    <dgm:cxn modelId="{B5238227-C29B-45B3-B878-D3391258470A}" type="presParOf" srcId="{9429AFA6-08C8-495F-8EF3-EDA3F0A0D267}" destId="{B0B895EF-1237-4A71-931F-1649C797ED6E}" srcOrd="0" destOrd="0" presId="urn:microsoft.com/office/officeart/2005/8/layout/bProcess4"/>
    <dgm:cxn modelId="{229A3C97-4AB8-45C9-9A63-FB77D1B34749}" type="presParOf" srcId="{9429AFA6-08C8-495F-8EF3-EDA3F0A0D267}" destId="{17B902C6-D9F4-47E1-9A27-EA4EBDE5D678}" srcOrd="1" destOrd="0" presId="urn:microsoft.com/office/officeart/2005/8/layout/bProcess4"/>
    <dgm:cxn modelId="{249A831D-7C16-4AFD-B644-7CA828EFE5A9}" type="presParOf" srcId="{397B8D26-8C28-4C66-901C-1E04CA5E60A8}" destId="{9E3CCF66-16DD-47D3-9F2E-1715008C5EA8}" srcOrd="3" destOrd="0" presId="urn:microsoft.com/office/officeart/2005/8/layout/bProcess4"/>
    <dgm:cxn modelId="{9CB819DA-1106-4439-8B3D-9F8C4B1172F5}" type="presParOf" srcId="{397B8D26-8C28-4C66-901C-1E04CA5E60A8}" destId="{7349A985-7F9D-4F2F-A1A9-7004BF3AF4FB}" srcOrd="4" destOrd="0" presId="urn:microsoft.com/office/officeart/2005/8/layout/bProcess4"/>
    <dgm:cxn modelId="{8A36D9EB-F0D5-44E4-BDD3-5AA105D80E32}" type="presParOf" srcId="{7349A985-7F9D-4F2F-A1A9-7004BF3AF4FB}" destId="{2973BEA9-20FA-4367-B928-96679C71F052}" srcOrd="0" destOrd="0" presId="urn:microsoft.com/office/officeart/2005/8/layout/bProcess4"/>
    <dgm:cxn modelId="{3E0DB7BE-1B47-484E-BFD6-538D733A5F8E}" type="presParOf" srcId="{7349A985-7F9D-4F2F-A1A9-7004BF3AF4FB}" destId="{5A7D9D60-2A1F-4D86-991A-DD6474B5FB82}" srcOrd="1" destOrd="0" presId="urn:microsoft.com/office/officeart/2005/8/layout/bProcess4"/>
    <dgm:cxn modelId="{CD1A4A08-9352-42ED-ABA6-C1A88B93FC23}" type="presParOf" srcId="{397B8D26-8C28-4C66-901C-1E04CA5E60A8}" destId="{D643DF11-A916-4972-A7CD-6549B45F0A5F}" srcOrd="5" destOrd="0" presId="urn:microsoft.com/office/officeart/2005/8/layout/bProcess4"/>
    <dgm:cxn modelId="{2C779DED-97A1-4A04-B3ED-EFF00148A349}" type="presParOf" srcId="{397B8D26-8C28-4C66-901C-1E04CA5E60A8}" destId="{64BCBD29-2A63-49DF-98DC-1926AD0BBCD7}" srcOrd="6" destOrd="0" presId="urn:microsoft.com/office/officeart/2005/8/layout/bProcess4"/>
    <dgm:cxn modelId="{84B55E6C-8718-4832-9663-63073449692C}" type="presParOf" srcId="{64BCBD29-2A63-49DF-98DC-1926AD0BBCD7}" destId="{5CE280BB-5B51-4CAB-A9BA-1DF3C61EC68B}" srcOrd="0" destOrd="0" presId="urn:microsoft.com/office/officeart/2005/8/layout/bProcess4"/>
    <dgm:cxn modelId="{946AB451-7E3B-43FC-B6F7-76FCE3D3918F}" type="presParOf" srcId="{64BCBD29-2A63-49DF-98DC-1926AD0BBCD7}" destId="{487E9AEB-418E-4CF8-A5F0-ABF28F7C2EAA}" srcOrd="1" destOrd="0" presId="urn:microsoft.com/office/officeart/2005/8/layout/bProcess4"/>
    <dgm:cxn modelId="{4D6AF2D3-9CCA-48A6-AF43-E245910730B6}" type="presParOf" srcId="{397B8D26-8C28-4C66-901C-1E04CA5E60A8}" destId="{808E7DC7-963E-43B0-9263-BA2BDDDBE891}" srcOrd="7" destOrd="0" presId="urn:microsoft.com/office/officeart/2005/8/layout/bProcess4"/>
    <dgm:cxn modelId="{7C7D102F-126F-4569-8E33-C5A6E68DEC65}" type="presParOf" srcId="{397B8D26-8C28-4C66-901C-1E04CA5E60A8}" destId="{153264F2-457F-4BBB-A5C7-0F88976B35C0}" srcOrd="8" destOrd="0" presId="urn:microsoft.com/office/officeart/2005/8/layout/bProcess4"/>
    <dgm:cxn modelId="{24A420B4-8496-4343-A5FA-31A12C6D52A8}" type="presParOf" srcId="{153264F2-457F-4BBB-A5C7-0F88976B35C0}" destId="{7D7BA97A-7D8C-46C3-A239-3F9A60E48891}" srcOrd="0" destOrd="0" presId="urn:microsoft.com/office/officeart/2005/8/layout/bProcess4"/>
    <dgm:cxn modelId="{B6D7FCA6-FD44-42C5-97AD-BC10820FF0D2}" type="presParOf" srcId="{153264F2-457F-4BBB-A5C7-0F88976B35C0}" destId="{A5D601CF-1823-4129-A3FF-2D8A3856E22C}" srcOrd="1" destOrd="0" presId="urn:microsoft.com/office/officeart/2005/8/layout/bProcess4"/>
    <dgm:cxn modelId="{BE7B1B6A-861A-4C20-B7EB-F14121A3D172}" type="presParOf" srcId="{397B8D26-8C28-4C66-901C-1E04CA5E60A8}" destId="{4BE5DBA9-4F79-4D43-9438-6E1FC051857E}" srcOrd="9" destOrd="0" presId="urn:microsoft.com/office/officeart/2005/8/layout/bProcess4"/>
    <dgm:cxn modelId="{B50F5DBE-2F46-4646-B7AF-ACC87F1DD097}" type="presParOf" srcId="{397B8D26-8C28-4C66-901C-1E04CA5E60A8}" destId="{9E0E2E1C-4B1B-4549-9515-5E41639DDA87}" srcOrd="10" destOrd="0" presId="urn:microsoft.com/office/officeart/2005/8/layout/bProcess4"/>
    <dgm:cxn modelId="{4813ECAE-3DAA-4425-98FD-4B1463DCB6EF}" type="presParOf" srcId="{9E0E2E1C-4B1B-4549-9515-5E41639DDA87}" destId="{95C86D9A-4CCE-4A66-8E51-A3A969252B85}" srcOrd="0" destOrd="0" presId="urn:microsoft.com/office/officeart/2005/8/layout/bProcess4"/>
    <dgm:cxn modelId="{9EF0EF9F-9AFB-4EBF-893B-AA1748F152D6}" type="presParOf" srcId="{9E0E2E1C-4B1B-4549-9515-5E41639DDA87}" destId="{EA9E2EC5-28AC-472A-969B-114493B459B7}" srcOrd="1" destOrd="0" presId="urn:microsoft.com/office/officeart/2005/8/layout/bProcess4"/>
    <dgm:cxn modelId="{F3049373-EF5B-4B56-B0D3-E57E2DA377B4}" type="presParOf" srcId="{397B8D26-8C28-4C66-901C-1E04CA5E60A8}" destId="{0C1002A3-C570-49F0-8B0A-99B9FED8220D}" srcOrd="11" destOrd="0" presId="urn:microsoft.com/office/officeart/2005/8/layout/bProcess4"/>
    <dgm:cxn modelId="{688CD5DF-BA27-4CDF-B70A-2E2203804F5F}" type="presParOf" srcId="{397B8D26-8C28-4C66-901C-1E04CA5E60A8}" destId="{B4B56A2E-207C-4613-A93F-E5A5214B0D88}" srcOrd="12" destOrd="0" presId="urn:microsoft.com/office/officeart/2005/8/layout/bProcess4"/>
    <dgm:cxn modelId="{88412BC0-75A9-4639-8199-5F9EC39F4EA7}" type="presParOf" srcId="{B4B56A2E-207C-4613-A93F-E5A5214B0D88}" destId="{599BFE9F-465F-4ED4-AED3-AEA5F7AB5DE2}" srcOrd="0" destOrd="0" presId="urn:microsoft.com/office/officeart/2005/8/layout/bProcess4"/>
    <dgm:cxn modelId="{6560A54F-763E-40BC-99CB-9E190A75C5E4}" type="presParOf" srcId="{B4B56A2E-207C-4613-A93F-E5A5214B0D88}" destId="{7F14D6E4-99A1-4EC0-8F77-E10826E681A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E94ED-A259-4B83-92E2-F60CC98746BA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D7F78A-E9C7-4CB0-8639-F01BC6AB1AC0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4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Mood regulation</a:t>
          </a:r>
          <a:endParaRPr lang="en-US" sz="2400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FD2E367F-2F2A-46EE-84CB-3ADC02865D4F}" type="parTrans" cxnId="{5D5FF563-D9DD-49BF-B54D-F8F6EB87240A}">
      <dgm:prSet/>
      <dgm:spPr/>
      <dgm:t>
        <a:bodyPr/>
        <a:lstStyle/>
        <a:p>
          <a:endParaRPr lang="es-ES"/>
        </a:p>
      </dgm:t>
    </dgm:pt>
    <dgm:pt modelId="{A75DA2A5-1DF5-4DC3-A1B3-F026F174448B}" type="sibTrans" cxnId="{5D5FF563-D9DD-49BF-B54D-F8F6EB87240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es-ES"/>
        </a:p>
      </dgm:t>
    </dgm:pt>
    <dgm:pt modelId="{BCEFC918-E590-4DC3-ACC4-61A189C5DC60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Growth and development</a:t>
          </a:r>
          <a:endParaRPr lang="en-US" sz="2000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AAA46532-3AD5-4881-A9FC-A0CEAB181125}" type="parTrans" cxnId="{3D7E97A6-454B-4BBC-9ED4-045ECED7FF91}">
      <dgm:prSet/>
      <dgm:spPr/>
      <dgm:t>
        <a:bodyPr/>
        <a:lstStyle/>
        <a:p>
          <a:endParaRPr lang="es-ES"/>
        </a:p>
      </dgm:t>
    </dgm:pt>
    <dgm:pt modelId="{7FB8D2FF-E4A5-418C-9180-5044C0944E1A}" type="sibTrans" cxnId="{3D7E97A6-454B-4BBC-9ED4-045ECED7FF9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es-ES"/>
        </a:p>
      </dgm:t>
    </dgm:pt>
    <dgm:pt modelId="{A147C910-444F-4051-826E-AE32E2015900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4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Tissue function</a:t>
          </a:r>
          <a:endParaRPr lang="en-US" sz="2400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68100B9E-1971-4271-8316-0C16381360F6}" type="parTrans" cxnId="{70B4D482-916D-4269-B1A5-C7B16EA0E2EA}">
      <dgm:prSet/>
      <dgm:spPr/>
      <dgm:t>
        <a:bodyPr/>
        <a:lstStyle/>
        <a:p>
          <a:endParaRPr lang="es-ES"/>
        </a:p>
      </dgm:t>
    </dgm:pt>
    <dgm:pt modelId="{F1C18364-E119-4D47-A9BA-F800D3381D2B}" type="sibTrans" cxnId="{70B4D482-916D-4269-B1A5-C7B16EA0E2E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es-ES"/>
        </a:p>
      </dgm:t>
    </dgm:pt>
    <dgm:pt modelId="{AA977155-970F-4F6D-835C-98B77C73C61B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Metabolism</a:t>
          </a:r>
          <a:endParaRPr lang="en-US" sz="2000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88F3F287-7478-4670-954D-833EEEA735B5}" type="parTrans" cxnId="{53BA43A3-9C1A-4BB6-9612-683A622F8485}">
      <dgm:prSet/>
      <dgm:spPr/>
      <dgm:t>
        <a:bodyPr/>
        <a:lstStyle/>
        <a:p>
          <a:endParaRPr lang="es-ES"/>
        </a:p>
      </dgm:t>
    </dgm:pt>
    <dgm:pt modelId="{626BE158-DEF3-493C-A83E-96A64933B677}" type="sibTrans" cxnId="{53BA43A3-9C1A-4BB6-9612-683A622F848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es-ES"/>
        </a:p>
      </dgm:t>
    </dgm:pt>
    <dgm:pt modelId="{F4788AD1-3E93-412E-83A4-61BF46B05A20}">
      <dgm:prSet phldrT="[Texto]"/>
      <dgm:spPr>
        <a:solidFill>
          <a:srgbClr val="00B050"/>
        </a:solidFill>
      </dgm:spPr>
      <dgm:t>
        <a:bodyPr/>
        <a:lstStyle/>
        <a:p>
          <a:r>
            <a:rPr lang="en-US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Sexual and reproductive processes</a:t>
          </a:r>
          <a:endParaRPr lang="en-US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53DC377A-83EE-4691-AD1F-544E10F010F1}" type="parTrans" cxnId="{3707FC63-6A51-4BE9-8DE6-B9EC26BD107F}">
      <dgm:prSet/>
      <dgm:spPr/>
      <dgm:t>
        <a:bodyPr/>
        <a:lstStyle/>
        <a:p>
          <a:endParaRPr lang="es-ES"/>
        </a:p>
      </dgm:t>
    </dgm:pt>
    <dgm:pt modelId="{75F3C737-A9CA-41DB-92FB-3ABC74D26C49}" type="sibTrans" cxnId="{3707FC63-6A51-4BE9-8DE6-B9EC26BD107F}">
      <dgm:prSet/>
      <dgm:spPr/>
      <dgm:t>
        <a:bodyPr/>
        <a:lstStyle/>
        <a:p>
          <a:endParaRPr lang="es-ES"/>
        </a:p>
      </dgm:t>
    </dgm:pt>
    <dgm:pt modelId="{A892C380-1778-4A3C-841F-60C70A5B1F7B}" type="pres">
      <dgm:prSet presAssocID="{39FE94ED-A259-4B83-92E2-F60CC98746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1CB909-FE61-4674-8DF6-A33391C4FA92}" type="pres">
      <dgm:prSet presAssocID="{BBD7F78A-E9C7-4CB0-8639-F01BC6AB1A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55D042-AC4E-4DA8-B7F4-656BD9BC6342}" type="pres">
      <dgm:prSet presAssocID="{A75DA2A5-1DF5-4DC3-A1B3-F026F174448B}" presName="sibTrans" presStyleLbl="sibTrans1D1" presStyleIdx="0" presStyleCnt="4"/>
      <dgm:spPr/>
      <dgm:t>
        <a:bodyPr/>
        <a:lstStyle/>
        <a:p>
          <a:endParaRPr lang="es-ES"/>
        </a:p>
      </dgm:t>
    </dgm:pt>
    <dgm:pt modelId="{7A02CD0D-D78B-41B6-8175-2EAF023ED33F}" type="pres">
      <dgm:prSet presAssocID="{A75DA2A5-1DF5-4DC3-A1B3-F026F174448B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147527BC-6F56-481D-92E1-17D356E12669}" type="pres">
      <dgm:prSet presAssocID="{BCEFC918-E590-4DC3-ACC4-61A189C5DC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21315B-DDED-4873-8776-417411AF52DB}" type="pres">
      <dgm:prSet presAssocID="{7FB8D2FF-E4A5-418C-9180-5044C0944E1A}" presName="sibTrans" presStyleLbl="sibTrans1D1" presStyleIdx="1" presStyleCnt="4"/>
      <dgm:spPr/>
      <dgm:t>
        <a:bodyPr/>
        <a:lstStyle/>
        <a:p>
          <a:endParaRPr lang="es-ES"/>
        </a:p>
      </dgm:t>
    </dgm:pt>
    <dgm:pt modelId="{BBA38E56-C42E-4E0E-81BE-FB9FEEBECFF0}" type="pres">
      <dgm:prSet presAssocID="{7FB8D2FF-E4A5-418C-9180-5044C0944E1A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17146891-5A4B-4471-87A0-52B8D8CF201D}" type="pres">
      <dgm:prSet presAssocID="{A147C910-444F-4051-826E-AE32E20159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FB221-0377-4778-934D-31D3E53A1899}" type="pres">
      <dgm:prSet presAssocID="{F1C18364-E119-4D47-A9BA-F800D3381D2B}" presName="sibTrans" presStyleLbl="sibTrans1D1" presStyleIdx="2" presStyleCnt="4"/>
      <dgm:spPr/>
      <dgm:t>
        <a:bodyPr/>
        <a:lstStyle/>
        <a:p>
          <a:endParaRPr lang="es-ES"/>
        </a:p>
      </dgm:t>
    </dgm:pt>
    <dgm:pt modelId="{0DBDAC09-B007-47B6-84F3-2C4C97255513}" type="pres">
      <dgm:prSet presAssocID="{F1C18364-E119-4D47-A9BA-F800D3381D2B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297254F1-4273-4443-8834-ED38AC68468E}" type="pres">
      <dgm:prSet presAssocID="{AA977155-970F-4F6D-835C-98B77C73C6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4C44F2-B491-4373-8FF4-A460A4B18F1B}" type="pres">
      <dgm:prSet presAssocID="{626BE158-DEF3-493C-A83E-96A64933B677}" presName="sibTrans" presStyleLbl="sibTrans1D1" presStyleIdx="3" presStyleCnt="4"/>
      <dgm:spPr/>
      <dgm:t>
        <a:bodyPr/>
        <a:lstStyle/>
        <a:p>
          <a:endParaRPr lang="es-ES"/>
        </a:p>
      </dgm:t>
    </dgm:pt>
    <dgm:pt modelId="{B1868B47-98E9-4B6D-AFF9-1AA5135D8366}" type="pres">
      <dgm:prSet presAssocID="{626BE158-DEF3-493C-A83E-96A64933B677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A1CB22D5-74D4-426C-8DB4-14D7EB6B50EA}" type="pres">
      <dgm:prSet presAssocID="{F4788AD1-3E93-412E-83A4-61BF46B05A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5B1272-201F-4FA9-8561-1AF4E36FC809}" type="presOf" srcId="{AA977155-970F-4F6D-835C-98B77C73C61B}" destId="{297254F1-4273-4443-8834-ED38AC68468E}" srcOrd="0" destOrd="0" presId="urn:microsoft.com/office/officeart/2005/8/layout/bProcess3"/>
    <dgm:cxn modelId="{3707FC63-6A51-4BE9-8DE6-B9EC26BD107F}" srcId="{39FE94ED-A259-4B83-92E2-F60CC98746BA}" destId="{F4788AD1-3E93-412E-83A4-61BF46B05A20}" srcOrd="4" destOrd="0" parTransId="{53DC377A-83EE-4691-AD1F-544E10F010F1}" sibTransId="{75F3C737-A9CA-41DB-92FB-3ABC74D26C49}"/>
    <dgm:cxn modelId="{70B4D482-916D-4269-B1A5-C7B16EA0E2EA}" srcId="{39FE94ED-A259-4B83-92E2-F60CC98746BA}" destId="{A147C910-444F-4051-826E-AE32E2015900}" srcOrd="2" destOrd="0" parTransId="{68100B9E-1971-4271-8316-0C16381360F6}" sibTransId="{F1C18364-E119-4D47-A9BA-F800D3381D2B}"/>
    <dgm:cxn modelId="{3D7E97A6-454B-4BBC-9ED4-045ECED7FF91}" srcId="{39FE94ED-A259-4B83-92E2-F60CC98746BA}" destId="{BCEFC918-E590-4DC3-ACC4-61A189C5DC60}" srcOrd="1" destOrd="0" parTransId="{AAA46532-3AD5-4881-A9FC-A0CEAB181125}" sibTransId="{7FB8D2FF-E4A5-418C-9180-5044C0944E1A}"/>
    <dgm:cxn modelId="{64F6B7C0-0FD9-4AB9-B9B4-34E3B7BEF65C}" type="presOf" srcId="{BBD7F78A-E9C7-4CB0-8639-F01BC6AB1AC0}" destId="{C11CB909-FE61-4674-8DF6-A33391C4FA92}" srcOrd="0" destOrd="0" presId="urn:microsoft.com/office/officeart/2005/8/layout/bProcess3"/>
    <dgm:cxn modelId="{FA7CC99B-40D9-4F34-83EB-C3169A1BEF4D}" type="presOf" srcId="{39FE94ED-A259-4B83-92E2-F60CC98746BA}" destId="{A892C380-1778-4A3C-841F-60C70A5B1F7B}" srcOrd="0" destOrd="0" presId="urn:microsoft.com/office/officeart/2005/8/layout/bProcess3"/>
    <dgm:cxn modelId="{5D5FF563-D9DD-49BF-B54D-F8F6EB87240A}" srcId="{39FE94ED-A259-4B83-92E2-F60CC98746BA}" destId="{BBD7F78A-E9C7-4CB0-8639-F01BC6AB1AC0}" srcOrd="0" destOrd="0" parTransId="{FD2E367F-2F2A-46EE-84CB-3ADC02865D4F}" sibTransId="{A75DA2A5-1DF5-4DC3-A1B3-F026F174448B}"/>
    <dgm:cxn modelId="{991DC66A-FC59-4D15-9793-86CCF2709B31}" type="presOf" srcId="{BCEFC918-E590-4DC3-ACC4-61A189C5DC60}" destId="{147527BC-6F56-481D-92E1-17D356E12669}" srcOrd="0" destOrd="0" presId="urn:microsoft.com/office/officeart/2005/8/layout/bProcess3"/>
    <dgm:cxn modelId="{6D3F64EF-0101-45FA-A870-4079CFB6CC02}" type="presOf" srcId="{F4788AD1-3E93-412E-83A4-61BF46B05A20}" destId="{A1CB22D5-74D4-426C-8DB4-14D7EB6B50EA}" srcOrd="0" destOrd="0" presId="urn:microsoft.com/office/officeart/2005/8/layout/bProcess3"/>
    <dgm:cxn modelId="{662D36A4-5D87-4E5E-B113-1DCBAB649CF7}" type="presOf" srcId="{F1C18364-E119-4D47-A9BA-F800D3381D2B}" destId="{0DBDAC09-B007-47B6-84F3-2C4C97255513}" srcOrd="1" destOrd="0" presId="urn:microsoft.com/office/officeart/2005/8/layout/bProcess3"/>
    <dgm:cxn modelId="{A9DE9560-AC36-4149-9487-4410BEA439B4}" type="presOf" srcId="{A75DA2A5-1DF5-4DC3-A1B3-F026F174448B}" destId="{7A02CD0D-D78B-41B6-8175-2EAF023ED33F}" srcOrd="1" destOrd="0" presId="urn:microsoft.com/office/officeart/2005/8/layout/bProcess3"/>
    <dgm:cxn modelId="{53BA43A3-9C1A-4BB6-9612-683A622F8485}" srcId="{39FE94ED-A259-4B83-92E2-F60CC98746BA}" destId="{AA977155-970F-4F6D-835C-98B77C73C61B}" srcOrd="3" destOrd="0" parTransId="{88F3F287-7478-4670-954D-833EEEA735B5}" sibTransId="{626BE158-DEF3-493C-A83E-96A64933B677}"/>
    <dgm:cxn modelId="{80626C37-D7CA-4233-A3D2-FFD8D8B53BE6}" type="presOf" srcId="{7FB8D2FF-E4A5-418C-9180-5044C0944E1A}" destId="{E121315B-DDED-4873-8776-417411AF52DB}" srcOrd="0" destOrd="0" presId="urn:microsoft.com/office/officeart/2005/8/layout/bProcess3"/>
    <dgm:cxn modelId="{B9C2DA84-E58B-409A-9DA3-8CDE375749D2}" type="presOf" srcId="{626BE158-DEF3-493C-A83E-96A64933B677}" destId="{F44C44F2-B491-4373-8FF4-A460A4B18F1B}" srcOrd="0" destOrd="0" presId="urn:microsoft.com/office/officeart/2005/8/layout/bProcess3"/>
    <dgm:cxn modelId="{53A8E630-9C76-4F2A-BDDC-FFB134AD385E}" type="presOf" srcId="{626BE158-DEF3-493C-A83E-96A64933B677}" destId="{B1868B47-98E9-4B6D-AFF9-1AA5135D8366}" srcOrd="1" destOrd="0" presId="urn:microsoft.com/office/officeart/2005/8/layout/bProcess3"/>
    <dgm:cxn modelId="{6CB6D4C8-6CE4-49BD-A5A6-95E5D57B8187}" type="presOf" srcId="{F1C18364-E119-4D47-A9BA-F800D3381D2B}" destId="{2E0FB221-0377-4778-934D-31D3E53A1899}" srcOrd="0" destOrd="0" presId="urn:microsoft.com/office/officeart/2005/8/layout/bProcess3"/>
    <dgm:cxn modelId="{79376321-C493-470A-A845-4AC8612BDCD5}" type="presOf" srcId="{A75DA2A5-1DF5-4DC3-A1B3-F026F174448B}" destId="{5455D042-AC4E-4DA8-B7F4-656BD9BC6342}" srcOrd="0" destOrd="0" presId="urn:microsoft.com/office/officeart/2005/8/layout/bProcess3"/>
    <dgm:cxn modelId="{67A37AC0-51E5-4FCC-B3C6-3253B76AA86D}" type="presOf" srcId="{7FB8D2FF-E4A5-418C-9180-5044C0944E1A}" destId="{BBA38E56-C42E-4E0E-81BE-FB9FEEBECFF0}" srcOrd="1" destOrd="0" presId="urn:microsoft.com/office/officeart/2005/8/layout/bProcess3"/>
    <dgm:cxn modelId="{9F471E39-2DDE-4619-A467-D43EB920F3CD}" type="presOf" srcId="{A147C910-444F-4051-826E-AE32E2015900}" destId="{17146891-5A4B-4471-87A0-52B8D8CF201D}" srcOrd="0" destOrd="0" presId="urn:microsoft.com/office/officeart/2005/8/layout/bProcess3"/>
    <dgm:cxn modelId="{7BA4C439-52B4-400F-BA92-9FFB9A20AD89}" type="presParOf" srcId="{A892C380-1778-4A3C-841F-60C70A5B1F7B}" destId="{C11CB909-FE61-4674-8DF6-A33391C4FA92}" srcOrd="0" destOrd="0" presId="urn:microsoft.com/office/officeart/2005/8/layout/bProcess3"/>
    <dgm:cxn modelId="{7BE3C586-15ED-42BC-9562-74BBC868CF9B}" type="presParOf" srcId="{A892C380-1778-4A3C-841F-60C70A5B1F7B}" destId="{5455D042-AC4E-4DA8-B7F4-656BD9BC6342}" srcOrd="1" destOrd="0" presId="urn:microsoft.com/office/officeart/2005/8/layout/bProcess3"/>
    <dgm:cxn modelId="{C576D877-F6AD-406A-8182-384E7F79D1AB}" type="presParOf" srcId="{5455D042-AC4E-4DA8-B7F4-656BD9BC6342}" destId="{7A02CD0D-D78B-41B6-8175-2EAF023ED33F}" srcOrd="0" destOrd="0" presId="urn:microsoft.com/office/officeart/2005/8/layout/bProcess3"/>
    <dgm:cxn modelId="{8AB7FD80-2D99-4D87-9D03-1BBCF086E823}" type="presParOf" srcId="{A892C380-1778-4A3C-841F-60C70A5B1F7B}" destId="{147527BC-6F56-481D-92E1-17D356E12669}" srcOrd="2" destOrd="0" presId="urn:microsoft.com/office/officeart/2005/8/layout/bProcess3"/>
    <dgm:cxn modelId="{FECA7F97-9244-4DF8-BBCB-3AA6F789D21C}" type="presParOf" srcId="{A892C380-1778-4A3C-841F-60C70A5B1F7B}" destId="{E121315B-DDED-4873-8776-417411AF52DB}" srcOrd="3" destOrd="0" presId="urn:microsoft.com/office/officeart/2005/8/layout/bProcess3"/>
    <dgm:cxn modelId="{7F00E504-DB8F-403F-9754-DEAAF443044A}" type="presParOf" srcId="{E121315B-DDED-4873-8776-417411AF52DB}" destId="{BBA38E56-C42E-4E0E-81BE-FB9FEEBECFF0}" srcOrd="0" destOrd="0" presId="urn:microsoft.com/office/officeart/2005/8/layout/bProcess3"/>
    <dgm:cxn modelId="{5D63C62C-8D01-40B7-A7AB-59633239ABD3}" type="presParOf" srcId="{A892C380-1778-4A3C-841F-60C70A5B1F7B}" destId="{17146891-5A4B-4471-87A0-52B8D8CF201D}" srcOrd="4" destOrd="0" presId="urn:microsoft.com/office/officeart/2005/8/layout/bProcess3"/>
    <dgm:cxn modelId="{FF814886-9335-4621-A520-1309A2E87954}" type="presParOf" srcId="{A892C380-1778-4A3C-841F-60C70A5B1F7B}" destId="{2E0FB221-0377-4778-934D-31D3E53A1899}" srcOrd="5" destOrd="0" presId="urn:microsoft.com/office/officeart/2005/8/layout/bProcess3"/>
    <dgm:cxn modelId="{6A0C32B5-0F31-4E17-A018-3EFC746AB81E}" type="presParOf" srcId="{2E0FB221-0377-4778-934D-31D3E53A1899}" destId="{0DBDAC09-B007-47B6-84F3-2C4C97255513}" srcOrd="0" destOrd="0" presId="urn:microsoft.com/office/officeart/2005/8/layout/bProcess3"/>
    <dgm:cxn modelId="{D4411798-8394-4427-A4B1-D7D7D25F72C7}" type="presParOf" srcId="{A892C380-1778-4A3C-841F-60C70A5B1F7B}" destId="{297254F1-4273-4443-8834-ED38AC68468E}" srcOrd="6" destOrd="0" presId="urn:microsoft.com/office/officeart/2005/8/layout/bProcess3"/>
    <dgm:cxn modelId="{BF05BF43-C508-426B-893E-127234CE1342}" type="presParOf" srcId="{A892C380-1778-4A3C-841F-60C70A5B1F7B}" destId="{F44C44F2-B491-4373-8FF4-A460A4B18F1B}" srcOrd="7" destOrd="0" presId="urn:microsoft.com/office/officeart/2005/8/layout/bProcess3"/>
    <dgm:cxn modelId="{9A0E4181-D56D-4528-AD98-4F92AF9B7882}" type="presParOf" srcId="{F44C44F2-B491-4373-8FF4-A460A4B18F1B}" destId="{B1868B47-98E9-4B6D-AFF9-1AA5135D8366}" srcOrd="0" destOrd="0" presId="urn:microsoft.com/office/officeart/2005/8/layout/bProcess3"/>
    <dgm:cxn modelId="{C0729B80-9597-49FF-AAC2-02DDF4A172F2}" type="presParOf" srcId="{A892C380-1778-4A3C-841F-60C70A5B1F7B}" destId="{A1CB22D5-74D4-426C-8DB4-14D7EB6B50E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A1794-8912-4C34-9976-0E26243509B9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671B4C65-E8BE-40AA-92D7-350CC6378921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rPr>
            <a:t>Group of cells  producing or secreting chemicals </a:t>
          </a:r>
          <a:r>
            <a:rPr lang="es-MX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(HORMONES)</a:t>
          </a:r>
          <a:endParaRPr lang="es-ES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A9FC02A-77EC-458C-976D-ECADAC3E4324}" type="parTrans" cxnId="{0D0280EF-F031-4588-84D2-BC50BFB1D5AE}">
      <dgm:prSet/>
      <dgm:spPr/>
      <dgm:t>
        <a:bodyPr/>
        <a:lstStyle/>
        <a:p>
          <a:endParaRPr lang="es-ES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71C5BF2-B37C-41E3-8147-E94AF46B3345}" type="sibTrans" cxnId="{0D0280EF-F031-4588-84D2-BC50BFB1D5AE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ES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6F72EC5-A1FC-4319-AF29-45FDF98E5756}">
      <dgm:prSet phldrT="[Texto]" custT="1"/>
      <dgm:spPr>
        <a:solidFill>
          <a:srgbClr val="00FF00"/>
        </a:solidFill>
      </dgm:spPr>
      <dgm:t>
        <a:bodyPr/>
        <a:lstStyle/>
        <a:p>
          <a:r>
            <a:rPr lang="en-US" sz="20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Someone release the secretion in specific areas </a:t>
          </a:r>
          <a:endParaRPr lang="en-US" sz="2000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574D71D9-CEFC-476B-9D8C-CBE8DDCD08DE}" type="parTrans" cxnId="{CB390683-6BAB-49F2-A8C5-DF268D5718B4}">
      <dgm:prSet/>
      <dgm:spPr/>
      <dgm:t>
        <a:bodyPr/>
        <a:lstStyle/>
        <a:p>
          <a:endParaRPr lang="es-ES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6C142AB-4F9E-40B0-B65D-218EF75B5256}" type="sibTrans" cxnId="{CB390683-6BAB-49F2-A8C5-DF268D5718B4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s-ES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787BECE-87DF-452C-9D0E-3E1F4BDA34EC}">
      <dgm:prSet phldrT="[Texto]" custT="1"/>
      <dgm:spPr>
        <a:solidFill>
          <a:srgbClr val="47FF47"/>
        </a:solidFill>
      </dgm:spPr>
      <dgm:t>
        <a:bodyPr/>
        <a:lstStyle/>
        <a:p>
          <a:r>
            <a:rPr lang="en-US" sz="2000" b="1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Release more than 20 hormones in the bloodstream</a:t>
          </a:r>
          <a:endParaRPr lang="en-US" sz="2000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B9352B9C-B383-4DE4-A27F-AE1595E016C2}" type="parTrans" cxnId="{03190D83-F6A8-4049-9516-DF65469B6312}">
      <dgm:prSet/>
      <dgm:spPr/>
      <dgm:t>
        <a:bodyPr/>
        <a:lstStyle/>
        <a:p>
          <a:endParaRPr lang="es-ES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168ECF1-974A-4169-9743-567D7D1276DA}" type="sibTrans" cxnId="{03190D83-F6A8-4049-9516-DF65469B6312}">
      <dgm:prSet/>
      <dgm:spPr/>
      <dgm:t>
        <a:bodyPr/>
        <a:lstStyle/>
        <a:p>
          <a:endParaRPr lang="es-ES" sz="20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FCCEEC-14EB-4824-972E-04680045F719}" type="pres">
      <dgm:prSet presAssocID="{74FA1794-8912-4C34-9976-0E26243509B9}" presName="linearFlow" presStyleCnt="0">
        <dgm:presLayoutVars>
          <dgm:resizeHandles val="exact"/>
        </dgm:presLayoutVars>
      </dgm:prSet>
      <dgm:spPr/>
    </dgm:pt>
    <dgm:pt modelId="{77FB8C8B-3233-4D3A-B48F-7F5D011479E4}" type="pres">
      <dgm:prSet presAssocID="{671B4C65-E8BE-40AA-92D7-350CC6378921}" presName="node" presStyleLbl="node1" presStyleIdx="0" presStyleCnt="3" custScaleX="115009" custScaleY="132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BAFAF-E666-4E70-85C1-7C8A4A839463}" type="pres">
      <dgm:prSet presAssocID="{171C5BF2-B37C-41E3-8147-E94AF46B334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A423792-9DB1-4109-B134-85E2FDD43CBC}" type="pres">
      <dgm:prSet presAssocID="{171C5BF2-B37C-41E3-8147-E94AF46B334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44000E12-B27E-4F5E-A081-6D8FE6489659}" type="pres">
      <dgm:prSet presAssocID="{66F72EC5-A1FC-4319-AF29-45FDF98E5756}" presName="node" presStyleLbl="node1" presStyleIdx="1" presStyleCnt="3" custScaleX="115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485C9-AE88-441B-935C-55023191CEF1}" type="pres">
      <dgm:prSet presAssocID="{06C142AB-4F9E-40B0-B65D-218EF75B525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2ACEF37-3799-4D43-9862-DFF6B12C32E6}" type="pres">
      <dgm:prSet presAssocID="{06C142AB-4F9E-40B0-B65D-218EF75B525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C34E09C-87EA-42DD-954C-D5BA63E74145}" type="pres">
      <dgm:prSet presAssocID="{B787BECE-87DF-452C-9D0E-3E1F4BDA34EC}" presName="node" presStyleLbl="node1" presStyleIdx="2" presStyleCnt="3" custScaleX="115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B98E4C-1623-4C33-AD2E-1F7F1FFFBFDF}" type="presOf" srcId="{06C142AB-4F9E-40B0-B65D-218EF75B5256}" destId="{642485C9-AE88-441B-935C-55023191CEF1}" srcOrd="0" destOrd="0" presId="urn:microsoft.com/office/officeart/2005/8/layout/process2"/>
    <dgm:cxn modelId="{7113B4F8-8E51-4698-8173-728814E8B71F}" type="presOf" srcId="{171C5BF2-B37C-41E3-8147-E94AF46B3345}" destId="{CA423792-9DB1-4109-B134-85E2FDD43CBC}" srcOrd="1" destOrd="0" presId="urn:microsoft.com/office/officeart/2005/8/layout/process2"/>
    <dgm:cxn modelId="{03190D83-F6A8-4049-9516-DF65469B6312}" srcId="{74FA1794-8912-4C34-9976-0E26243509B9}" destId="{B787BECE-87DF-452C-9D0E-3E1F4BDA34EC}" srcOrd="2" destOrd="0" parTransId="{B9352B9C-B383-4DE4-A27F-AE1595E016C2}" sibTransId="{1168ECF1-974A-4169-9743-567D7D1276DA}"/>
    <dgm:cxn modelId="{CB390683-6BAB-49F2-A8C5-DF268D5718B4}" srcId="{74FA1794-8912-4C34-9976-0E26243509B9}" destId="{66F72EC5-A1FC-4319-AF29-45FDF98E5756}" srcOrd="1" destOrd="0" parTransId="{574D71D9-CEFC-476B-9D8C-CBE8DDCD08DE}" sibTransId="{06C142AB-4F9E-40B0-B65D-218EF75B5256}"/>
    <dgm:cxn modelId="{F9CCFAB8-8081-4AE4-9420-496EA64E0516}" type="presOf" srcId="{671B4C65-E8BE-40AA-92D7-350CC6378921}" destId="{77FB8C8B-3233-4D3A-B48F-7F5D011479E4}" srcOrd="0" destOrd="0" presId="urn:microsoft.com/office/officeart/2005/8/layout/process2"/>
    <dgm:cxn modelId="{0D0280EF-F031-4588-84D2-BC50BFB1D5AE}" srcId="{74FA1794-8912-4C34-9976-0E26243509B9}" destId="{671B4C65-E8BE-40AA-92D7-350CC6378921}" srcOrd="0" destOrd="0" parTransId="{DA9FC02A-77EC-458C-976D-ECADAC3E4324}" sibTransId="{171C5BF2-B37C-41E3-8147-E94AF46B3345}"/>
    <dgm:cxn modelId="{D92E70C9-4F6B-45F8-89BE-CAB74F81A9BE}" type="presOf" srcId="{06C142AB-4F9E-40B0-B65D-218EF75B5256}" destId="{82ACEF37-3799-4D43-9862-DFF6B12C32E6}" srcOrd="1" destOrd="0" presId="urn:microsoft.com/office/officeart/2005/8/layout/process2"/>
    <dgm:cxn modelId="{1E48275C-614B-4F8A-BA9C-310B91187CA9}" type="presOf" srcId="{B787BECE-87DF-452C-9D0E-3E1F4BDA34EC}" destId="{3C34E09C-87EA-42DD-954C-D5BA63E74145}" srcOrd="0" destOrd="0" presId="urn:microsoft.com/office/officeart/2005/8/layout/process2"/>
    <dgm:cxn modelId="{10B21583-1E12-4C74-A74A-0CD64181A252}" type="presOf" srcId="{66F72EC5-A1FC-4319-AF29-45FDF98E5756}" destId="{44000E12-B27E-4F5E-A081-6D8FE6489659}" srcOrd="0" destOrd="0" presId="urn:microsoft.com/office/officeart/2005/8/layout/process2"/>
    <dgm:cxn modelId="{E5ECBC30-9291-4487-8EE2-270707A9DD2D}" type="presOf" srcId="{74FA1794-8912-4C34-9976-0E26243509B9}" destId="{E6FCCEEC-14EB-4824-972E-04680045F719}" srcOrd="0" destOrd="0" presId="urn:microsoft.com/office/officeart/2005/8/layout/process2"/>
    <dgm:cxn modelId="{88FA6CAE-0C12-4433-A375-BC490D9A8491}" type="presOf" srcId="{171C5BF2-B37C-41E3-8147-E94AF46B3345}" destId="{AE0BAFAF-E666-4E70-85C1-7C8A4A839463}" srcOrd="0" destOrd="0" presId="urn:microsoft.com/office/officeart/2005/8/layout/process2"/>
    <dgm:cxn modelId="{5972641C-B5DC-441B-9BF9-4A0CAEC09373}" type="presParOf" srcId="{E6FCCEEC-14EB-4824-972E-04680045F719}" destId="{77FB8C8B-3233-4D3A-B48F-7F5D011479E4}" srcOrd="0" destOrd="0" presId="urn:microsoft.com/office/officeart/2005/8/layout/process2"/>
    <dgm:cxn modelId="{42B82886-4665-4752-9C3F-19EB9E643B07}" type="presParOf" srcId="{E6FCCEEC-14EB-4824-972E-04680045F719}" destId="{AE0BAFAF-E666-4E70-85C1-7C8A4A839463}" srcOrd="1" destOrd="0" presId="urn:microsoft.com/office/officeart/2005/8/layout/process2"/>
    <dgm:cxn modelId="{30875B16-B3CE-449F-BF9F-2A4EFB26464F}" type="presParOf" srcId="{AE0BAFAF-E666-4E70-85C1-7C8A4A839463}" destId="{CA423792-9DB1-4109-B134-85E2FDD43CBC}" srcOrd="0" destOrd="0" presId="urn:microsoft.com/office/officeart/2005/8/layout/process2"/>
    <dgm:cxn modelId="{F55C17CB-5081-4474-817A-09DFFD97762D}" type="presParOf" srcId="{E6FCCEEC-14EB-4824-972E-04680045F719}" destId="{44000E12-B27E-4F5E-A081-6D8FE6489659}" srcOrd="2" destOrd="0" presId="urn:microsoft.com/office/officeart/2005/8/layout/process2"/>
    <dgm:cxn modelId="{BFFE0D11-FA86-4969-822E-02BC0CA71BC4}" type="presParOf" srcId="{E6FCCEEC-14EB-4824-972E-04680045F719}" destId="{642485C9-AE88-441B-935C-55023191CEF1}" srcOrd="3" destOrd="0" presId="urn:microsoft.com/office/officeart/2005/8/layout/process2"/>
    <dgm:cxn modelId="{C885ADDA-B3ED-402B-B1F1-3D580D1A6DB3}" type="presParOf" srcId="{642485C9-AE88-441B-935C-55023191CEF1}" destId="{82ACEF37-3799-4D43-9862-DFF6B12C32E6}" srcOrd="0" destOrd="0" presId="urn:microsoft.com/office/officeart/2005/8/layout/process2"/>
    <dgm:cxn modelId="{D7414789-68C8-4E18-9736-BDC26C7F065D}" type="presParOf" srcId="{E6FCCEEC-14EB-4824-972E-04680045F719}" destId="{3C34E09C-87EA-42DD-954C-D5BA63E7414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7D80A-5F8E-451A-A2ED-6904AD29CAFE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40AC2B3-F133-4C51-9F6C-BA1D1A7013C9}">
      <dgm:prSet phldrT="[Texto]"/>
      <dgm:spPr>
        <a:solidFill>
          <a:srgbClr val="003300"/>
        </a:solidFill>
      </dgm:spPr>
      <dgm:t>
        <a:bodyPr/>
        <a:lstStyle/>
        <a:p>
          <a:endParaRPr lang="en-US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07883DF5-FFFC-4E89-8C6E-9A365A49FC5A}" type="parTrans" cxnId="{C3DE517D-F410-449C-A51E-AC8D764A7AF6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BE80EDE-D145-4DD6-9FB4-F2A06A77FB6F}" type="sibTrans" cxnId="{C3DE517D-F410-449C-A51E-AC8D764A7AF6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33A68B7-ED14-4E4C-8F27-3CBDA85FAE9C}">
      <dgm:prSet phldrT="[Texto]"/>
      <dgm:spPr>
        <a:solidFill>
          <a:srgbClr val="008E00"/>
        </a:solidFill>
      </dgm:spPr>
      <dgm:t>
        <a:bodyPr/>
        <a:lstStyle/>
        <a:p>
          <a:endParaRPr lang="en-US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8F3FBB53-169A-4D14-9EA6-56F41969F6CD}" type="parTrans" cxnId="{90380E87-5A82-4161-B43E-EDCCD336A15D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25C0027-BC49-4103-A422-7DF904FA47B5}" type="sibTrans" cxnId="{90380E87-5A82-4161-B43E-EDCCD336A15D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49A0A44-CC2F-4A14-BB87-1904657808DD}">
      <dgm:prSet phldrT="[Texto]"/>
      <dgm:spPr>
        <a:solidFill>
          <a:srgbClr val="00CC00"/>
        </a:solidFill>
      </dgm:spPr>
      <dgm:t>
        <a:bodyPr/>
        <a:lstStyle/>
        <a:p>
          <a:endParaRPr lang="en-US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C6366275-204F-417C-A063-F0191C6B6229}" type="parTrans" cxnId="{8CA7EAB0-D091-48DD-80BD-BACB891EC62C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94A498C-6697-44E9-A170-2EA8F47A29BD}" type="sibTrans" cxnId="{8CA7EAB0-D091-48DD-80BD-BACB891EC62C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D4E3793-E4A5-4328-9768-E4873FD94AFC}">
      <dgm:prSet/>
      <dgm:spPr>
        <a:solidFill>
          <a:srgbClr val="47FF47"/>
        </a:solidFill>
      </dgm:spPr>
      <dgm:t>
        <a:bodyPr/>
        <a:lstStyle/>
        <a:p>
          <a:endParaRPr lang="en-US" b="1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81B6CFE6-4901-4DD9-A568-AB4D19818A88}" type="parTrans" cxnId="{0C21C311-3A15-4609-977A-27D119644430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BC6E084-E6E7-4FFB-90A6-105328BEC8C4}" type="sibTrans" cxnId="{0C21C311-3A15-4609-977A-27D119644430}">
      <dgm:prSet/>
      <dgm:spPr/>
      <dgm:t>
        <a:bodyPr/>
        <a:lstStyle/>
        <a:p>
          <a:endParaRPr lang="es-E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1FD6700-DE79-4ECE-819B-DB0551F1BBBC}" type="pres">
      <dgm:prSet presAssocID="{EB17D80A-5F8E-451A-A2ED-6904AD29CA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FD618B-332E-4766-A969-F52B4D0A3B52}" type="pres">
      <dgm:prSet presAssocID="{7D4E3793-E4A5-4328-9768-E4873FD94AFC}" presName="boxAndChildren" presStyleCnt="0"/>
      <dgm:spPr/>
    </dgm:pt>
    <dgm:pt modelId="{08101F36-47CB-4F37-BF62-978478D1751C}" type="pres">
      <dgm:prSet presAssocID="{7D4E3793-E4A5-4328-9768-E4873FD94AFC}" presName="parentTextBox" presStyleLbl="node1" presStyleIdx="0" presStyleCnt="4"/>
      <dgm:spPr/>
      <dgm:t>
        <a:bodyPr/>
        <a:lstStyle/>
        <a:p>
          <a:endParaRPr lang="es-ES"/>
        </a:p>
      </dgm:t>
    </dgm:pt>
    <dgm:pt modelId="{D8BF5FAD-3DC3-4B40-9A92-02484C8AB812}" type="pres">
      <dgm:prSet presAssocID="{894A498C-6697-44E9-A170-2EA8F47A29BD}" presName="sp" presStyleCnt="0"/>
      <dgm:spPr/>
    </dgm:pt>
    <dgm:pt modelId="{520FC837-AC96-4ABC-BEAF-489F2EDE3403}" type="pres">
      <dgm:prSet presAssocID="{D49A0A44-CC2F-4A14-BB87-1904657808DD}" presName="arrowAndChildren" presStyleCnt="0"/>
      <dgm:spPr/>
    </dgm:pt>
    <dgm:pt modelId="{065AA369-E7EC-4464-8B7A-3D71C146F0F5}" type="pres">
      <dgm:prSet presAssocID="{D49A0A44-CC2F-4A14-BB87-1904657808DD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0B70DBAF-096A-49C6-B3FC-B243ECEEA49C}" type="pres">
      <dgm:prSet presAssocID="{725C0027-BC49-4103-A422-7DF904FA47B5}" presName="sp" presStyleCnt="0"/>
      <dgm:spPr/>
    </dgm:pt>
    <dgm:pt modelId="{8199FB39-6343-4908-A477-1B74A92E2674}" type="pres">
      <dgm:prSet presAssocID="{E33A68B7-ED14-4E4C-8F27-3CBDA85FAE9C}" presName="arrowAndChildren" presStyleCnt="0"/>
      <dgm:spPr/>
    </dgm:pt>
    <dgm:pt modelId="{6291B8C9-7BB0-47A4-A0F6-FD69AF052AA5}" type="pres">
      <dgm:prSet presAssocID="{E33A68B7-ED14-4E4C-8F27-3CBDA85FAE9C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F713F98D-C450-4D8E-8C24-4DE1183960CC}" type="pres">
      <dgm:prSet presAssocID="{5BE80EDE-D145-4DD6-9FB4-F2A06A77FB6F}" presName="sp" presStyleCnt="0"/>
      <dgm:spPr/>
    </dgm:pt>
    <dgm:pt modelId="{5CF4398C-FBA0-417D-B0E1-5CD508436A98}" type="pres">
      <dgm:prSet presAssocID="{940AC2B3-F133-4C51-9F6C-BA1D1A7013C9}" presName="arrowAndChildren" presStyleCnt="0"/>
      <dgm:spPr/>
    </dgm:pt>
    <dgm:pt modelId="{8189B557-61E9-4487-86B0-6C9809E125EF}" type="pres">
      <dgm:prSet presAssocID="{940AC2B3-F133-4C51-9F6C-BA1D1A7013C9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588FDDBB-5BC4-4083-AE21-2C2BF665F648}" type="presOf" srcId="{E33A68B7-ED14-4E4C-8F27-3CBDA85FAE9C}" destId="{6291B8C9-7BB0-47A4-A0F6-FD69AF052AA5}" srcOrd="0" destOrd="0" presId="urn:microsoft.com/office/officeart/2005/8/layout/process4"/>
    <dgm:cxn modelId="{0C21C311-3A15-4609-977A-27D119644430}" srcId="{EB17D80A-5F8E-451A-A2ED-6904AD29CAFE}" destId="{7D4E3793-E4A5-4328-9768-E4873FD94AFC}" srcOrd="3" destOrd="0" parTransId="{81B6CFE6-4901-4DD9-A568-AB4D19818A88}" sibTransId="{BBC6E084-E6E7-4FFB-90A6-105328BEC8C4}"/>
    <dgm:cxn modelId="{C3DE517D-F410-449C-A51E-AC8D764A7AF6}" srcId="{EB17D80A-5F8E-451A-A2ED-6904AD29CAFE}" destId="{940AC2B3-F133-4C51-9F6C-BA1D1A7013C9}" srcOrd="0" destOrd="0" parTransId="{07883DF5-FFFC-4E89-8C6E-9A365A49FC5A}" sibTransId="{5BE80EDE-D145-4DD6-9FB4-F2A06A77FB6F}"/>
    <dgm:cxn modelId="{691997F9-AB49-4CAE-AAC6-945224D9CFE1}" type="presOf" srcId="{7D4E3793-E4A5-4328-9768-E4873FD94AFC}" destId="{08101F36-47CB-4F37-BF62-978478D1751C}" srcOrd="0" destOrd="0" presId="urn:microsoft.com/office/officeart/2005/8/layout/process4"/>
    <dgm:cxn modelId="{26F0E6AD-EF85-453E-BA76-BCE473740999}" type="presOf" srcId="{EB17D80A-5F8E-451A-A2ED-6904AD29CAFE}" destId="{61FD6700-DE79-4ECE-819B-DB0551F1BBBC}" srcOrd="0" destOrd="0" presId="urn:microsoft.com/office/officeart/2005/8/layout/process4"/>
    <dgm:cxn modelId="{ADD44002-7D4B-49E8-AFCC-60FCAE042C07}" type="presOf" srcId="{940AC2B3-F133-4C51-9F6C-BA1D1A7013C9}" destId="{8189B557-61E9-4487-86B0-6C9809E125EF}" srcOrd="0" destOrd="0" presId="urn:microsoft.com/office/officeart/2005/8/layout/process4"/>
    <dgm:cxn modelId="{31E87317-738D-43A7-A7AD-9DDC8749C266}" type="presOf" srcId="{D49A0A44-CC2F-4A14-BB87-1904657808DD}" destId="{065AA369-E7EC-4464-8B7A-3D71C146F0F5}" srcOrd="0" destOrd="0" presId="urn:microsoft.com/office/officeart/2005/8/layout/process4"/>
    <dgm:cxn modelId="{8CA7EAB0-D091-48DD-80BD-BACB891EC62C}" srcId="{EB17D80A-5F8E-451A-A2ED-6904AD29CAFE}" destId="{D49A0A44-CC2F-4A14-BB87-1904657808DD}" srcOrd="2" destOrd="0" parTransId="{C6366275-204F-417C-A063-F0191C6B6229}" sibTransId="{894A498C-6697-44E9-A170-2EA8F47A29BD}"/>
    <dgm:cxn modelId="{90380E87-5A82-4161-B43E-EDCCD336A15D}" srcId="{EB17D80A-5F8E-451A-A2ED-6904AD29CAFE}" destId="{E33A68B7-ED14-4E4C-8F27-3CBDA85FAE9C}" srcOrd="1" destOrd="0" parTransId="{8F3FBB53-169A-4D14-9EA6-56F41969F6CD}" sibTransId="{725C0027-BC49-4103-A422-7DF904FA47B5}"/>
    <dgm:cxn modelId="{B034CAA0-01DF-4C85-B26A-2EC64D1056A4}" type="presParOf" srcId="{61FD6700-DE79-4ECE-819B-DB0551F1BBBC}" destId="{31FD618B-332E-4766-A969-F52B4D0A3B52}" srcOrd="0" destOrd="0" presId="urn:microsoft.com/office/officeart/2005/8/layout/process4"/>
    <dgm:cxn modelId="{1D0304EA-6F20-4830-B2FE-B6A5D60F3421}" type="presParOf" srcId="{31FD618B-332E-4766-A969-F52B4D0A3B52}" destId="{08101F36-47CB-4F37-BF62-978478D1751C}" srcOrd="0" destOrd="0" presId="urn:microsoft.com/office/officeart/2005/8/layout/process4"/>
    <dgm:cxn modelId="{63150405-A61F-4196-9840-D264929D2D10}" type="presParOf" srcId="{61FD6700-DE79-4ECE-819B-DB0551F1BBBC}" destId="{D8BF5FAD-3DC3-4B40-9A92-02484C8AB812}" srcOrd="1" destOrd="0" presId="urn:microsoft.com/office/officeart/2005/8/layout/process4"/>
    <dgm:cxn modelId="{19C05C86-4CC3-4656-AE9B-5770F4AB3960}" type="presParOf" srcId="{61FD6700-DE79-4ECE-819B-DB0551F1BBBC}" destId="{520FC837-AC96-4ABC-BEAF-489F2EDE3403}" srcOrd="2" destOrd="0" presId="urn:microsoft.com/office/officeart/2005/8/layout/process4"/>
    <dgm:cxn modelId="{E58A3758-F3E0-48A4-BF0F-D43DD77512B4}" type="presParOf" srcId="{520FC837-AC96-4ABC-BEAF-489F2EDE3403}" destId="{065AA369-E7EC-4464-8B7A-3D71C146F0F5}" srcOrd="0" destOrd="0" presId="urn:microsoft.com/office/officeart/2005/8/layout/process4"/>
    <dgm:cxn modelId="{0AF027CA-9817-4F62-B2EB-06005C7790D2}" type="presParOf" srcId="{61FD6700-DE79-4ECE-819B-DB0551F1BBBC}" destId="{0B70DBAF-096A-49C6-B3FC-B243ECEEA49C}" srcOrd="3" destOrd="0" presId="urn:microsoft.com/office/officeart/2005/8/layout/process4"/>
    <dgm:cxn modelId="{226BE94E-AE99-4BFC-88AD-0A4463B188AF}" type="presParOf" srcId="{61FD6700-DE79-4ECE-819B-DB0551F1BBBC}" destId="{8199FB39-6343-4908-A477-1B74A92E2674}" srcOrd="4" destOrd="0" presId="urn:microsoft.com/office/officeart/2005/8/layout/process4"/>
    <dgm:cxn modelId="{65F06602-72F6-4163-8A5D-69C69C8F9FCE}" type="presParOf" srcId="{8199FB39-6343-4908-A477-1B74A92E2674}" destId="{6291B8C9-7BB0-47A4-A0F6-FD69AF052AA5}" srcOrd="0" destOrd="0" presId="urn:microsoft.com/office/officeart/2005/8/layout/process4"/>
    <dgm:cxn modelId="{8EEF71FE-171D-4D73-BA9B-8E5517813360}" type="presParOf" srcId="{61FD6700-DE79-4ECE-819B-DB0551F1BBBC}" destId="{F713F98D-C450-4D8E-8C24-4DE1183960CC}" srcOrd="5" destOrd="0" presId="urn:microsoft.com/office/officeart/2005/8/layout/process4"/>
    <dgm:cxn modelId="{D59321D2-2D0B-4DBC-938A-5CC1328FF892}" type="presParOf" srcId="{61FD6700-DE79-4ECE-819B-DB0551F1BBBC}" destId="{5CF4398C-FBA0-417D-B0E1-5CD508436A98}" srcOrd="6" destOrd="0" presId="urn:microsoft.com/office/officeart/2005/8/layout/process4"/>
    <dgm:cxn modelId="{103F1F81-CAD8-46DE-8043-EA52DEE1E8B2}" type="presParOf" srcId="{5CF4398C-FBA0-417D-B0E1-5CD508436A98}" destId="{8189B557-61E9-4487-86B0-6C9809E125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A2379-A5EB-438F-90E3-BE39BCC04274}" type="doc">
      <dgm:prSet loTypeId="urn:microsoft.com/office/officeart/2005/8/layout/process2" loCatId="process" qsTypeId="urn:microsoft.com/office/officeart/2005/8/quickstyle/3d1" qsCatId="3D" csTypeId="urn:microsoft.com/office/officeart/2005/8/colors/accent0_3" csCatId="mainScheme" phldr="1"/>
      <dgm:spPr/>
    </dgm:pt>
    <dgm:pt modelId="{A3DF7C0F-3DB8-4E7B-8B1E-416B6575F812}">
      <dgm:prSet phldrT="[Texto]"/>
      <dgm:spPr>
        <a:solidFill>
          <a:srgbClr val="003300"/>
        </a:solidFill>
      </dgm:spPr>
      <dgm:t>
        <a:bodyPr/>
        <a:lstStyle/>
        <a:p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Master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Gland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(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most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important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AA291E9-C0B9-4FFC-893B-D7C73B8162DA}" type="parTrans" cxnId="{7C296983-A5E8-4CDC-8515-708A9B6A1E0D}">
      <dgm:prSet/>
      <dgm:spPr/>
      <dgm:t>
        <a:bodyPr/>
        <a:lstStyle/>
        <a:p>
          <a:endParaRPr lang="es-ES"/>
        </a:p>
      </dgm:t>
    </dgm:pt>
    <dgm:pt modelId="{8B450ED1-2A39-4FC8-A72B-560F3AF7D342}" type="sibTrans" cxnId="{7C296983-A5E8-4CDC-8515-708A9B6A1E0D}">
      <dgm:prSet/>
      <dgm:spPr>
        <a:solidFill>
          <a:srgbClr val="008E00"/>
        </a:solidFill>
      </dgm:spPr>
      <dgm:t>
        <a:bodyPr/>
        <a:lstStyle/>
        <a:p>
          <a:endParaRPr lang="es-ES"/>
        </a:p>
      </dgm:t>
    </dgm:pt>
    <dgm:pt modelId="{DCDC0532-4A00-40A3-9ED7-2F1D0EE050A4}">
      <dgm:prSet phldrT="[Texto]"/>
      <dgm:spPr>
        <a:solidFill>
          <a:srgbClr val="003300"/>
        </a:solidFill>
      </dgm:spPr>
      <dgm:t>
        <a:bodyPr/>
        <a:lstStyle/>
        <a:p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It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hormones control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other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glands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1214BA-3FE6-488D-8132-4BA0E94C3437}" type="parTrans" cxnId="{55995E40-3B3D-4C94-8792-AA815415FFD1}">
      <dgm:prSet/>
      <dgm:spPr/>
      <dgm:t>
        <a:bodyPr/>
        <a:lstStyle/>
        <a:p>
          <a:endParaRPr lang="es-ES"/>
        </a:p>
      </dgm:t>
    </dgm:pt>
    <dgm:pt modelId="{976B77E4-D441-4DE1-92A7-5C5FA63A9E91}" type="sibTrans" cxnId="{55995E40-3B3D-4C94-8792-AA815415FFD1}">
      <dgm:prSet/>
      <dgm:spPr>
        <a:solidFill>
          <a:srgbClr val="008E00"/>
        </a:solidFill>
      </dgm:spPr>
      <dgm:t>
        <a:bodyPr/>
        <a:lstStyle/>
        <a:p>
          <a:endParaRPr lang="es-ES"/>
        </a:p>
      </dgm:t>
    </dgm:pt>
    <dgm:pt modelId="{A555233F-15C9-42BA-ADF0-7D1923D6290B}">
      <dgm:prSet phldrT="[Texto]"/>
      <dgm:spPr>
        <a:solidFill>
          <a:srgbClr val="003300"/>
        </a:solidFill>
      </dgm:spPr>
      <dgm:t>
        <a:bodyPr/>
        <a:lstStyle/>
        <a:p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Influence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by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factors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such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emotions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24B48C-CD9F-4797-8722-6E109E668A24}" type="parTrans" cxnId="{E1329BD3-7B31-420F-8D5E-E9F3C56990EB}">
      <dgm:prSet/>
      <dgm:spPr/>
      <dgm:t>
        <a:bodyPr/>
        <a:lstStyle/>
        <a:p>
          <a:endParaRPr lang="es-ES"/>
        </a:p>
      </dgm:t>
    </dgm:pt>
    <dgm:pt modelId="{D71F1240-9944-4973-B932-56E27443AF15}" type="sibTrans" cxnId="{E1329BD3-7B31-420F-8D5E-E9F3C56990EB}">
      <dgm:prSet/>
      <dgm:spPr/>
      <dgm:t>
        <a:bodyPr/>
        <a:lstStyle/>
        <a:p>
          <a:endParaRPr lang="es-ES"/>
        </a:p>
      </dgm:t>
    </dgm:pt>
    <dgm:pt modelId="{A81C9A97-1FE4-4490-A75A-4CE2B2F7366A}" type="pres">
      <dgm:prSet presAssocID="{3FFA2379-A5EB-438F-90E3-BE39BCC04274}" presName="linearFlow" presStyleCnt="0">
        <dgm:presLayoutVars>
          <dgm:resizeHandles val="exact"/>
        </dgm:presLayoutVars>
      </dgm:prSet>
      <dgm:spPr/>
    </dgm:pt>
    <dgm:pt modelId="{CDA13785-BF20-409C-B0CD-3F4E8C3A8842}" type="pres">
      <dgm:prSet presAssocID="{A3DF7C0F-3DB8-4E7B-8B1E-416B6575F8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A5B4C-5A8A-407F-BBB6-DF64684E3A3B}" type="pres">
      <dgm:prSet presAssocID="{8B450ED1-2A39-4FC8-A72B-560F3AF7D34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8DB618F-C852-4533-B573-F34F8C79E806}" type="pres">
      <dgm:prSet presAssocID="{8B450ED1-2A39-4FC8-A72B-560F3AF7D34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B8888E49-11C2-4881-967C-EF2C80DACB29}" type="pres">
      <dgm:prSet presAssocID="{DCDC0532-4A00-40A3-9ED7-2F1D0EE050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2C24D-EE77-428A-A1D8-A5F69E03D471}" type="pres">
      <dgm:prSet presAssocID="{976B77E4-D441-4DE1-92A7-5C5FA63A9E9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A34278E-D802-4742-AD02-BAFDE9BFF19E}" type="pres">
      <dgm:prSet presAssocID="{976B77E4-D441-4DE1-92A7-5C5FA63A9E9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3A5A78F-2DB5-480C-BA34-4A77DA668E67}" type="pres">
      <dgm:prSet presAssocID="{A555233F-15C9-42BA-ADF0-7D1923D629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E1D7DA-1AD3-4656-9299-4F0B2641CF63}" type="presOf" srcId="{8B450ED1-2A39-4FC8-A72B-560F3AF7D342}" destId="{4CAA5B4C-5A8A-407F-BBB6-DF64684E3A3B}" srcOrd="0" destOrd="0" presId="urn:microsoft.com/office/officeart/2005/8/layout/process2"/>
    <dgm:cxn modelId="{B0B76AB6-7A0A-42CD-8820-8860D3F076A4}" type="presOf" srcId="{A3DF7C0F-3DB8-4E7B-8B1E-416B6575F812}" destId="{CDA13785-BF20-409C-B0CD-3F4E8C3A8842}" srcOrd="0" destOrd="0" presId="urn:microsoft.com/office/officeart/2005/8/layout/process2"/>
    <dgm:cxn modelId="{7C296983-A5E8-4CDC-8515-708A9B6A1E0D}" srcId="{3FFA2379-A5EB-438F-90E3-BE39BCC04274}" destId="{A3DF7C0F-3DB8-4E7B-8B1E-416B6575F812}" srcOrd="0" destOrd="0" parTransId="{6AA291E9-C0B9-4FFC-893B-D7C73B8162DA}" sibTransId="{8B450ED1-2A39-4FC8-A72B-560F3AF7D342}"/>
    <dgm:cxn modelId="{95DADF02-AF5E-402E-A55F-E645F3710BFD}" type="presOf" srcId="{8B450ED1-2A39-4FC8-A72B-560F3AF7D342}" destId="{38DB618F-C852-4533-B573-F34F8C79E806}" srcOrd="1" destOrd="0" presId="urn:microsoft.com/office/officeart/2005/8/layout/process2"/>
    <dgm:cxn modelId="{1DC0D35F-812C-490F-8666-20844DB40121}" type="presOf" srcId="{3FFA2379-A5EB-438F-90E3-BE39BCC04274}" destId="{A81C9A97-1FE4-4490-A75A-4CE2B2F7366A}" srcOrd="0" destOrd="0" presId="urn:microsoft.com/office/officeart/2005/8/layout/process2"/>
    <dgm:cxn modelId="{55CFC478-6230-4CC3-AD34-AD4A197F2A86}" type="presOf" srcId="{A555233F-15C9-42BA-ADF0-7D1923D6290B}" destId="{A3A5A78F-2DB5-480C-BA34-4A77DA668E67}" srcOrd="0" destOrd="0" presId="urn:microsoft.com/office/officeart/2005/8/layout/process2"/>
    <dgm:cxn modelId="{55995E40-3B3D-4C94-8792-AA815415FFD1}" srcId="{3FFA2379-A5EB-438F-90E3-BE39BCC04274}" destId="{DCDC0532-4A00-40A3-9ED7-2F1D0EE050A4}" srcOrd="1" destOrd="0" parTransId="{2C1214BA-3FE6-488D-8132-4BA0E94C3437}" sibTransId="{976B77E4-D441-4DE1-92A7-5C5FA63A9E91}"/>
    <dgm:cxn modelId="{23D555A5-6D3E-4007-81D7-CEBB012CAC9D}" type="presOf" srcId="{DCDC0532-4A00-40A3-9ED7-2F1D0EE050A4}" destId="{B8888E49-11C2-4881-967C-EF2C80DACB29}" srcOrd="0" destOrd="0" presId="urn:microsoft.com/office/officeart/2005/8/layout/process2"/>
    <dgm:cxn modelId="{E1329BD3-7B31-420F-8D5E-E9F3C56990EB}" srcId="{3FFA2379-A5EB-438F-90E3-BE39BCC04274}" destId="{A555233F-15C9-42BA-ADF0-7D1923D6290B}" srcOrd="2" destOrd="0" parTransId="{8C24B48C-CD9F-4797-8722-6E109E668A24}" sibTransId="{D71F1240-9944-4973-B932-56E27443AF15}"/>
    <dgm:cxn modelId="{43883050-F1DD-432C-9BDA-450061B297DD}" type="presOf" srcId="{976B77E4-D441-4DE1-92A7-5C5FA63A9E91}" destId="{CA72C24D-EE77-428A-A1D8-A5F69E03D471}" srcOrd="0" destOrd="0" presId="urn:microsoft.com/office/officeart/2005/8/layout/process2"/>
    <dgm:cxn modelId="{2F2E8DB4-A752-4E9A-9E11-77DB559CF04E}" type="presOf" srcId="{976B77E4-D441-4DE1-92A7-5C5FA63A9E91}" destId="{BA34278E-D802-4742-AD02-BAFDE9BFF19E}" srcOrd="1" destOrd="0" presId="urn:microsoft.com/office/officeart/2005/8/layout/process2"/>
    <dgm:cxn modelId="{3EF7EB0B-4807-449F-BEB8-54E18CB5E092}" type="presParOf" srcId="{A81C9A97-1FE4-4490-A75A-4CE2B2F7366A}" destId="{CDA13785-BF20-409C-B0CD-3F4E8C3A8842}" srcOrd="0" destOrd="0" presId="urn:microsoft.com/office/officeart/2005/8/layout/process2"/>
    <dgm:cxn modelId="{52070308-DF41-40E0-9D36-78A0FDBA7627}" type="presParOf" srcId="{A81C9A97-1FE4-4490-A75A-4CE2B2F7366A}" destId="{4CAA5B4C-5A8A-407F-BBB6-DF64684E3A3B}" srcOrd="1" destOrd="0" presId="urn:microsoft.com/office/officeart/2005/8/layout/process2"/>
    <dgm:cxn modelId="{6ACC1F72-F6D8-44F6-A77C-207C42E92578}" type="presParOf" srcId="{4CAA5B4C-5A8A-407F-BBB6-DF64684E3A3B}" destId="{38DB618F-C852-4533-B573-F34F8C79E806}" srcOrd="0" destOrd="0" presId="urn:microsoft.com/office/officeart/2005/8/layout/process2"/>
    <dgm:cxn modelId="{1297137B-A39B-4E28-A481-EF28BC31E3F4}" type="presParOf" srcId="{A81C9A97-1FE4-4490-A75A-4CE2B2F7366A}" destId="{B8888E49-11C2-4881-967C-EF2C80DACB29}" srcOrd="2" destOrd="0" presId="urn:microsoft.com/office/officeart/2005/8/layout/process2"/>
    <dgm:cxn modelId="{3472C2BA-14FD-482D-AB86-EAE9E739CD3C}" type="presParOf" srcId="{A81C9A97-1FE4-4490-A75A-4CE2B2F7366A}" destId="{CA72C24D-EE77-428A-A1D8-A5F69E03D471}" srcOrd="3" destOrd="0" presId="urn:microsoft.com/office/officeart/2005/8/layout/process2"/>
    <dgm:cxn modelId="{3FA2766C-2F7C-4F5D-BEB7-AB3CD8A64174}" type="presParOf" srcId="{CA72C24D-EE77-428A-A1D8-A5F69E03D471}" destId="{BA34278E-D802-4742-AD02-BAFDE9BFF19E}" srcOrd="0" destOrd="0" presId="urn:microsoft.com/office/officeart/2005/8/layout/process2"/>
    <dgm:cxn modelId="{59CEB36E-B9DC-419A-99D9-E45F4CACE56A}" type="presParOf" srcId="{A81C9A97-1FE4-4490-A75A-4CE2B2F7366A}" destId="{A3A5A78F-2DB5-480C-BA34-4A77DA668E6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E002A3-FC3A-43B5-AF76-8BE00E12F943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578F8-0255-4CA7-B175-9099B500EDBC}">
      <dgm:prSet phldrT="[Texto]"/>
      <dgm:spPr>
        <a:solidFill>
          <a:srgbClr val="00FF00"/>
        </a:solidFill>
      </dgm:spPr>
      <dgm:t>
        <a:bodyPr/>
        <a:lstStyle/>
        <a:p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Anterior </a:t>
          </a:r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Lobe</a:t>
          </a:r>
          <a:endParaRPr lang="es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BC012084-3DB7-4959-B766-5E33886B6D23}" type="parTrans" cxnId="{60D14965-AE8E-473C-A088-E79C1B6C43E6}">
      <dgm:prSet/>
      <dgm:spPr/>
      <dgm:t>
        <a:bodyPr/>
        <a:lstStyle/>
        <a:p>
          <a:endParaRPr lang="es-ES"/>
        </a:p>
      </dgm:t>
    </dgm:pt>
    <dgm:pt modelId="{DB500BE7-BEA8-45EB-9259-933BA320F8B5}" type="sibTrans" cxnId="{60D14965-AE8E-473C-A088-E79C1B6C43E6}">
      <dgm:prSet/>
      <dgm:spPr/>
      <dgm:t>
        <a:bodyPr/>
        <a:lstStyle/>
        <a:p>
          <a:endParaRPr lang="es-ES"/>
        </a:p>
      </dgm:t>
    </dgm:pt>
    <dgm:pt modelId="{AA5EDD00-47F0-4B20-BB09-266047D0DB78}">
      <dgm:prSet phldrT="[Texto]"/>
      <dgm:spPr>
        <a:solidFill>
          <a:srgbClr val="47FF47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Regulates</a:t>
          </a:r>
          <a:endParaRPr lang="es-MX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Thyroid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Adrenals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</a:t>
          </a:r>
        </a:p>
        <a:p>
          <a:pPr>
            <a:spcAft>
              <a:spcPts val="0"/>
            </a:spcAft>
          </a:pP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Reproductive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glands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3D7370A-B4DC-425A-A34D-EC264CB450AC}" type="parTrans" cxnId="{385A86D5-FD67-49C0-8841-802C4D8E5927}">
      <dgm:prSet/>
      <dgm:spPr/>
      <dgm:t>
        <a:bodyPr/>
        <a:lstStyle/>
        <a:p>
          <a:endParaRPr lang="es-ES"/>
        </a:p>
      </dgm:t>
    </dgm:pt>
    <dgm:pt modelId="{F946E449-4617-4028-808E-95AC48E7E9C4}" type="sibTrans" cxnId="{385A86D5-FD67-49C0-8841-802C4D8E5927}">
      <dgm:prSet/>
      <dgm:spPr/>
      <dgm:t>
        <a:bodyPr/>
        <a:lstStyle/>
        <a:p>
          <a:endParaRPr lang="es-ES"/>
        </a:p>
      </dgm:t>
    </dgm:pt>
    <dgm:pt modelId="{615CF040-1C46-41BC-AC6C-17C122468AF4}">
      <dgm:prSet phldrT="[Texto]" custT="1"/>
      <dgm:spPr>
        <a:solidFill>
          <a:srgbClr val="47FF47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Produces:</a:t>
          </a:r>
        </a:p>
        <a:p>
          <a:pPr>
            <a:spcAft>
              <a:spcPts val="0"/>
            </a:spcAft>
          </a:pPr>
          <a:r>
            <a:rPr lang="es-MX" sz="1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Growth</a:t>
          </a:r>
          <a:r>
            <a:rPr lang="es-MX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hormone, </a:t>
          </a:r>
          <a:r>
            <a:rPr lang="es-MX" sz="1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prolactin</a:t>
          </a:r>
          <a:r>
            <a:rPr lang="es-MX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es-MX" sz="1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thyrotropin</a:t>
          </a:r>
          <a:r>
            <a:rPr lang="es-MX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, </a:t>
          </a:r>
          <a:r>
            <a:rPr lang="es-MX" sz="1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corticotropin</a:t>
          </a:r>
          <a:endParaRPr lang="es-ES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95DABA0-DA8F-43DE-8EA3-CE615B90A863}" type="parTrans" cxnId="{99612EAB-2EB7-4F9E-9F6C-F33EBE85DC7C}">
      <dgm:prSet/>
      <dgm:spPr>
        <a:solidFill>
          <a:srgbClr val="00FF00"/>
        </a:solidFill>
        <a:ln>
          <a:solidFill>
            <a:srgbClr val="008E00"/>
          </a:solidFill>
        </a:ln>
      </dgm:spPr>
      <dgm:t>
        <a:bodyPr/>
        <a:lstStyle/>
        <a:p>
          <a:endParaRPr lang="es-ES"/>
        </a:p>
      </dgm:t>
    </dgm:pt>
    <dgm:pt modelId="{950164D8-8BCA-4013-939E-F480AB1FF36B}" type="sibTrans" cxnId="{99612EAB-2EB7-4F9E-9F6C-F33EBE85DC7C}">
      <dgm:prSet/>
      <dgm:spPr/>
      <dgm:t>
        <a:bodyPr/>
        <a:lstStyle/>
        <a:p>
          <a:endParaRPr lang="es-ES"/>
        </a:p>
      </dgm:t>
    </dgm:pt>
    <dgm:pt modelId="{F3A13A57-D128-4FB1-9D65-062029F8D72E}">
      <dgm:prSet phldrT="[Texto]"/>
      <dgm:spPr>
        <a:solidFill>
          <a:srgbClr val="00FF00"/>
        </a:solidFill>
      </dgm:spPr>
      <dgm:t>
        <a:bodyPr/>
        <a:lstStyle/>
        <a:p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Posterior </a:t>
          </a:r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Lobe</a:t>
          </a:r>
          <a:endParaRPr lang="es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0E60B4B9-92FF-4BC7-9E88-ACBDC29D90A4}" type="parTrans" cxnId="{F7115845-C3F5-477E-B760-0EE4C885A545}">
      <dgm:prSet/>
      <dgm:spPr/>
      <dgm:t>
        <a:bodyPr/>
        <a:lstStyle/>
        <a:p>
          <a:endParaRPr lang="es-ES"/>
        </a:p>
      </dgm:t>
    </dgm:pt>
    <dgm:pt modelId="{C3E74AA4-40C5-4F87-9983-1EA50C5BA919}" type="sibTrans" cxnId="{F7115845-C3F5-477E-B760-0EE4C885A545}">
      <dgm:prSet/>
      <dgm:spPr/>
      <dgm:t>
        <a:bodyPr/>
        <a:lstStyle/>
        <a:p>
          <a:endParaRPr lang="es-ES"/>
        </a:p>
      </dgm:t>
    </dgm:pt>
    <dgm:pt modelId="{C5B2A48D-BB71-4929-9EBE-29C770C8BB08}">
      <dgm:prSet phldrT="[Texto]"/>
      <dgm:spPr>
        <a:solidFill>
          <a:srgbClr val="47FF47"/>
        </a:solidFill>
      </dgm:spPr>
      <dgm:t>
        <a:bodyPr/>
        <a:lstStyle/>
        <a:p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Releases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Antidiuretic</a:t>
          </a:r>
          <a:r>
            <a:rPr lang="es-MX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Hormones 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E31AA5-CEF1-4B3B-9C43-AFE82AE206D1}" type="parTrans" cxnId="{DFD4AB93-2EB8-4B7A-B2A4-25EC636FB948}">
      <dgm:prSet/>
      <dgm:spPr/>
      <dgm:t>
        <a:bodyPr/>
        <a:lstStyle/>
        <a:p>
          <a:endParaRPr lang="es-ES"/>
        </a:p>
      </dgm:t>
    </dgm:pt>
    <dgm:pt modelId="{41C74E05-EAE0-4B17-BB83-DAA07E8B52EC}" type="sibTrans" cxnId="{DFD4AB93-2EB8-4B7A-B2A4-25EC636FB948}">
      <dgm:prSet/>
      <dgm:spPr/>
      <dgm:t>
        <a:bodyPr/>
        <a:lstStyle/>
        <a:p>
          <a:endParaRPr lang="es-ES"/>
        </a:p>
      </dgm:t>
    </dgm:pt>
    <dgm:pt modelId="{1A9512F1-0C36-4B67-9118-7F02D632393F}">
      <dgm:prSet phldrT="[Texto]"/>
      <dgm:spPr>
        <a:solidFill>
          <a:srgbClr val="47FF47"/>
        </a:solidFill>
      </dgm:spPr>
      <dgm:t>
        <a:bodyPr/>
        <a:lstStyle/>
        <a:p>
          <a:r>
            <a:rPr lang="es-MX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Oxytocin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49A4EE-B5FC-49AB-82F5-A8C186E61674}" type="parTrans" cxnId="{65177E34-77C6-4A8A-AEFA-586F58ABBE21}">
      <dgm:prSet/>
      <dgm:spPr>
        <a:solidFill>
          <a:srgbClr val="00FF00"/>
        </a:solidFill>
        <a:ln>
          <a:solidFill>
            <a:srgbClr val="008E00"/>
          </a:solidFill>
        </a:ln>
      </dgm:spPr>
      <dgm:t>
        <a:bodyPr/>
        <a:lstStyle/>
        <a:p>
          <a:endParaRPr lang="es-ES"/>
        </a:p>
      </dgm:t>
    </dgm:pt>
    <dgm:pt modelId="{133B12C7-91E9-4427-B250-90EB0867F1B7}" type="sibTrans" cxnId="{65177E34-77C6-4A8A-AEFA-586F58ABBE21}">
      <dgm:prSet/>
      <dgm:spPr/>
      <dgm:t>
        <a:bodyPr/>
        <a:lstStyle/>
        <a:p>
          <a:endParaRPr lang="es-ES"/>
        </a:p>
      </dgm:t>
    </dgm:pt>
    <dgm:pt modelId="{C033B7D1-2EE1-43F6-9392-552E8EF7DFA8}" type="pres">
      <dgm:prSet presAssocID="{CCE002A3-FC3A-43B5-AF76-8BE00E12F9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0B6EB-7980-47E6-A1A7-FFEA0B3A37AB}" type="pres">
      <dgm:prSet presAssocID="{A6A578F8-0255-4CA7-B175-9099B500EDBC}" presName="root" presStyleCnt="0"/>
      <dgm:spPr/>
    </dgm:pt>
    <dgm:pt modelId="{D4F95B92-FAE8-4C85-B25D-AE600C40A7FA}" type="pres">
      <dgm:prSet presAssocID="{A6A578F8-0255-4CA7-B175-9099B500EDBC}" presName="rootComposite" presStyleCnt="0"/>
      <dgm:spPr/>
    </dgm:pt>
    <dgm:pt modelId="{987F5662-9360-44E4-97AC-11BC371023D3}" type="pres">
      <dgm:prSet presAssocID="{A6A578F8-0255-4CA7-B175-9099B500EDBC}" presName="rootText" presStyleLbl="node1" presStyleIdx="0" presStyleCnt="2"/>
      <dgm:spPr/>
      <dgm:t>
        <a:bodyPr/>
        <a:lstStyle/>
        <a:p>
          <a:endParaRPr lang="es-ES"/>
        </a:p>
      </dgm:t>
    </dgm:pt>
    <dgm:pt modelId="{FB526686-7A43-477A-B296-B7A918F7A398}" type="pres">
      <dgm:prSet presAssocID="{A6A578F8-0255-4CA7-B175-9099B500EDBC}" presName="rootConnector" presStyleLbl="node1" presStyleIdx="0" presStyleCnt="2"/>
      <dgm:spPr/>
      <dgm:t>
        <a:bodyPr/>
        <a:lstStyle/>
        <a:p>
          <a:endParaRPr lang="es-ES"/>
        </a:p>
      </dgm:t>
    </dgm:pt>
    <dgm:pt modelId="{43A8AB21-4563-4A51-A5BC-EF7552B9A2A4}" type="pres">
      <dgm:prSet presAssocID="{A6A578F8-0255-4CA7-B175-9099B500EDBC}" presName="childShape" presStyleCnt="0"/>
      <dgm:spPr/>
    </dgm:pt>
    <dgm:pt modelId="{93EF750D-2206-4057-89A4-994A10B1FB81}" type="pres">
      <dgm:prSet presAssocID="{C3D7370A-B4DC-425A-A34D-EC264CB450AC}" presName="Name13" presStyleLbl="parChTrans1D2" presStyleIdx="0" presStyleCnt="4"/>
      <dgm:spPr/>
      <dgm:t>
        <a:bodyPr/>
        <a:lstStyle/>
        <a:p>
          <a:endParaRPr lang="es-ES"/>
        </a:p>
      </dgm:t>
    </dgm:pt>
    <dgm:pt modelId="{6B91AFA4-3484-426F-B2A6-C0B0F28F5F71}" type="pres">
      <dgm:prSet presAssocID="{AA5EDD00-47F0-4B20-BB09-266047D0DB78}" presName="childText" presStyleLbl="bgAcc1" presStyleIdx="0" presStyleCnt="4" custScaleX="127799" custScaleY="131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0B9BF-BDB9-4EB4-AE07-D0C0CB580F69}" type="pres">
      <dgm:prSet presAssocID="{795DABA0-DA8F-43DE-8EA3-CE615B90A863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72AA169-8847-40C6-9D5E-73DA15162B07}" type="pres">
      <dgm:prSet presAssocID="{615CF040-1C46-41BC-AC6C-17C122468AF4}" presName="childText" presStyleLbl="bgAcc1" presStyleIdx="1" presStyleCnt="4" custScaleX="127799" custScaleY="131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EC2B5-F7A5-45C0-AED6-CAABEFA92075}" type="pres">
      <dgm:prSet presAssocID="{F3A13A57-D128-4FB1-9D65-062029F8D72E}" presName="root" presStyleCnt="0"/>
      <dgm:spPr/>
    </dgm:pt>
    <dgm:pt modelId="{569F51E3-2538-4E72-BA22-6081E9DEF2C4}" type="pres">
      <dgm:prSet presAssocID="{F3A13A57-D128-4FB1-9D65-062029F8D72E}" presName="rootComposite" presStyleCnt="0"/>
      <dgm:spPr/>
    </dgm:pt>
    <dgm:pt modelId="{844475E3-8359-40FB-8F22-0FBAFABF9DB3}" type="pres">
      <dgm:prSet presAssocID="{F3A13A57-D128-4FB1-9D65-062029F8D72E}" presName="rootText" presStyleLbl="node1" presStyleIdx="1" presStyleCnt="2"/>
      <dgm:spPr/>
      <dgm:t>
        <a:bodyPr/>
        <a:lstStyle/>
        <a:p>
          <a:endParaRPr lang="es-ES"/>
        </a:p>
      </dgm:t>
    </dgm:pt>
    <dgm:pt modelId="{544497BF-BD45-4611-B298-D231D8DE8192}" type="pres">
      <dgm:prSet presAssocID="{F3A13A57-D128-4FB1-9D65-062029F8D72E}" presName="rootConnector" presStyleLbl="node1" presStyleIdx="1" presStyleCnt="2"/>
      <dgm:spPr/>
      <dgm:t>
        <a:bodyPr/>
        <a:lstStyle/>
        <a:p>
          <a:endParaRPr lang="es-ES"/>
        </a:p>
      </dgm:t>
    </dgm:pt>
    <dgm:pt modelId="{B3775823-C9DF-4A65-9673-2CC9A4125C18}" type="pres">
      <dgm:prSet presAssocID="{F3A13A57-D128-4FB1-9D65-062029F8D72E}" presName="childShape" presStyleCnt="0"/>
      <dgm:spPr/>
    </dgm:pt>
    <dgm:pt modelId="{CA61C3C6-79F9-4601-A45F-440F1577AC94}" type="pres">
      <dgm:prSet presAssocID="{CDE31AA5-CEF1-4B3B-9C43-AFE82AE206D1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4720542-A034-4404-B2DD-A5E3FBE92698}" type="pres">
      <dgm:prSet presAssocID="{C5B2A48D-BB71-4929-9EBE-29C770C8BB0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8316AC-AFFD-4856-A9E3-F02B833EB23D}" type="pres">
      <dgm:prSet presAssocID="{E449A4EE-B5FC-49AB-82F5-A8C186E61674}" presName="Name13" presStyleLbl="parChTrans1D2" presStyleIdx="3" presStyleCnt="4"/>
      <dgm:spPr/>
      <dgm:t>
        <a:bodyPr/>
        <a:lstStyle/>
        <a:p>
          <a:endParaRPr lang="es-ES"/>
        </a:p>
      </dgm:t>
    </dgm:pt>
    <dgm:pt modelId="{603F3F24-5964-4C77-A077-1CF622180AAD}" type="pres">
      <dgm:prSet presAssocID="{1A9512F1-0C36-4B67-9118-7F02D632393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600DAA-8D83-4BCE-9FFF-F0E66E54A5B2}" type="presOf" srcId="{F3A13A57-D128-4FB1-9D65-062029F8D72E}" destId="{544497BF-BD45-4611-B298-D231D8DE8192}" srcOrd="1" destOrd="0" presId="urn:microsoft.com/office/officeart/2005/8/layout/hierarchy3"/>
    <dgm:cxn modelId="{F7115845-C3F5-477E-B760-0EE4C885A545}" srcId="{CCE002A3-FC3A-43B5-AF76-8BE00E12F943}" destId="{F3A13A57-D128-4FB1-9D65-062029F8D72E}" srcOrd="1" destOrd="0" parTransId="{0E60B4B9-92FF-4BC7-9E88-ACBDC29D90A4}" sibTransId="{C3E74AA4-40C5-4F87-9983-1EA50C5BA919}"/>
    <dgm:cxn modelId="{9137B697-3111-4BE8-A577-4D6FA61772B5}" type="presOf" srcId="{AA5EDD00-47F0-4B20-BB09-266047D0DB78}" destId="{6B91AFA4-3484-426F-B2A6-C0B0F28F5F71}" srcOrd="0" destOrd="0" presId="urn:microsoft.com/office/officeart/2005/8/layout/hierarchy3"/>
    <dgm:cxn modelId="{3FB1B34F-66E5-49C9-A1DE-B693F889E949}" type="presOf" srcId="{C3D7370A-B4DC-425A-A34D-EC264CB450AC}" destId="{93EF750D-2206-4057-89A4-994A10B1FB81}" srcOrd="0" destOrd="0" presId="urn:microsoft.com/office/officeart/2005/8/layout/hierarchy3"/>
    <dgm:cxn modelId="{6C276F7D-B45E-49D4-9DBF-BFF1FDFCBE23}" type="presOf" srcId="{E449A4EE-B5FC-49AB-82F5-A8C186E61674}" destId="{D98316AC-AFFD-4856-A9E3-F02B833EB23D}" srcOrd="0" destOrd="0" presId="urn:microsoft.com/office/officeart/2005/8/layout/hierarchy3"/>
    <dgm:cxn modelId="{203FC0BB-C326-4228-A1E8-55EFACD83C73}" type="presOf" srcId="{A6A578F8-0255-4CA7-B175-9099B500EDBC}" destId="{FB526686-7A43-477A-B296-B7A918F7A398}" srcOrd="1" destOrd="0" presId="urn:microsoft.com/office/officeart/2005/8/layout/hierarchy3"/>
    <dgm:cxn modelId="{15080C03-0CA9-4095-8873-20C320FED622}" type="presOf" srcId="{CDE31AA5-CEF1-4B3B-9C43-AFE82AE206D1}" destId="{CA61C3C6-79F9-4601-A45F-440F1577AC94}" srcOrd="0" destOrd="0" presId="urn:microsoft.com/office/officeart/2005/8/layout/hierarchy3"/>
    <dgm:cxn modelId="{3D886D5B-034A-413F-B063-D80765A653C4}" type="presOf" srcId="{CCE002A3-FC3A-43B5-AF76-8BE00E12F943}" destId="{C033B7D1-2EE1-43F6-9392-552E8EF7DFA8}" srcOrd="0" destOrd="0" presId="urn:microsoft.com/office/officeart/2005/8/layout/hierarchy3"/>
    <dgm:cxn modelId="{99612EAB-2EB7-4F9E-9F6C-F33EBE85DC7C}" srcId="{A6A578F8-0255-4CA7-B175-9099B500EDBC}" destId="{615CF040-1C46-41BC-AC6C-17C122468AF4}" srcOrd="1" destOrd="0" parTransId="{795DABA0-DA8F-43DE-8EA3-CE615B90A863}" sibTransId="{950164D8-8BCA-4013-939E-F480AB1FF36B}"/>
    <dgm:cxn modelId="{FEAA32B3-2FF2-4260-876F-BB876C0EA79F}" type="presOf" srcId="{F3A13A57-D128-4FB1-9D65-062029F8D72E}" destId="{844475E3-8359-40FB-8F22-0FBAFABF9DB3}" srcOrd="0" destOrd="0" presId="urn:microsoft.com/office/officeart/2005/8/layout/hierarchy3"/>
    <dgm:cxn modelId="{3A91AE4E-D913-46B1-86F5-C877801CC921}" type="presOf" srcId="{A6A578F8-0255-4CA7-B175-9099B500EDBC}" destId="{987F5662-9360-44E4-97AC-11BC371023D3}" srcOrd="0" destOrd="0" presId="urn:microsoft.com/office/officeart/2005/8/layout/hierarchy3"/>
    <dgm:cxn modelId="{BC5AF4EB-E17C-4C57-8B4E-E934148689A2}" type="presOf" srcId="{1A9512F1-0C36-4B67-9118-7F02D632393F}" destId="{603F3F24-5964-4C77-A077-1CF622180AAD}" srcOrd="0" destOrd="0" presId="urn:microsoft.com/office/officeart/2005/8/layout/hierarchy3"/>
    <dgm:cxn modelId="{60D14965-AE8E-473C-A088-E79C1B6C43E6}" srcId="{CCE002A3-FC3A-43B5-AF76-8BE00E12F943}" destId="{A6A578F8-0255-4CA7-B175-9099B500EDBC}" srcOrd="0" destOrd="0" parTransId="{BC012084-3DB7-4959-B766-5E33886B6D23}" sibTransId="{DB500BE7-BEA8-45EB-9259-933BA320F8B5}"/>
    <dgm:cxn modelId="{EA589C8B-6093-4272-9C77-938301FFC604}" type="presOf" srcId="{615CF040-1C46-41BC-AC6C-17C122468AF4}" destId="{772AA169-8847-40C6-9D5E-73DA15162B07}" srcOrd="0" destOrd="0" presId="urn:microsoft.com/office/officeart/2005/8/layout/hierarchy3"/>
    <dgm:cxn modelId="{385A86D5-FD67-49C0-8841-802C4D8E5927}" srcId="{A6A578F8-0255-4CA7-B175-9099B500EDBC}" destId="{AA5EDD00-47F0-4B20-BB09-266047D0DB78}" srcOrd="0" destOrd="0" parTransId="{C3D7370A-B4DC-425A-A34D-EC264CB450AC}" sibTransId="{F946E449-4617-4028-808E-95AC48E7E9C4}"/>
    <dgm:cxn modelId="{DFD4AB93-2EB8-4B7A-B2A4-25EC636FB948}" srcId="{F3A13A57-D128-4FB1-9D65-062029F8D72E}" destId="{C5B2A48D-BB71-4929-9EBE-29C770C8BB08}" srcOrd="0" destOrd="0" parTransId="{CDE31AA5-CEF1-4B3B-9C43-AFE82AE206D1}" sibTransId="{41C74E05-EAE0-4B17-BB83-DAA07E8B52EC}"/>
    <dgm:cxn modelId="{65177E34-77C6-4A8A-AEFA-586F58ABBE21}" srcId="{F3A13A57-D128-4FB1-9D65-062029F8D72E}" destId="{1A9512F1-0C36-4B67-9118-7F02D632393F}" srcOrd="1" destOrd="0" parTransId="{E449A4EE-B5FC-49AB-82F5-A8C186E61674}" sibTransId="{133B12C7-91E9-4427-B250-90EB0867F1B7}"/>
    <dgm:cxn modelId="{8EA5C278-8CFC-4413-9BEF-1B9658E9DB7C}" type="presOf" srcId="{795DABA0-DA8F-43DE-8EA3-CE615B90A863}" destId="{7100B9BF-BDB9-4EB4-AE07-D0C0CB580F69}" srcOrd="0" destOrd="0" presId="urn:microsoft.com/office/officeart/2005/8/layout/hierarchy3"/>
    <dgm:cxn modelId="{0EECCEAC-B8FA-4F1C-BD37-97A216772C75}" type="presOf" srcId="{C5B2A48D-BB71-4929-9EBE-29C770C8BB08}" destId="{34720542-A034-4404-B2DD-A5E3FBE92698}" srcOrd="0" destOrd="0" presId="urn:microsoft.com/office/officeart/2005/8/layout/hierarchy3"/>
    <dgm:cxn modelId="{26419FA9-B772-4275-BE74-4FD7D2FAFE8A}" type="presParOf" srcId="{C033B7D1-2EE1-43F6-9392-552E8EF7DFA8}" destId="{9580B6EB-7980-47E6-A1A7-FFEA0B3A37AB}" srcOrd="0" destOrd="0" presId="urn:microsoft.com/office/officeart/2005/8/layout/hierarchy3"/>
    <dgm:cxn modelId="{2B8986BF-3597-4FD4-9FFA-B039A7FD9A6D}" type="presParOf" srcId="{9580B6EB-7980-47E6-A1A7-FFEA0B3A37AB}" destId="{D4F95B92-FAE8-4C85-B25D-AE600C40A7FA}" srcOrd="0" destOrd="0" presId="urn:microsoft.com/office/officeart/2005/8/layout/hierarchy3"/>
    <dgm:cxn modelId="{6D47863E-001A-41CB-A9B0-3B40173CBE11}" type="presParOf" srcId="{D4F95B92-FAE8-4C85-B25D-AE600C40A7FA}" destId="{987F5662-9360-44E4-97AC-11BC371023D3}" srcOrd="0" destOrd="0" presId="urn:microsoft.com/office/officeart/2005/8/layout/hierarchy3"/>
    <dgm:cxn modelId="{88ADBC20-3F1C-4A47-9D53-B26E78B8E048}" type="presParOf" srcId="{D4F95B92-FAE8-4C85-B25D-AE600C40A7FA}" destId="{FB526686-7A43-477A-B296-B7A918F7A398}" srcOrd="1" destOrd="0" presId="urn:microsoft.com/office/officeart/2005/8/layout/hierarchy3"/>
    <dgm:cxn modelId="{6C7C6D11-8EEC-4F2C-825C-EE0F2D7217B1}" type="presParOf" srcId="{9580B6EB-7980-47E6-A1A7-FFEA0B3A37AB}" destId="{43A8AB21-4563-4A51-A5BC-EF7552B9A2A4}" srcOrd="1" destOrd="0" presId="urn:microsoft.com/office/officeart/2005/8/layout/hierarchy3"/>
    <dgm:cxn modelId="{18A3E2EA-7481-43B8-A71D-A96DD072EFEC}" type="presParOf" srcId="{43A8AB21-4563-4A51-A5BC-EF7552B9A2A4}" destId="{93EF750D-2206-4057-89A4-994A10B1FB81}" srcOrd="0" destOrd="0" presId="urn:microsoft.com/office/officeart/2005/8/layout/hierarchy3"/>
    <dgm:cxn modelId="{97241B45-3C17-445E-8D06-FB40FD2DED12}" type="presParOf" srcId="{43A8AB21-4563-4A51-A5BC-EF7552B9A2A4}" destId="{6B91AFA4-3484-426F-B2A6-C0B0F28F5F71}" srcOrd="1" destOrd="0" presId="urn:microsoft.com/office/officeart/2005/8/layout/hierarchy3"/>
    <dgm:cxn modelId="{95545491-5E3D-48DE-AF9A-6F84302EC0DF}" type="presParOf" srcId="{43A8AB21-4563-4A51-A5BC-EF7552B9A2A4}" destId="{7100B9BF-BDB9-4EB4-AE07-D0C0CB580F69}" srcOrd="2" destOrd="0" presId="urn:microsoft.com/office/officeart/2005/8/layout/hierarchy3"/>
    <dgm:cxn modelId="{08D359EC-828C-40C1-91DD-B570E662047F}" type="presParOf" srcId="{43A8AB21-4563-4A51-A5BC-EF7552B9A2A4}" destId="{772AA169-8847-40C6-9D5E-73DA15162B07}" srcOrd="3" destOrd="0" presId="urn:microsoft.com/office/officeart/2005/8/layout/hierarchy3"/>
    <dgm:cxn modelId="{E0F56671-F155-4419-B322-FE375BAF3B5E}" type="presParOf" srcId="{C033B7D1-2EE1-43F6-9392-552E8EF7DFA8}" destId="{7EEEC2B5-F7A5-45C0-AED6-CAABEFA92075}" srcOrd="1" destOrd="0" presId="urn:microsoft.com/office/officeart/2005/8/layout/hierarchy3"/>
    <dgm:cxn modelId="{98238B50-35E3-4D45-98A9-DCBF46CDF481}" type="presParOf" srcId="{7EEEC2B5-F7A5-45C0-AED6-CAABEFA92075}" destId="{569F51E3-2538-4E72-BA22-6081E9DEF2C4}" srcOrd="0" destOrd="0" presId="urn:microsoft.com/office/officeart/2005/8/layout/hierarchy3"/>
    <dgm:cxn modelId="{99E185F3-48FD-4A7B-BA60-D19F8F65CE82}" type="presParOf" srcId="{569F51E3-2538-4E72-BA22-6081E9DEF2C4}" destId="{844475E3-8359-40FB-8F22-0FBAFABF9DB3}" srcOrd="0" destOrd="0" presId="urn:microsoft.com/office/officeart/2005/8/layout/hierarchy3"/>
    <dgm:cxn modelId="{AAC75F00-87E0-46B0-9169-BCD67B87E471}" type="presParOf" srcId="{569F51E3-2538-4E72-BA22-6081E9DEF2C4}" destId="{544497BF-BD45-4611-B298-D231D8DE8192}" srcOrd="1" destOrd="0" presId="urn:microsoft.com/office/officeart/2005/8/layout/hierarchy3"/>
    <dgm:cxn modelId="{B49950F3-F02D-4ED1-8C01-FA332BEC79A4}" type="presParOf" srcId="{7EEEC2B5-F7A5-45C0-AED6-CAABEFA92075}" destId="{B3775823-C9DF-4A65-9673-2CC9A4125C18}" srcOrd="1" destOrd="0" presId="urn:microsoft.com/office/officeart/2005/8/layout/hierarchy3"/>
    <dgm:cxn modelId="{F2A72A23-3517-4A3C-AA9A-A45E8A9FD8BD}" type="presParOf" srcId="{B3775823-C9DF-4A65-9673-2CC9A4125C18}" destId="{CA61C3C6-79F9-4601-A45F-440F1577AC94}" srcOrd="0" destOrd="0" presId="urn:microsoft.com/office/officeart/2005/8/layout/hierarchy3"/>
    <dgm:cxn modelId="{F13E1D0F-B902-4028-A8CC-7A7C57385773}" type="presParOf" srcId="{B3775823-C9DF-4A65-9673-2CC9A4125C18}" destId="{34720542-A034-4404-B2DD-A5E3FBE92698}" srcOrd="1" destOrd="0" presId="urn:microsoft.com/office/officeart/2005/8/layout/hierarchy3"/>
    <dgm:cxn modelId="{A51CDD4A-92A3-4073-8E65-6F70AA5E32A4}" type="presParOf" srcId="{B3775823-C9DF-4A65-9673-2CC9A4125C18}" destId="{D98316AC-AFFD-4856-A9E3-F02B833EB23D}" srcOrd="2" destOrd="0" presId="urn:microsoft.com/office/officeart/2005/8/layout/hierarchy3"/>
    <dgm:cxn modelId="{26D96752-E178-4A83-BE50-E7875BE19729}" type="presParOf" srcId="{B3775823-C9DF-4A65-9673-2CC9A4125C18}" destId="{603F3F24-5964-4C77-A077-1CF622180AA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20B699-F234-461C-97BF-906835467294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E03481AC-CDC2-49E5-A775-1AD40BE7599C}">
      <dgm:prSet phldrT="[Texto]"/>
      <dgm:spPr>
        <a:solidFill>
          <a:srgbClr val="00FF00"/>
        </a:solidFill>
      </dgm:spPr>
      <dgm:t>
        <a:bodyPr/>
        <a:lstStyle/>
        <a:p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Secretes </a:t>
          </a:r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Endorphins</a:t>
          </a:r>
          <a:endParaRPr lang="es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0C123586-D3B8-45BE-9A10-025190DE2F57}" type="parTrans" cxnId="{10A392F2-4001-42E5-A329-03B478E0A80D}">
      <dgm:prSet/>
      <dgm:spPr/>
      <dgm:t>
        <a:bodyPr/>
        <a:lstStyle/>
        <a:p>
          <a:endParaRPr lang="es-ES"/>
        </a:p>
      </dgm:t>
    </dgm:pt>
    <dgm:pt modelId="{0F030F99-9ED9-4AD2-A0A7-66F1AE94E45A}" type="sibTrans" cxnId="{10A392F2-4001-42E5-A329-03B478E0A80D}">
      <dgm:prSet/>
      <dgm:spPr>
        <a:solidFill>
          <a:srgbClr val="008E00"/>
        </a:solidFill>
      </dgm:spPr>
      <dgm:t>
        <a:bodyPr/>
        <a:lstStyle/>
        <a:p>
          <a:endParaRPr lang="es-ES"/>
        </a:p>
      </dgm:t>
    </dgm:pt>
    <dgm:pt modelId="{FB8ED724-A091-4154-B710-040BA616CE34}">
      <dgm:prSet phldrT="[Texto]"/>
      <dgm:spPr>
        <a:solidFill>
          <a:srgbClr val="00FF00"/>
        </a:solidFill>
      </dgm:spPr>
      <dgm:t>
        <a:bodyPr/>
        <a:lstStyle/>
        <a:p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Signals</a:t>
          </a:r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 </a:t>
          </a:r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to</a:t>
          </a:r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 </a:t>
          </a:r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make</a:t>
          </a:r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 sex hormones</a:t>
          </a:r>
          <a:endParaRPr lang="es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706AD70B-2810-4518-9942-10746E37B5EA}" type="parTrans" cxnId="{47554DB0-FFE2-4356-936F-66D696849305}">
      <dgm:prSet/>
      <dgm:spPr/>
      <dgm:t>
        <a:bodyPr/>
        <a:lstStyle/>
        <a:p>
          <a:endParaRPr lang="es-ES"/>
        </a:p>
      </dgm:t>
    </dgm:pt>
    <dgm:pt modelId="{2937BC78-5AD0-4599-AFCF-4251C1E21256}" type="sibTrans" cxnId="{47554DB0-FFE2-4356-936F-66D696849305}">
      <dgm:prSet/>
      <dgm:spPr>
        <a:solidFill>
          <a:srgbClr val="008E00"/>
        </a:solidFill>
      </dgm:spPr>
      <dgm:t>
        <a:bodyPr/>
        <a:lstStyle/>
        <a:p>
          <a:endParaRPr lang="es-ES"/>
        </a:p>
      </dgm:t>
    </dgm:pt>
    <dgm:pt modelId="{2DB27141-D33B-4027-ACBF-D1CF81DF718F}">
      <dgm:prSet phldrT="[Texto]"/>
      <dgm:spPr>
        <a:solidFill>
          <a:srgbClr val="00FF00"/>
        </a:solidFill>
      </dgm:spPr>
      <dgm:t>
        <a:bodyPr/>
        <a:lstStyle/>
        <a:p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Ovulation</a:t>
          </a:r>
          <a:r>
            <a:rPr lang="es-MX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 control  and menstrual </a:t>
          </a:r>
          <a:r>
            <a:rPr lang="es-MX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cycle</a:t>
          </a:r>
          <a:endParaRPr lang="es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D684A367-DD39-466C-9102-5B8B42A2E625}" type="parTrans" cxnId="{DFB2E04D-4538-488B-9AF3-7BE86F0D7BBA}">
      <dgm:prSet/>
      <dgm:spPr/>
      <dgm:t>
        <a:bodyPr/>
        <a:lstStyle/>
        <a:p>
          <a:endParaRPr lang="es-ES"/>
        </a:p>
      </dgm:t>
    </dgm:pt>
    <dgm:pt modelId="{3A105DB6-BE2E-439E-A8E4-496D9F5577FF}" type="sibTrans" cxnId="{DFB2E04D-4538-488B-9AF3-7BE86F0D7BBA}">
      <dgm:prSet/>
      <dgm:spPr/>
      <dgm:t>
        <a:bodyPr/>
        <a:lstStyle/>
        <a:p>
          <a:endParaRPr lang="es-ES"/>
        </a:p>
      </dgm:t>
    </dgm:pt>
    <dgm:pt modelId="{D6613DC8-8774-4064-BB7F-8B77A7DF3493}" type="pres">
      <dgm:prSet presAssocID="{EF20B699-F234-461C-97BF-906835467294}" presName="Name0" presStyleCnt="0">
        <dgm:presLayoutVars>
          <dgm:dir/>
          <dgm:resizeHandles val="exact"/>
        </dgm:presLayoutVars>
      </dgm:prSet>
      <dgm:spPr/>
    </dgm:pt>
    <dgm:pt modelId="{16578D9F-898E-4282-8FFA-38A43816A00F}" type="pres">
      <dgm:prSet presAssocID="{E03481AC-CDC2-49E5-A775-1AD40BE759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C8CB3-036F-4567-A264-8999DCB5A2F1}" type="pres">
      <dgm:prSet presAssocID="{0F030F99-9ED9-4AD2-A0A7-66F1AE94E45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5758D2D-1F72-4CF1-8CFD-8110AC982E9E}" type="pres">
      <dgm:prSet presAssocID="{0F030F99-9ED9-4AD2-A0A7-66F1AE94E45A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C23110C-5C2F-4CFD-8480-497BFDDB3EE6}" type="pres">
      <dgm:prSet presAssocID="{FB8ED724-A091-4154-B710-040BA616CE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8B179A-BFF5-4989-86D6-312E4BDEDBDC}" type="pres">
      <dgm:prSet presAssocID="{2937BC78-5AD0-4599-AFCF-4251C1E2125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9695437-F1E0-4F0C-AA4D-9FF5CBD4F757}" type="pres">
      <dgm:prSet presAssocID="{2937BC78-5AD0-4599-AFCF-4251C1E2125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EB6F8E2-9ED4-47FA-8740-276E027E95F6}" type="pres">
      <dgm:prSet presAssocID="{2DB27141-D33B-4027-ACBF-D1CF81DF7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A392F2-4001-42E5-A329-03B478E0A80D}" srcId="{EF20B699-F234-461C-97BF-906835467294}" destId="{E03481AC-CDC2-49E5-A775-1AD40BE7599C}" srcOrd="0" destOrd="0" parTransId="{0C123586-D3B8-45BE-9A10-025190DE2F57}" sibTransId="{0F030F99-9ED9-4AD2-A0A7-66F1AE94E45A}"/>
    <dgm:cxn modelId="{47554DB0-FFE2-4356-936F-66D696849305}" srcId="{EF20B699-F234-461C-97BF-906835467294}" destId="{FB8ED724-A091-4154-B710-040BA616CE34}" srcOrd="1" destOrd="0" parTransId="{706AD70B-2810-4518-9942-10746E37B5EA}" sibTransId="{2937BC78-5AD0-4599-AFCF-4251C1E21256}"/>
    <dgm:cxn modelId="{49EECBB2-87A1-466C-A165-D61D6EE69D40}" type="presOf" srcId="{2DB27141-D33B-4027-ACBF-D1CF81DF718F}" destId="{0EB6F8E2-9ED4-47FA-8740-276E027E95F6}" srcOrd="0" destOrd="0" presId="urn:microsoft.com/office/officeart/2005/8/layout/process1"/>
    <dgm:cxn modelId="{3C5DF910-CA51-49B8-B81C-FB4EE0D66517}" type="presOf" srcId="{0F030F99-9ED9-4AD2-A0A7-66F1AE94E45A}" destId="{C5758D2D-1F72-4CF1-8CFD-8110AC982E9E}" srcOrd="1" destOrd="0" presId="urn:microsoft.com/office/officeart/2005/8/layout/process1"/>
    <dgm:cxn modelId="{DFB2E04D-4538-488B-9AF3-7BE86F0D7BBA}" srcId="{EF20B699-F234-461C-97BF-906835467294}" destId="{2DB27141-D33B-4027-ACBF-D1CF81DF718F}" srcOrd="2" destOrd="0" parTransId="{D684A367-DD39-466C-9102-5B8B42A2E625}" sibTransId="{3A105DB6-BE2E-439E-A8E4-496D9F5577FF}"/>
    <dgm:cxn modelId="{B345E834-CDBE-4226-A8FF-B4F673552AE0}" type="presOf" srcId="{2937BC78-5AD0-4599-AFCF-4251C1E21256}" destId="{E9695437-F1E0-4F0C-AA4D-9FF5CBD4F757}" srcOrd="1" destOrd="0" presId="urn:microsoft.com/office/officeart/2005/8/layout/process1"/>
    <dgm:cxn modelId="{C66A87A6-F356-4E16-8282-8DCF5192E163}" type="presOf" srcId="{FB8ED724-A091-4154-B710-040BA616CE34}" destId="{3C23110C-5C2F-4CFD-8480-497BFDDB3EE6}" srcOrd="0" destOrd="0" presId="urn:microsoft.com/office/officeart/2005/8/layout/process1"/>
    <dgm:cxn modelId="{7F687329-00B4-4C99-A2B3-48A922F79EC0}" type="presOf" srcId="{2937BC78-5AD0-4599-AFCF-4251C1E21256}" destId="{B78B179A-BFF5-4989-86D6-312E4BDEDBDC}" srcOrd="0" destOrd="0" presId="urn:microsoft.com/office/officeart/2005/8/layout/process1"/>
    <dgm:cxn modelId="{F94245DC-0E7B-426C-8BCE-99CE75EB9A14}" type="presOf" srcId="{EF20B699-F234-461C-97BF-906835467294}" destId="{D6613DC8-8774-4064-BB7F-8B77A7DF3493}" srcOrd="0" destOrd="0" presId="urn:microsoft.com/office/officeart/2005/8/layout/process1"/>
    <dgm:cxn modelId="{4AF2CA91-FEB3-49F8-A832-B20F69EB1436}" type="presOf" srcId="{E03481AC-CDC2-49E5-A775-1AD40BE7599C}" destId="{16578D9F-898E-4282-8FFA-38A43816A00F}" srcOrd="0" destOrd="0" presId="urn:microsoft.com/office/officeart/2005/8/layout/process1"/>
    <dgm:cxn modelId="{6E36CEAA-C62C-42CA-9894-ABC46B452E79}" type="presOf" srcId="{0F030F99-9ED9-4AD2-A0A7-66F1AE94E45A}" destId="{CAEC8CB3-036F-4567-A264-8999DCB5A2F1}" srcOrd="0" destOrd="0" presId="urn:microsoft.com/office/officeart/2005/8/layout/process1"/>
    <dgm:cxn modelId="{4236E436-64D3-4B53-89F7-FEC62119C368}" type="presParOf" srcId="{D6613DC8-8774-4064-BB7F-8B77A7DF3493}" destId="{16578D9F-898E-4282-8FFA-38A43816A00F}" srcOrd="0" destOrd="0" presId="urn:microsoft.com/office/officeart/2005/8/layout/process1"/>
    <dgm:cxn modelId="{BF6B5673-035A-4888-B9DA-11930D675632}" type="presParOf" srcId="{D6613DC8-8774-4064-BB7F-8B77A7DF3493}" destId="{CAEC8CB3-036F-4567-A264-8999DCB5A2F1}" srcOrd="1" destOrd="0" presId="urn:microsoft.com/office/officeart/2005/8/layout/process1"/>
    <dgm:cxn modelId="{D9C38A97-0987-48E6-BEE4-D55FC14913F0}" type="presParOf" srcId="{CAEC8CB3-036F-4567-A264-8999DCB5A2F1}" destId="{C5758D2D-1F72-4CF1-8CFD-8110AC982E9E}" srcOrd="0" destOrd="0" presId="urn:microsoft.com/office/officeart/2005/8/layout/process1"/>
    <dgm:cxn modelId="{D4C0CFB7-2685-499E-B18E-0A4CCC081D28}" type="presParOf" srcId="{D6613DC8-8774-4064-BB7F-8B77A7DF3493}" destId="{3C23110C-5C2F-4CFD-8480-497BFDDB3EE6}" srcOrd="2" destOrd="0" presId="urn:microsoft.com/office/officeart/2005/8/layout/process1"/>
    <dgm:cxn modelId="{0D35C634-4D6F-4E31-9F7F-E3ABE2E7F7E0}" type="presParOf" srcId="{D6613DC8-8774-4064-BB7F-8B77A7DF3493}" destId="{B78B179A-BFF5-4989-86D6-312E4BDEDBDC}" srcOrd="3" destOrd="0" presId="urn:microsoft.com/office/officeart/2005/8/layout/process1"/>
    <dgm:cxn modelId="{F8750028-B893-4DB2-9C62-BD90ADF42676}" type="presParOf" srcId="{B78B179A-BFF5-4989-86D6-312E4BDEDBDC}" destId="{E9695437-F1E0-4F0C-AA4D-9FF5CBD4F757}" srcOrd="0" destOrd="0" presId="urn:microsoft.com/office/officeart/2005/8/layout/process1"/>
    <dgm:cxn modelId="{1404EBAD-1E9B-46C1-8822-60D13ACC29CB}" type="presParOf" srcId="{D6613DC8-8774-4064-BB7F-8B77A7DF3493}" destId="{0EB6F8E2-9ED4-47FA-8740-276E027E95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FDAF7E-FA7E-485E-9B86-9C59680AA22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7E2573-4D2E-4F10-914B-A9DD5CCC32DA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b="1" cap="none" spc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Shaped like a bow tie to the lower necked </a:t>
          </a:r>
          <a:endParaRPr lang="en-US" sz="2000" b="1" cap="none" spc="0" noProof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1B95B558-8D7E-4A94-8769-6C3BCEAF8F79}" type="parTrans" cxnId="{FA46A205-0528-47CD-A4B4-17D1ED876397}">
      <dgm:prSet/>
      <dgm:spPr/>
      <dgm:t>
        <a:bodyPr/>
        <a:lstStyle/>
        <a:p>
          <a:endParaRPr lang="es-ES"/>
        </a:p>
      </dgm:t>
    </dgm:pt>
    <dgm:pt modelId="{81F53D13-7E75-45B2-9065-0E247A34CF3C}" type="sibTrans" cxnId="{FA46A205-0528-47CD-A4B4-17D1ED876397}">
      <dgm:prSet/>
      <dgm:spPr/>
      <dgm:t>
        <a:bodyPr/>
        <a:lstStyle/>
        <a:p>
          <a:endParaRPr lang="es-ES"/>
        </a:p>
      </dgm:t>
    </dgm:pt>
    <dgm:pt modelId="{0709E4D0-F301-42CD-AEA6-94FD0133D4AD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b="1" cap="none" spc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Controls the rate which cells produce energy</a:t>
          </a:r>
          <a:endParaRPr lang="en-US" sz="1200" b="1" cap="none" spc="0" noProof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BCF8E08A-6388-4C68-BA7E-97A6D3D40607}" type="parTrans" cxnId="{286B7365-0C08-4886-9293-9A7158CA28E9}">
      <dgm:prSet/>
      <dgm:spPr/>
      <dgm:t>
        <a:bodyPr/>
        <a:lstStyle/>
        <a:p>
          <a:endParaRPr lang="es-ES"/>
        </a:p>
      </dgm:t>
    </dgm:pt>
    <dgm:pt modelId="{E249F8CA-BCDE-4715-81C1-E100EBFC9A86}" type="sibTrans" cxnId="{286B7365-0C08-4886-9293-9A7158CA28E9}">
      <dgm:prSet/>
      <dgm:spPr/>
      <dgm:t>
        <a:bodyPr/>
        <a:lstStyle/>
        <a:p>
          <a:endParaRPr lang="es-ES"/>
        </a:p>
      </dgm:t>
    </dgm:pt>
    <dgm:pt modelId="{0658DF8F-0243-425A-8FC6-3D316CC6F9A4}">
      <dgm:prSet phldrT="[Texto]" custT="1"/>
      <dgm:spPr>
        <a:solidFill>
          <a:srgbClr val="00B050"/>
        </a:solidFill>
      </dgm:spPr>
      <dgm:t>
        <a:bodyPr/>
        <a:lstStyle/>
        <a:p>
          <a:r>
            <a:rPr lang="en-US" sz="2000" b="1" cap="none" spc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Key role in bone growth, development and nervous system</a:t>
          </a:r>
          <a:endParaRPr lang="en-US" sz="2000" b="1" cap="none" spc="0" noProof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476CEF8F-3D27-4818-BC0F-2180E390CCCC}" type="parTrans" cxnId="{0B303ACC-D057-464B-BF31-7F4DA08020D0}">
      <dgm:prSet/>
      <dgm:spPr/>
      <dgm:t>
        <a:bodyPr/>
        <a:lstStyle/>
        <a:p>
          <a:endParaRPr lang="es-ES"/>
        </a:p>
      </dgm:t>
    </dgm:pt>
    <dgm:pt modelId="{E41FF7FE-3F6C-4168-9AC1-5FD143E43ADA}" type="sibTrans" cxnId="{0B303ACC-D057-464B-BF31-7F4DA08020D0}">
      <dgm:prSet/>
      <dgm:spPr/>
      <dgm:t>
        <a:bodyPr/>
        <a:lstStyle/>
        <a:p>
          <a:endParaRPr lang="es-ES"/>
        </a:p>
      </dgm:t>
    </dgm:pt>
    <dgm:pt modelId="{EF56A71B-A6C6-489C-BCEB-75F624BFCFC3}" type="pres">
      <dgm:prSet presAssocID="{85FDAF7E-FA7E-485E-9B86-9C59680AA2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306D3D-A8AC-4986-A2C5-941D91465EEC}" type="pres">
      <dgm:prSet presAssocID="{107E2573-4D2E-4F10-914B-A9DD5CCC32DA}" presName="parentLin" presStyleCnt="0"/>
      <dgm:spPr/>
    </dgm:pt>
    <dgm:pt modelId="{120FFA9A-A2EF-4D01-A87E-C436ECED4BB7}" type="pres">
      <dgm:prSet presAssocID="{107E2573-4D2E-4F10-914B-A9DD5CCC32D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02041E6-8969-4B82-B0DB-B588563F682B}" type="pres">
      <dgm:prSet presAssocID="{107E2573-4D2E-4F10-914B-A9DD5CCC32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5D405-E1F2-4BBD-A088-3BF6E7EF678D}" type="pres">
      <dgm:prSet presAssocID="{107E2573-4D2E-4F10-914B-A9DD5CCC32DA}" presName="negativeSpace" presStyleCnt="0"/>
      <dgm:spPr/>
    </dgm:pt>
    <dgm:pt modelId="{EA248521-56EF-4913-8193-C49E8ACDCFF4}" type="pres">
      <dgm:prSet presAssocID="{107E2573-4D2E-4F10-914B-A9DD5CCC32DA}" presName="childText" presStyleLbl="conFgAcc1" presStyleIdx="0" presStyleCnt="3">
        <dgm:presLayoutVars>
          <dgm:bulletEnabled val="1"/>
        </dgm:presLayoutVars>
      </dgm:prSet>
      <dgm:spPr>
        <a:ln w="38100">
          <a:solidFill>
            <a:srgbClr val="008E00"/>
          </a:solidFill>
        </a:ln>
      </dgm:spPr>
      <dgm:t>
        <a:bodyPr/>
        <a:lstStyle/>
        <a:p>
          <a:endParaRPr lang="es-PA"/>
        </a:p>
      </dgm:t>
    </dgm:pt>
    <dgm:pt modelId="{27C54595-6387-46F3-B4B7-9297A8B90D82}" type="pres">
      <dgm:prSet presAssocID="{81F53D13-7E75-45B2-9065-0E247A34CF3C}" presName="spaceBetweenRectangles" presStyleCnt="0"/>
      <dgm:spPr/>
    </dgm:pt>
    <dgm:pt modelId="{52C1DA7F-DF37-4D0B-AE5E-96E00BB14703}" type="pres">
      <dgm:prSet presAssocID="{0709E4D0-F301-42CD-AEA6-94FD0133D4AD}" presName="parentLin" presStyleCnt="0"/>
      <dgm:spPr/>
    </dgm:pt>
    <dgm:pt modelId="{90BC1222-8922-47AB-B954-67CDEF5E7DEF}" type="pres">
      <dgm:prSet presAssocID="{0709E4D0-F301-42CD-AEA6-94FD0133D4A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A98E5A5-306B-4189-A3EE-19A5DA85E8FA}" type="pres">
      <dgm:prSet presAssocID="{0709E4D0-F301-42CD-AEA6-94FD0133D4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A1E2B-30AB-47CD-903A-E12E656B8C26}" type="pres">
      <dgm:prSet presAssocID="{0709E4D0-F301-42CD-AEA6-94FD0133D4AD}" presName="negativeSpace" presStyleCnt="0"/>
      <dgm:spPr/>
    </dgm:pt>
    <dgm:pt modelId="{BAD699EF-8025-45B7-B34B-749860299081}" type="pres">
      <dgm:prSet presAssocID="{0709E4D0-F301-42CD-AEA6-94FD0133D4AD}" presName="childText" presStyleLbl="conFgAcc1" presStyleIdx="1" presStyleCnt="3">
        <dgm:presLayoutVars>
          <dgm:bulletEnabled val="1"/>
        </dgm:presLayoutVars>
      </dgm:prSet>
      <dgm:spPr>
        <a:ln w="38100">
          <a:solidFill>
            <a:srgbClr val="008E00"/>
          </a:solidFill>
        </a:ln>
      </dgm:spPr>
      <dgm:t>
        <a:bodyPr/>
        <a:lstStyle/>
        <a:p>
          <a:endParaRPr lang="es-PA"/>
        </a:p>
      </dgm:t>
    </dgm:pt>
    <dgm:pt modelId="{A0BD3185-D74D-4213-B457-671AA3522432}" type="pres">
      <dgm:prSet presAssocID="{E249F8CA-BCDE-4715-81C1-E100EBFC9A86}" presName="spaceBetweenRectangles" presStyleCnt="0"/>
      <dgm:spPr/>
    </dgm:pt>
    <dgm:pt modelId="{F0658150-B915-433C-B5E0-C88523853D0B}" type="pres">
      <dgm:prSet presAssocID="{0658DF8F-0243-425A-8FC6-3D316CC6F9A4}" presName="parentLin" presStyleCnt="0"/>
      <dgm:spPr/>
    </dgm:pt>
    <dgm:pt modelId="{7D10218E-4271-4165-B74F-ABDF31D8B100}" type="pres">
      <dgm:prSet presAssocID="{0658DF8F-0243-425A-8FC6-3D316CC6F9A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32834591-AD83-47C6-B5FF-F9BEF23D8FC5}" type="pres">
      <dgm:prSet presAssocID="{0658DF8F-0243-425A-8FC6-3D316CC6F9A4}" presName="parentText" presStyleLbl="node1" presStyleIdx="2" presStyleCnt="3" custScaleY="1183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7C45D8-4BE9-4FF4-9828-F4E1A3D877B1}" type="pres">
      <dgm:prSet presAssocID="{0658DF8F-0243-425A-8FC6-3D316CC6F9A4}" presName="negativeSpace" presStyleCnt="0"/>
      <dgm:spPr/>
    </dgm:pt>
    <dgm:pt modelId="{29853DE7-FA24-40E2-832A-31F280ABF3C5}" type="pres">
      <dgm:prSet presAssocID="{0658DF8F-0243-425A-8FC6-3D316CC6F9A4}" presName="childText" presStyleLbl="conFgAcc1" presStyleIdx="2" presStyleCnt="3">
        <dgm:presLayoutVars>
          <dgm:bulletEnabled val="1"/>
        </dgm:presLayoutVars>
      </dgm:prSet>
      <dgm:spPr>
        <a:ln w="38100">
          <a:solidFill>
            <a:srgbClr val="008E00"/>
          </a:solidFill>
        </a:ln>
      </dgm:spPr>
      <dgm:t>
        <a:bodyPr/>
        <a:lstStyle/>
        <a:p>
          <a:endParaRPr lang="es-PA"/>
        </a:p>
      </dgm:t>
    </dgm:pt>
  </dgm:ptLst>
  <dgm:cxnLst>
    <dgm:cxn modelId="{BEC42801-CFE7-4441-8CA1-394315D094E1}" type="presOf" srcId="{0658DF8F-0243-425A-8FC6-3D316CC6F9A4}" destId="{7D10218E-4271-4165-B74F-ABDF31D8B100}" srcOrd="0" destOrd="0" presId="urn:microsoft.com/office/officeart/2005/8/layout/list1"/>
    <dgm:cxn modelId="{CD3B3BC1-A6A9-4083-8AC2-5ECC7C5207E8}" type="presOf" srcId="{85FDAF7E-FA7E-485E-9B86-9C59680AA22D}" destId="{EF56A71B-A6C6-489C-BCEB-75F624BFCFC3}" srcOrd="0" destOrd="0" presId="urn:microsoft.com/office/officeart/2005/8/layout/list1"/>
    <dgm:cxn modelId="{CEB8A4B3-AEAC-4BCB-B8CF-5803BD2712AE}" type="presOf" srcId="{107E2573-4D2E-4F10-914B-A9DD5CCC32DA}" destId="{002041E6-8969-4B82-B0DB-B588563F682B}" srcOrd="1" destOrd="0" presId="urn:microsoft.com/office/officeart/2005/8/layout/list1"/>
    <dgm:cxn modelId="{816A6BEA-5FD7-4DC8-91EA-4B8272DDC8E3}" type="presOf" srcId="{0709E4D0-F301-42CD-AEA6-94FD0133D4AD}" destId="{90BC1222-8922-47AB-B954-67CDEF5E7DEF}" srcOrd="0" destOrd="0" presId="urn:microsoft.com/office/officeart/2005/8/layout/list1"/>
    <dgm:cxn modelId="{70C7AE4F-FC12-45C4-83A5-CA06C36A52FF}" type="presOf" srcId="{0709E4D0-F301-42CD-AEA6-94FD0133D4AD}" destId="{DA98E5A5-306B-4189-A3EE-19A5DA85E8FA}" srcOrd="1" destOrd="0" presId="urn:microsoft.com/office/officeart/2005/8/layout/list1"/>
    <dgm:cxn modelId="{0B303ACC-D057-464B-BF31-7F4DA08020D0}" srcId="{85FDAF7E-FA7E-485E-9B86-9C59680AA22D}" destId="{0658DF8F-0243-425A-8FC6-3D316CC6F9A4}" srcOrd="2" destOrd="0" parTransId="{476CEF8F-3D27-4818-BC0F-2180E390CCCC}" sibTransId="{E41FF7FE-3F6C-4168-9AC1-5FD143E43ADA}"/>
    <dgm:cxn modelId="{31D09F9D-D9E0-4DA2-A514-F6A0E62661F8}" type="presOf" srcId="{0658DF8F-0243-425A-8FC6-3D316CC6F9A4}" destId="{32834591-AD83-47C6-B5FF-F9BEF23D8FC5}" srcOrd="1" destOrd="0" presId="urn:microsoft.com/office/officeart/2005/8/layout/list1"/>
    <dgm:cxn modelId="{286B7365-0C08-4886-9293-9A7158CA28E9}" srcId="{85FDAF7E-FA7E-485E-9B86-9C59680AA22D}" destId="{0709E4D0-F301-42CD-AEA6-94FD0133D4AD}" srcOrd="1" destOrd="0" parTransId="{BCF8E08A-6388-4C68-BA7E-97A6D3D40607}" sibTransId="{E249F8CA-BCDE-4715-81C1-E100EBFC9A86}"/>
    <dgm:cxn modelId="{FA46A205-0528-47CD-A4B4-17D1ED876397}" srcId="{85FDAF7E-FA7E-485E-9B86-9C59680AA22D}" destId="{107E2573-4D2E-4F10-914B-A9DD5CCC32DA}" srcOrd="0" destOrd="0" parTransId="{1B95B558-8D7E-4A94-8769-6C3BCEAF8F79}" sibTransId="{81F53D13-7E75-45B2-9065-0E247A34CF3C}"/>
    <dgm:cxn modelId="{48E60EC7-299D-4EE8-9EA9-9B80786C47BB}" type="presOf" srcId="{107E2573-4D2E-4F10-914B-A9DD5CCC32DA}" destId="{120FFA9A-A2EF-4D01-A87E-C436ECED4BB7}" srcOrd="0" destOrd="0" presId="urn:microsoft.com/office/officeart/2005/8/layout/list1"/>
    <dgm:cxn modelId="{F1C34AD8-1A31-4146-8FEF-A49E47421EBB}" type="presParOf" srcId="{EF56A71B-A6C6-489C-BCEB-75F624BFCFC3}" destId="{44306D3D-A8AC-4986-A2C5-941D91465EEC}" srcOrd="0" destOrd="0" presId="urn:microsoft.com/office/officeart/2005/8/layout/list1"/>
    <dgm:cxn modelId="{3D59C429-0EDD-470C-BF1A-6BB185B66FEF}" type="presParOf" srcId="{44306D3D-A8AC-4986-A2C5-941D91465EEC}" destId="{120FFA9A-A2EF-4D01-A87E-C436ECED4BB7}" srcOrd="0" destOrd="0" presId="urn:microsoft.com/office/officeart/2005/8/layout/list1"/>
    <dgm:cxn modelId="{DCC7BAB3-D49B-4EF8-9AAD-D56E80C568D4}" type="presParOf" srcId="{44306D3D-A8AC-4986-A2C5-941D91465EEC}" destId="{002041E6-8969-4B82-B0DB-B588563F682B}" srcOrd="1" destOrd="0" presId="urn:microsoft.com/office/officeart/2005/8/layout/list1"/>
    <dgm:cxn modelId="{415C8DEC-E54E-4130-BCB8-B76CAD07910B}" type="presParOf" srcId="{EF56A71B-A6C6-489C-BCEB-75F624BFCFC3}" destId="{0A85D405-E1F2-4BBD-A088-3BF6E7EF678D}" srcOrd="1" destOrd="0" presId="urn:microsoft.com/office/officeart/2005/8/layout/list1"/>
    <dgm:cxn modelId="{DB51665A-1515-42C8-8675-4C6845875622}" type="presParOf" srcId="{EF56A71B-A6C6-489C-BCEB-75F624BFCFC3}" destId="{EA248521-56EF-4913-8193-C49E8ACDCFF4}" srcOrd="2" destOrd="0" presId="urn:microsoft.com/office/officeart/2005/8/layout/list1"/>
    <dgm:cxn modelId="{8FEFDD6A-E62F-482E-8DA3-82170F51CAEC}" type="presParOf" srcId="{EF56A71B-A6C6-489C-BCEB-75F624BFCFC3}" destId="{27C54595-6387-46F3-B4B7-9297A8B90D82}" srcOrd="3" destOrd="0" presId="urn:microsoft.com/office/officeart/2005/8/layout/list1"/>
    <dgm:cxn modelId="{B1179B82-CE69-4E70-86C8-453D8DA55B12}" type="presParOf" srcId="{EF56A71B-A6C6-489C-BCEB-75F624BFCFC3}" destId="{52C1DA7F-DF37-4D0B-AE5E-96E00BB14703}" srcOrd="4" destOrd="0" presId="urn:microsoft.com/office/officeart/2005/8/layout/list1"/>
    <dgm:cxn modelId="{06540B15-9576-446A-AB95-77BF1DDFEE0C}" type="presParOf" srcId="{52C1DA7F-DF37-4D0B-AE5E-96E00BB14703}" destId="{90BC1222-8922-47AB-B954-67CDEF5E7DEF}" srcOrd="0" destOrd="0" presId="urn:microsoft.com/office/officeart/2005/8/layout/list1"/>
    <dgm:cxn modelId="{59373AC9-367F-4AA1-87BA-DF43D53F06DB}" type="presParOf" srcId="{52C1DA7F-DF37-4D0B-AE5E-96E00BB14703}" destId="{DA98E5A5-306B-4189-A3EE-19A5DA85E8FA}" srcOrd="1" destOrd="0" presId="urn:microsoft.com/office/officeart/2005/8/layout/list1"/>
    <dgm:cxn modelId="{1B26D17F-1874-4713-81D3-C7923BF95661}" type="presParOf" srcId="{EF56A71B-A6C6-489C-BCEB-75F624BFCFC3}" destId="{209A1E2B-30AB-47CD-903A-E12E656B8C26}" srcOrd="5" destOrd="0" presId="urn:microsoft.com/office/officeart/2005/8/layout/list1"/>
    <dgm:cxn modelId="{4A73DA1C-F3CD-4F64-A8BB-149735C55E48}" type="presParOf" srcId="{EF56A71B-A6C6-489C-BCEB-75F624BFCFC3}" destId="{BAD699EF-8025-45B7-B34B-749860299081}" srcOrd="6" destOrd="0" presId="urn:microsoft.com/office/officeart/2005/8/layout/list1"/>
    <dgm:cxn modelId="{8FAC898B-EF31-4E54-8B8A-5CC4CDDC38F6}" type="presParOf" srcId="{EF56A71B-A6C6-489C-BCEB-75F624BFCFC3}" destId="{A0BD3185-D74D-4213-B457-671AA3522432}" srcOrd="7" destOrd="0" presId="urn:microsoft.com/office/officeart/2005/8/layout/list1"/>
    <dgm:cxn modelId="{68C0B3A8-69A9-4944-B5B3-DFF2DF430A21}" type="presParOf" srcId="{EF56A71B-A6C6-489C-BCEB-75F624BFCFC3}" destId="{F0658150-B915-433C-B5E0-C88523853D0B}" srcOrd="8" destOrd="0" presId="urn:microsoft.com/office/officeart/2005/8/layout/list1"/>
    <dgm:cxn modelId="{D2BB5F31-6106-460B-94D3-11EB315F0807}" type="presParOf" srcId="{F0658150-B915-433C-B5E0-C88523853D0B}" destId="{7D10218E-4271-4165-B74F-ABDF31D8B100}" srcOrd="0" destOrd="0" presId="urn:microsoft.com/office/officeart/2005/8/layout/list1"/>
    <dgm:cxn modelId="{1EDAC6A7-CD4D-4388-B6C4-4328EC1A4216}" type="presParOf" srcId="{F0658150-B915-433C-B5E0-C88523853D0B}" destId="{32834591-AD83-47C6-B5FF-F9BEF23D8FC5}" srcOrd="1" destOrd="0" presId="urn:microsoft.com/office/officeart/2005/8/layout/list1"/>
    <dgm:cxn modelId="{CBE83239-F329-4A7B-8E05-71A64A212D8C}" type="presParOf" srcId="{EF56A71B-A6C6-489C-BCEB-75F624BFCFC3}" destId="{8F7C45D8-4BE9-4FF4-9828-F4E1A3D877B1}" srcOrd="9" destOrd="0" presId="urn:microsoft.com/office/officeart/2005/8/layout/list1"/>
    <dgm:cxn modelId="{94DD2D26-18F0-4B3C-A937-9072082BD446}" type="presParOf" srcId="{EF56A71B-A6C6-489C-BCEB-75F624BFCFC3}" destId="{29853DE7-FA24-40E2-832A-31F280ABF3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9CFF80-8FCA-42F0-B124-AFE6CCE145A7}" type="doc">
      <dgm:prSet loTypeId="urn:microsoft.com/office/officeart/2005/8/layout/process1" loCatId="process" qsTypeId="urn:microsoft.com/office/officeart/2005/8/quickstyle/3d1" qsCatId="3D" csTypeId="urn:microsoft.com/office/officeart/2005/8/colors/accent0_3" csCatId="mainScheme" phldr="1"/>
      <dgm:spPr/>
    </dgm:pt>
    <dgm:pt modelId="{9BD8180F-BAB8-4668-90FE-4F92AE47E1C2}">
      <dgm:prSet phldrT="[Texto]" custT="1"/>
      <dgm:spPr>
        <a:solidFill>
          <a:srgbClr val="003300"/>
        </a:solidFill>
      </dgm:spPr>
      <dgm:t>
        <a:bodyPr/>
        <a:lstStyle/>
        <a:p>
          <a:r>
            <a:rPr lang="es-MX" sz="18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Thyroid</a:t>
          </a:r>
          <a:r>
            <a:rPr lang="es-MX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 hormones</a:t>
          </a:r>
          <a:endParaRPr lang="es-ES" sz="1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14B39B1D-936C-4E57-B2BB-27A63EF25598}" type="parTrans" cxnId="{30F0C85D-DB40-4A97-8D46-A43EA03904B4}">
      <dgm:prSet/>
      <dgm:spPr/>
      <dgm:t>
        <a:bodyPr/>
        <a:lstStyle/>
        <a:p>
          <a:endParaRPr lang="es-ES"/>
        </a:p>
      </dgm:t>
    </dgm:pt>
    <dgm:pt modelId="{53D257F8-125C-453A-8B2D-E9E89DD6BC90}" type="sibTrans" cxnId="{30F0C85D-DB40-4A97-8D46-A43EA03904B4}">
      <dgm:prSet/>
      <dgm:spPr/>
      <dgm:t>
        <a:bodyPr/>
        <a:lstStyle/>
        <a:p>
          <a:endParaRPr lang="es-ES"/>
        </a:p>
      </dgm:t>
    </dgm:pt>
    <dgm:pt modelId="{3033B528-829A-432E-83AF-5ED2F584AA13}">
      <dgm:prSet phldrT="[Texto]" custT="1"/>
      <dgm:spPr>
        <a:solidFill>
          <a:srgbClr val="003300"/>
        </a:solidFill>
      </dgm:spPr>
      <dgm:t>
        <a:bodyPr/>
        <a:lstStyle/>
        <a:p>
          <a:r>
            <a:rPr lang="es-MX" sz="18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Thyroxine</a:t>
          </a:r>
          <a:endParaRPr lang="es-ES" sz="1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FDC28320-D378-4887-99DD-15BC7E2C4353}" type="parTrans" cxnId="{D4D2CADC-0754-4EBC-843A-BBA6D9A8DB44}">
      <dgm:prSet/>
      <dgm:spPr/>
      <dgm:t>
        <a:bodyPr/>
        <a:lstStyle/>
        <a:p>
          <a:endParaRPr lang="es-ES"/>
        </a:p>
      </dgm:t>
    </dgm:pt>
    <dgm:pt modelId="{1694C489-D99E-45FA-A227-F23710712243}" type="sibTrans" cxnId="{D4D2CADC-0754-4EBC-843A-BBA6D9A8DB44}">
      <dgm:prSet/>
      <dgm:spPr/>
      <dgm:t>
        <a:bodyPr/>
        <a:lstStyle/>
        <a:p>
          <a:endParaRPr lang="es-ES"/>
        </a:p>
      </dgm:t>
    </dgm:pt>
    <dgm:pt modelId="{AE60A450-9EC3-468C-BBD5-9E70B11BFB5F}">
      <dgm:prSet phldrT="[Texto]"/>
      <dgm:spPr>
        <a:solidFill>
          <a:srgbClr val="003300"/>
        </a:solidFill>
      </dgm:spPr>
      <dgm:t>
        <a:bodyPr/>
        <a:lstStyle/>
        <a:p>
          <a:r>
            <a:rPr lang="es-ES" b="1" i="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triiodothyronine</a:t>
          </a:r>
          <a:endParaRPr lang="es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gm:t>
    </dgm:pt>
    <dgm:pt modelId="{A28428FB-74EE-4002-8E21-5F328BBED1EB}" type="parTrans" cxnId="{69BEEF40-221C-4E73-8ADB-19595C2FEDD1}">
      <dgm:prSet/>
      <dgm:spPr/>
      <dgm:t>
        <a:bodyPr/>
        <a:lstStyle/>
        <a:p>
          <a:endParaRPr lang="es-ES"/>
        </a:p>
      </dgm:t>
    </dgm:pt>
    <dgm:pt modelId="{5232E59F-46C8-47BF-B19B-39FCC38A175E}" type="sibTrans" cxnId="{69BEEF40-221C-4E73-8ADB-19595C2FEDD1}">
      <dgm:prSet/>
      <dgm:spPr/>
      <dgm:t>
        <a:bodyPr/>
        <a:lstStyle/>
        <a:p>
          <a:endParaRPr lang="es-ES"/>
        </a:p>
      </dgm:t>
    </dgm:pt>
    <dgm:pt modelId="{5AE680D4-473D-4867-A6B0-6CE6F244649B}" type="pres">
      <dgm:prSet presAssocID="{0C9CFF80-8FCA-42F0-B124-AFE6CCE145A7}" presName="Name0" presStyleCnt="0">
        <dgm:presLayoutVars>
          <dgm:dir/>
          <dgm:resizeHandles val="exact"/>
        </dgm:presLayoutVars>
      </dgm:prSet>
      <dgm:spPr/>
    </dgm:pt>
    <dgm:pt modelId="{8CBAE895-80B7-488D-8FC4-A3AA89C32393}" type="pres">
      <dgm:prSet presAssocID="{9BD8180F-BAB8-4668-90FE-4F92AE47E1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24B90-4CAA-47D7-8440-3D37741565DF}" type="pres">
      <dgm:prSet presAssocID="{53D257F8-125C-453A-8B2D-E9E89DD6BC9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07BC806-FA27-4F6B-ABE6-EA040A25E07F}" type="pres">
      <dgm:prSet presAssocID="{53D257F8-125C-453A-8B2D-E9E89DD6BC9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90A594D-B15B-43BB-9168-C7609310A94D}" type="pres">
      <dgm:prSet presAssocID="{3033B528-829A-432E-83AF-5ED2F584AA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819AA-AFA0-4806-AABF-84A1F6CCC885}" type="pres">
      <dgm:prSet presAssocID="{1694C489-D99E-45FA-A227-F2371071224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9B55922-2988-4FAA-BF28-EF6B615B5390}" type="pres">
      <dgm:prSet presAssocID="{1694C489-D99E-45FA-A227-F2371071224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1C9436F-C111-4A44-A246-81AAE359A2A4}" type="pres">
      <dgm:prSet presAssocID="{AE60A450-9EC3-468C-BBD5-9E70B11BFB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0BAED3-AC1F-4796-8A44-8935A70A9277}" type="presOf" srcId="{AE60A450-9EC3-468C-BBD5-9E70B11BFB5F}" destId="{01C9436F-C111-4A44-A246-81AAE359A2A4}" srcOrd="0" destOrd="0" presId="urn:microsoft.com/office/officeart/2005/8/layout/process1"/>
    <dgm:cxn modelId="{30F0C85D-DB40-4A97-8D46-A43EA03904B4}" srcId="{0C9CFF80-8FCA-42F0-B124-AFE6CCE145A7}" destId="{9BD8180F-BAB8-4668-90FE-4F92AE47E1C2}" srcOrd="0" destOrd="0" parTransId="{14B39B1D-936C-4E57-B2BB-27A63EF25598}" sibTransId="{53D257F8-125C-453A-8B2D-E9E89DD6BC90}"/>
    <dgm:cxn modelId="{90E96405-9EAC-4A5A-9874-F50C9B9296B2}" type="presOf" srcId="{1694C489-D99E-45FA-A227-F23710712243}" destId="{BF4819AA-AFA0-4806-AABF-84A1F6CCC885}" srcOrd="0" destOrd="0" presId="urn:microsoft.com/office/officeart/2005/8/layout/process1"/>
    <dgm:cxn modelId="{4C054AED-5AA7-41DD-8BAE-40741E197B4D}" type="presOf" srcId="{3033B528-829A-432E-83AF-5ED2F584AA13}" destId="{190A594D-B15B-43BB-9168-C7609310A94D}" srcOrd="0" destOrd="0" presId="urn:microsoft.com/office/officeart/2005/8/layout/process1"/>
    <dgm:cxn modelId="{69BEEF40-221C-4E73-8ADB-19595C2FEDD1}" srcId="{0C9CFF80-8FCA-42F0-B124-AFE6CCE145A7}" destId="{AE60A450-9EC3-468C-BBD5-9E70B11BFB5F}" srcOrd="2" destOrd="0" parTransId="{A28428FB-74EE-4002-8E21-5F328BBED1EB}" sibTransId="{5232E59F-46C8-47BF-B19B-39FCC38A175E}"/>
    <dgm:cxn modelId="{41D6ABCD-66FE-4EAA-9047-F0AC2A54F525}" type="presOf" srcId="{9BD8180F-BAB8-4668-90FE-4F92AE47E1C2}" destId="{8CBAE895-80B7-488D-8FC4-A3AA89C32393}" srcOrd="0" destOrd="0" presId="urn:microsoft.com/office/officeart/2005/8/layout/process1"/>
    <dgm:cxn modelId="{980FAE49-B6A9-40A5-8F25-2A08D1CF178D}" type="presOf" srcId="{53D257F8-125C-453A-8B2D-E9E89DD6BC90}" destId="{DD824B90-4CAA-47D7-8440-3D37741565DF}" srcOrd="0" destOrd="0" presId="urn:microsoft.com/office/officeart/2005/8/layout/process1"/>
    <dgm:cxn modelId="{F443AD56-D21A-4C72-8328-1C3DB47CB881}" type="presOf" srcId="{1694C489-D99E-45FA-A227-F23710712243}" destId="{69B55922-2988-4FAA-BF28-EF6B615B5390}" srcOrd="1" destOrd="0" presId="urn:microsoft.com/office/officeart/2005/8/layout/process1"/>
    <dgm:cxn modelId="{D4D2CADC-0754-4EBC-843A-BBA6D9A8DB44}" srcId="{0C9CFF80-8FCA-42F0-B124-AFE6CCE145A7}" destId="{3033B528-829A-432E-83AF-5ED2F584AA13}" srcOrd="1" destOrd="0" parTransId="{FDC28320-D378-4887-99DD-15BC7E2C4353}" sibTransId="{1694C489-D99E-45FA-A227-F23710712243}"/>
    <dgm:cxn modelId="{5AAB7AE8-8E18-4F87-A732-8AC3F149A3FF}" type="presOf" srcId="{53D257F8-125C-453A-8B2D-E9E89DD6BC90}" destId="{A07BC806-FA27-4F6B-ABE6-EA040A25E07F}" srcOrd="1" destOrd="0" presId="urn:microsoft.com/office/officeart/2005/8/layout/process1"/>
    <dgm:cxn modelId="{2F399057-1C38-47BC-9968-7EBFB258775B}" type="presOf" srcId="{0C9CFF80-8FCA-42F0-B124-AFE6CCE145A7}" destId="{5AE680D4-473D-4867-A6B0-6CE6F244649B}" srcOrd="0" destOrd="0" presId="urn:microsoft.com/office/officeart/2005/8/layout/process1"/>
    <dgm:cxn modelId="{D4C22EF4-81AF-49F8-B1C6-1D7056419AEF}" type="presParOf" srcId="{5AE680D4-473D-4867-A6B0-6CE6F244649B}" destId="{8CBAE895-80B7-488D-8FC4-A3AA89C32393}" srcOrd="0" destOrd="0" presId="urn:microsoft.com/office/officeart/2005/8/layout/process1"/>
    <dgm:cxn modelId="{A4941830-B286-4081-861F-B814C788A767}" type="presParOf" srcId="{5AE680D4-473D-4867-A6B0-6CE6F244649B}" destId="{DD824B90-4CAA-47D7-8440-3D37741565DF}" srcOrd="1" destOrd="0" presId="urn:microsoft.com/office/officeart/2005/8/layout/process1"/>
    <dgm:cxn modelId="{81D35A41-B27A-4E46-862F-06BEF6EC9DCB}" type="presParOf" srcId="{DD824B90-4CAA-47D7-8440-3D37741565DF}" destId="{A07BC806-FA27-4F6B-ABE6-EA040A25E07F}" srcOrd="0" destOrd="0" presId="urn:microsoft.com/office/officeart/2005/8/layout/process1"/>
    <dgm:cxn modelId="{1EC741FE-7B41-41CD-88D1-7F8F393479CD}" type="presParOf" srcId="{5AE680D4-473D-4867-A6B0-6CE6F244649B}" destId="{190A594D-B15B-43BB-9168-C7609310A94D}" srcOrd="2" destOrd="0" presId="urn:microsoft.com/office/officeart/2005/8/layout/process1"/>
    <dgm:cxn modelId="{862DC76B-5780-430A-9128-D2FCB222D562}" type="presParOf" srcId="{5AE680D4-473D-4867-A6B0-6CE6F244649B}" destId="{BF4819AA-AFA0-4806-AABF-84A1F6CCC885}" srcOrd="3" destOrd="0" presId="urn:microsoft.com/office/officeart/2005/8/layout/process1"/>
    <dgm:cxn modelId="{80D879DC-4A26-4D85-BC08-13854EC68201}" type="presParOf" srcId="{BF4819AA-AFA0-4806-AABF-84A1F6CCC885}" destId="{69B55922-2988-4FAA-BF28-EF6B615B5390}" srcOrd="0" destOrd="0" presId="urn:microsoft.com/office/officeart/2005/8/layout/process1"/>
    <dgm:cxn modelId="{AF47936C-221C-4C31-AFB8-878F4D5B5E26}" type="presParOf" srcId="{5AE680D4-473D-4867-A6B0-6CE6F244649B}" destId="{01C9436F-C111-4A44-A246-81AAE359A2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DA46E-B0DD-4B5A-A905-63D3D5A0DAB0}">
      <dsp:nvSpPr>
        <dsp:cNvPr id="0" name=""/>
        <dsp:cNvSpPr/>
      </dsp:nvSpPr>
      <dsp:spPr>
        <a:xfrm>
          <a:off x="0" y="3070745"/>
          <a:ext cx="5059433" cy="100765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Works as information signal system </a:t>
          </a:r>
          <a:endParaRPr lang="en-US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0" y="3070745"/>
        <a:ext cx="5059433" cy="1007650"/>
      </dsp:txXfrm>
    </dsp:sp>
    <dsp:sp modelId="{F1EAA058-FEFF-4C07-A298-28545B370D3C}">
      <dsp:nvSpPr>
        <dsp:cNvPr id="0" name=""/>
        <dsp:cNvSpPr/>
      </dsp:nvSpPr>
      <dsp:spPr>
        <a:xfrm rot="10800000">
          <a:off x="0" y="1535372"/>
          <a:ext cx="5059433" cy="1549766"/>
        </a:xfrm>
        <a:prstGeom prst="upArrowCallou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Makes contrast with exocrine system</a:t>
          </a:r>
          <a:endParaRPr lang="en-US" sz="2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 rot="-10800000">
        <a:off x="0" y="1535372"/>
        <a:ext cx="5059433" cy="543968"/>
      </dsp:txXfrm>
    </dsp:sp>
    <dsp:sp modelId="{E71DD597-CE12-4204-9705-5ABCC12FEAB9}">
      <dsp:nvSpPr>
        <dsp:cNvPr id="0" name=""/>
        <dsp:cNvSpPr/>
      </dsp:nvSpPr>
      <dsp:spPr>
        <a:xfrm>
          <a:off x="0" y="2075573"/>
          <a:ext cx="5059433" cy="463380"/>
        </a:xfrm>
        <a:prstGeom prst="rect">
          <a:avLst/>
        </a:prstGeom>
        <a:solidFill>
          <a:schemeClr val="bg1">
            <a:lumMod val="90000"/>
            <a:alpha val="9000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Makes slow body processes</a:t>
          </a:r>
          <a:endParaRPr lang="en-US" sz="3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0" y="2075573"/>
        <a:ext cx="5059433" cy="463380"/>
      </dsp:txXfrm>
    </dsp:sp>
    <dsp:sp modelId="{36E6127E-E766-407D-9CC5-1C22824C5982}">
      <dsp:nvSpPr>
        <dsp:cNvPr id="0" name=""/>
        <dsp:cNvSpPr/>
      </dsp:nvSpPr>
      <dsp:spPr>
        <a:xfrm rot="10800000">
          <a:off x="0" y="720"/>
          <a:ext cx="5059433" cy="1549766"/>
        </a:xfrm>
        <a:prstGeom prst="upArrowCallou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System of glands</a:t>
          </a:r>
          <a:endParaRPr lang="en-US" sz="2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 rot="-10800000">
        <a:off x="0" y="720"/>
        <a:ext cx="5059433" cy="543968"/>
      </dsp:txXfrm>
    </dsp:sp>
    <dsp:sp modelId="{E5C34A08-F4F4-42CA-A978-07414C4EC36C}">
      <dsp:nvSpPr>
        <dsp:cNvPr id="0" name=""/>
        <dsp:cNvSpPr/>
      </dsp:nvSpPr>
      <dsp:spPr>
        <a:xfrm>
          <a:off x="0" y="544688"/>
          <a:ext cx="5059433" cy="463380"/>
        </a:xfrm>
        <a:prstGeom prst="rect">
          <a:avLst/>
        </a:prstGeom>
        <a:solidFill>
          <a:schemeClr val="bg1">
            <a:lumMod val="90000"/>
            <a:alpha val="9000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Hormone’s Secretion</a:t>
          </a:r>
          <a:endParaRPr lang="en-US" sz="3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0" y="544688"/>
        <a:ext cx="5059433" cy="463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5D042-AC4E-4DA8-B7F4-656BD9BC6342}">
      <dsp:nvSpPr>
        <dsp:cNvPr id="0" name=""/>
        <dsp:cNvSpPr/>
      </dsp:nvSpPr>
      <dsp:spPr>
        <a:xfrm>
          <a:off x="2077533" y="494687"/>
          <a:ext cx="382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732" y="45720"/>
              </a:lnTo>
            </a:path>
          </a:pathLst>
        </a:custGeom>
        <a:noFill/>
        <a:ln w="48500" cap="flat" cmpd="thickThin" algn="ctr">
          <a:solidFill>
            <a:srgbClr val="92D050"/>
          </a:solidFill>
          <a:prstDash val="solid"/>
          <a:tailEnd type="arrow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58566" y="538340"/>
        <a:ext cx="20666" cy="4133"/>
      </dsp:txXfrm>
    </dsp:sp>
    <dsp:sp modelId="{C11CB909-FE61-4674-8DF6-A33391C4FA92}">
      <dsp:nvSpPr>
        <dsp:cNvPr id="0" name=""/>
        <dsp:cNvSpPr/>
      </dsp:nvSpPr>
      <dsp:spPr>
        <a:xfrm>
          <a:off x="282233" y="1277"/>
          <a:ext cx="1797099" cy="107825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Mood regulation</a:t>
          </a:r>
          <a:endParaRPr lang="en-US" sz="24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82233" y="1277"/>
        <a:ext cx="1797099" cy="1078259"/>
      </dsp:txXfrm>
    </dsp:sp>
    <dsp:sp modelId="{E121315B-DDED-4873-8776-417411AF52DB}">
      <dsp:nvSpPr>
        <dsp:cNvPr id="0" name=""/>
        <dsp:cNvSpPr/>
      </dsp:nvSpPr>
      <dsp:spPr>
        <a:xfrm>
          <a:off x="1180783" y="1077737"/>
          <a:ext cx="2210432" cy="382732"/>
        </a:xfrm>
        <a:custGeom>
          <a:avLst/>
          <a:gdLst/>
          <a:ahLst/>
          <a:cxnLst/>
          <a:rect l="0" t="0" r="0" b="0"/>
          <a:pathLst>
            <a:path>
              <a:moveTo>
                <a:pt x="2210432" y="0"/>
              </a:moveTo>
              <a:lnTo>
                <a:pt x="2210432" y="208466"/>
              </a:lnTo>
              <a:lnTo>
                <a:pt x="0" y="208466"/>
              </a:lnTo>
              <a:lnTo>
                <a:pt x="0" y="382732"/>
              </a:lnTo>
            </a:path>
          </a:pathLst>
        </a:custGeom>
        <a:noFill/>
        <a:ln w="48500" cap="flat" cmpd="thickThin" algn="ctr">
          <a:solidFill>
            <a:srgbClr val="92D050"/>
          </a:solidFill>
          <a:prstDash val="solid"/>
          <a:tailEnd type="arrow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29781" y="1267036"/>
        <a:ext cx="112437" cy="4133"/>
      </dsp:txXfrm>
    </dsp:sp>
    <dsp:sp modelId="{147527BC-6F56-481D-92E1-17D356E12669}">
      <dsp:nvSpPr>
        <dsp:cNvPr id="0" name=""/>
        <dsp:cNvSpPr/>
      </dsp:nvSpPr>
      <dsp:spPr>
        <a:xfrm>
          <a:off x="2492666" y="1277"/>
          <a:ext cx="1797099" cy="107825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Growth and development</a:t>
          </a:r>
          <a:endParaRPr lang="en-US" sz="20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492666" y="1277"/>
        <a:ext cx="1797099" cy="1078259"/>
      </dsp:txXfrm>
    </dsp:sp>
    <dsp:sp modelId="{2E0FB221-0377-4778-934D-31D3E53A1899}">
      <dsp:nvSpPr>
        <dsp:cNvPr id="0" name=""/>
        <dsp:cNvSpPr/>
      </dsp:nvSpPr>
      <dsp:spPr>
        <a:xfrm>
          <a:off x="2077533" y="1986280"/>
          <a:ext cx="382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732" y="45720"/>
              </a:lnTo>
            </a:path>
          </a:pathLst>
        </a:custGeom>
        <a:noFill/>
        <a:ln w="48500" cap="flat" cmpd="thickThin" algn="ctr">
          <a:solidFill>
            <a:srgbClr val="92D050"/>
          </a:solidFill>
          <a:prstDash val="solid"/>
          <a:tailEnd type="arrow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58566" y="2029933"/>
        <a:ext cx="20666" cy="4133"/>
      </dsp:txXfrm>
    </dsp:sp>
    <dsp:sp modelId="{17146891-5A4B-4471-87A0-52B8D8CF201D}">
      <dsp:nvSpPr>
        <dsp:cNvPr id="0" name=""/>
        <dsp:cNvSpPr/>
      </dsp:nvSpPr>
      <dsp:spPr>
        <a:xfrm>
          <a:off x="282233" y="1492870"/>
          <a:ext cx="1797099" cy="107825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Tissue function</a:t>
          </a:r>
          <a:endParaRPr lang="en-US" sz="24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82233" y="1492870"/>
        <a:ext cx="1797099" cy="1078259"/>
      </dsp:txXfrm>
    </dsp:sp>
    <dsp:sp modelId="{F44C44F2-B491-4373-8FF4-A460A4B18F1B}">
      <dsp:nvSpPr>
        <dsp:cNvPr id="0" name=""/>
        <dsp:cNvSpPr/>
      </dsp:nvSpPr>
      <dsp:spPr>
        <a:xfrm>
          <a:off x="1180783" y="2569329"/>
          <a:ext cx="2210432" cy="382732"/>
        </a:xfrm>
        <a:custGeom>
          <a:avLst/>
          <a:gdLst/>
          <a:ahLst/>
          <a:cxnLst/>
          <a:rect l="0" t="0" r="0" b="0"/>
          <a:pathLst>
            <a:path>
              <a:moveTo>
                <a:pt x="2210432" y="0"/>
              </a:moveTo>
              <a:lnTo>
                <a:pt x="2210432" y="208466"/>
              </a:lnTo>
              <a:lnTo>
                <a:pt x="0" y="208466"/>
              </a:lnTo>
              <a:lnTo>
                <a:pt x="0" y="382732"/>
              </a:lnTo>
            </a:path>
          </a:pathLst>
        </a:custGeom>
        <a:noFill/>
        <a:ln w="48500" cap="flat" cmpd="thickThin" algn="ctr">
          <a:solidFill>
            <a:srgbClr val="92D050"/>
          </a:solidFill>
          <a:prstDash val="solid"/>
          <a:tailEnd type="arrow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29781" y="2758629"/>
        <a:ext cx="112437" cy="4133"/>
      </dsp:txXfrm>
    </dsp:sp>
    <dsp:sp modelId="{297254F1-4273-4443-8834-ED38AC68468E}">
      <dsp:nvSpPr>
        <dsp:cNvPr id="0" name=""/>
        <dsp:cNvSpPr/>
      </dsp:nvSpPr>
      <dsp:spPr>
        <a:xfrm>
          <a:off x="2492666" y="1492870"/>
          <a:ext cx="1797099" cy="107825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Metabolism</a:t>
          </a:r>
          <a:endParaRPr lang="en-US" sz="20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492666" y="1492870"/>
        <a:ext cx="1797099" cy="1078259"/>
      </dsp:txXfrm>
    </dsp:sp>
    <dsp:sp modelId="{A1CB22D5-74D4-426C-8DB4-14D7EB6B50EA}">
      <dsp:nvSpPr>
        <dsp:cNvPr id="0" name=""/>
        <dsp:cNvSpPr/>
      </dsp:nvSpPr>
      <dsp:spPr>
        <a:xfrm>
          <a:off x="282233" y="2984462"/>
          <a:ext cx="1797099" cy="107825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Sexual and reproductive processes</a:t>
          </a:r>
          <a:endParaRPr lang="en-US" sz="20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82233" y="2984462"/>
        <a:ext cx="1797099" cy="1078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B8C8B-3233-4D3A-B48F-7F5D011479E4}">
      <dsp:nvSpPr>
        <dsp:cNvPr id="0" name=""/>
        <dsp:cNvSpPr/>
      </dsp:nvSpPr>
      <dsp:spPr>
        <a:xfrm>
          <a:off x="5711" y="3598"/>
          <a:ext cx="2748544" cy="126588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rPr>
            <a:t>Group of cells  producing or secreting chemicals </a:t>
          </a:r>
          <a:r>
            <a:rPr lang="es-MX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(HORMONES)</a:t>
          </a:r>
          <a:endParaRPr lang="es-ES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2788" y="40675"/>
        <a:ext cx="2674390" cy="1191734"/>
      </dsp:txXfrm>
    </dsp:sp>
    <dsp:sp modelId="{AE0BAFAF-E666-4E70-85C1-7C8A4A839463}">
      <dsp:nvSpPr>
        <dsp:cNvPr id="0" name=""/>
        <dsp:cNvSpPr/>
      </dsp:nvSpPr>
      <dsp:spPr>
        <a:xfrm rot="5400000">
          <a:off x="1201051" y="1293345"/>
          <a:ext cx="357865" cy="42943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rgbClr val="92D05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251153" y="1329132"/>
        <a:ext cx="257662" cy="250506"/>
      </dsp:txXfrm>
    </dsp:sp>
    <dsp:sp modelId="{44000E12-B27E-4F5E-A081-6D8FE6489659}">
      <dsp:nvSpPr>
        <dsp:cNvPr id="0" name=""/>
        <dsp:cNvSpPr/>
      </dsp:nvSpPr>
      <dsp:spPr>
        <a:xfrm>
          <a:off x="0" y="1746641"/>
          <a:ext cx="2759968" cy="954307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Someone release the secretion in specific areas </a:t>
          </a:r>
          <a:endParaRPr lang="en-US" sz="20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7951" y="1774592"/>
        <a:ext cx="2704066" cy="898405"/>
      </dsp:txXfrm>
    </dsp:sp>
    <dsp:sp modelId="{642485C9-AE88-441B-935C-55023191CEF1}">
      <dsp:nvSpPr>
        <dsp:cNvPr id="0" name=""/>
        <dsp:cNvSpPr/>
      </dsp:nvSpPr>
      <dsp:spPr>
        <a:xfrm rot="5400000">
          <a:off x="1201051" y="2724805"/>
          <a:ext cx="357865" cy="42943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rgbClr val="92D05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251153" y="2760592"/>
        <a:ext cx="257662" cy="250506"/>
      </dsp:txXfrm>
    </dsp:sp>
    <dsp:sp modelId="{3C34E09C-87EA-42DD-954C-D5BA63E74145}">
      <dsp:nvSpPr>
        <dsp:cNvPr id="0" name=""/>
        <dsp:cNvSpPr/>
      </dsp:nvSpPr>
      <dsp:spPr>
        <a:xfrm>
          <a:off x="0" y="3178101"/>
          <a:ext cx="2759968" cy="954307"/>
        </a:xfrm>
        <a:prstGeom prst="roundRect">
          <a:avLst>
            <a:gd name="adj" fmla="val 10000"/>
          </a:avLst>
        </a:prstGeom>
        <a:solidFill>
          <a:srgbClr val="47FF47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rPr>
            <a:t>Release more than 20 hormones in the bloodstream</a:t>
          </a:r>
          <a:endParaRPr lang="en-US" sz="20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27951" y="3206052"/>
        <a:ext cx="2704066" cy="898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01F36-47CB-4F37-BF62-978478D1751C}">
      <dsp:nvSpPr>
        <dsp:cNvPr id="0" name=""/>
        <dsp:cNvSpPr/>
      </dsp:nvSpPr>
      <dsp:spPr>
        <a:xfrm>
          <a:off x="0" y="3993766"/>
          <a:ext cx="3960440" cy="873738"/>
        </a:xfrm>
        <a:prstGeom prst="rect">
          <a:avLst/>
        </a:prstGeom>
        <a:solidFill>
          <a:srgbClr val="47FF47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>
        <a:off x="0" y="3993766"/>
        <a:ext cx="3960440" cy="873738"/>
      </dsp:txXfrm>
    </dsp:sp>
    <dsp:sp modelId="{065AA369-E7EC-4464-8B7A-3D71C146F0F5}">
      <dsp:nvSpPr>
        <dsp:cNvPr id="0" name=""/>
        <dsp:cNvSpPr/>
      </dsp:nvSpPr>
      <dsp:spPr>
        <a:xfrm rot="10800000">
          <a:off x="0" y="2663062"/>
          <a:ext cx="3960440" cy="1343809"/>
        </a:xfrm>
        <a:prstGeom prst="upArrowCallout">
          <a:avLst/>
        </a:prstGeom>
        <a:solidFill>
          <a:srgbClr val="00CC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 rot="10800000">
        <a:off x="0" y="2663062"/>
        <a:ext cx="3960440" cy="873167"/>
      </dsp:txXfrm>
    </dsp:sp>
    <dsp:sp modelId="{6291B8C9-7BB0-47A4-A0F6-FD69AF052AA5}">
      <dsp:nvSpPr>
        <dsp:cNvPr id="0" name=""/>
        <dsp:cNvSpPr/>
      </dsp:nvSpPr>
      <dsp:spPr>
        <a:xfrm rot="10800000">
          <a:off x="0" y="1332358"/>
          <a:ext cx="3960440" cy="1343809"/>
        </a:xfrm>
        <a:prstGeom prst="upArrowCallout">
          <a:avLst/>
        </a:prstGeom>
        <a:solidFill>
          <a:srgbClr val="008E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 rot="10800000">
        <a:off x="0" y="1332358"/>
        <a:ext cx="3960440" cy="873167"/>
      </dsp:txXfrm>
    </dsp:sp>
    <dsp:sp modelId="{8189B557-61E9-4487-86B0-6C9809E125EF}">
      <dsp:nvSpPr>
        <dsp:cNvPr id="0" name=""/>
        <dsp:cNvSpPr/>
      </dsp:nvSpPr>
      <dsp:spPr>
        <a:xfrm rot="10800000">
          <a:off x="0" y="1655"/>
          <a:ext cx="3960440" cy="1343809"/>
        </a:xfrm>
        <a:prstGeom prst="upArrowCallout">
          <a:avLst/>
        </a:prstGeom>
        <a:solidFill>
          <a:srgbClr val="0033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noProof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erlin Sans FB Demi" pitchFamily="34" charset="0"/>
          </a:endParaRPr>
        </a:p>
      </dsp:txBody>
      <dsp:txXfrm rot="10800000">
        <a:off x="0" y="1655"/>
        <a:ext cx="3960440" cy="873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3ED19-D8A7-4FDF-8F2D-0716D55E855C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91B59-0F91-45EE-8457-9C50C2AE221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12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A57DD0-5081-48E5-8F8C-DA283D195ECB}" type="datetimeFigureOut">
              <a:rPr lang="en-US"/>
              <a:pPr>
                <a:defRPr/>
              </a:pPr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2E3B4A-463B-4815-AD86-CE365D1699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4DB37C-9F8B-47E4-A970-82FED5999E3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C3A76-30DC-4C8F-A3A0-15D0628073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AD171-0ABE-4A5E-BFCF-527A9B441F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896E3E-DF90-4517-86C5-0280308720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BCD5-86AB-444A-9F62-1C8CD63EAF9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2251-BE42-49EC-987C-652FE744CAA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F0624-F2C6-4E5F-99AC-A572B10BC72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1B86F-2508-4125-93CA-9376544E68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3C099-494C-4330-99DE-1D37B02BA2D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82902-0A19-4E4E-B612-1C6F28BEFD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907E8-9D89-44A5-9142-BD7EB85132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95469-8F45-4086-A163-F1AEE400A7B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D265-5450-4916-8805-6763DA82281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CB49-E546-453C-B64C-9928C6ABB65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F6CAC-BB6E-4138-952F-161FCCE7DB8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2381E8-F9AB-4154-85EC-E21B805D31F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1E699-F5AD-467B-A7DF-C24B6F5EB1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56707-FEC9-4C43-B1DB-827D1E33DD3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B37A-E56D-4407-A7A0-71E8FAC0300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C00A-93CC-4438-968F-E468BE1CEF9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FABAE-F178-41B1-9DEB-B34EC330A49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0F89-35DF-48C6-92EB-F277419B98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204E-7201-47C2-AF10-9BF0F95F41F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2E19D-077A-4B5E-B180-AA1A9AFDEF2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38EC-E133-42F4-9A48-30DFCFB8C0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977D-222C-4921-8F4F-0B9CA073ACF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3D68A-C4E1-4813-9673-DC3A4272BD4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A185A8-C47F-43C4-988C-7C6150358B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6F7E-55A7-44A7-80D1-1911AB92477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C13B9-66F7-43B2-91AF-376E19A81BE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D0CB-9D94-4D73-8235-C9434A562D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510E-6BAE-45E2-9280-1E2816E001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6CA6C-F84E-45E0-A811-9DC80DAFDE3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57DE2-164F-4ECB-AA02-A7D06F5E2AD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CD23-91F6-4251-AF16-D790F71616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04211-23C7-4A23-8E12-D94EE1DB22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C3B6B-E37D-45F0-A37E-A4D85215B9D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E386A-2A20-441B-B770-CD90DC018D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5F85E-9777-4C39-92C4-0B50E6BCFD5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63940-62C3-4435-A829-1E28AD4D0C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27AE-4CAA-4517-941B-F4FAAE661A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2A6F-27CB-476B-96DC-BE6F952AD1A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8726-39C8-4A32-A9C6-02EBD79AD05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2F8A-607E-4789-BC15-4883AD6270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FBD319-06C3-4D4B-8645-8539B82463EC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12A411-1D9F-4583-B729-CE17C7D2F54A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825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A3DCC4-5714-4901-B7F7-ED405A805A8B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58F3C0-DBA4-4D9F-8BD0-9F45681DB74D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824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821" r:id="rId13"/>
  </p:sldLayoutIdLst>
  <p:transition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FBD319-06C3-4D4B-8645-8539B82463E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slide" Target="slide8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3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24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0" Type="http://schemas.openxmlformats.org/officeDocument/2006/relationships/diagramData" Target="../diagrams/data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5.png"/><Relationship Id="rId14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7.xml"/><Relationship Id="rId5" Type="http://schemas.openxmlformats.org/officeDocument/2006/relationships/slide" Target="slide16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slide" Target="slide25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7.gif"/><Relationship Id="rId17" Type="http://schemas.openxmlformats.org/officeDocument/2006/relationships/slide" Target="slide22.xml"/><Relationship Id="rId2" Type="http://schemas.openxmlformats.org/officeDocument/2006/relationships/image" Target="../media/image41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7.xml"/><Relationship Id="rId6" Type="http://schemas.openxmlformats.org/officeDocument/2006/relationships/diagramQuickStyle" Target="../diagrams/quickStyle12.xml"/><Relationship Id="rId11" Type="http://schemas.openxmlformats.org/officeDocument/2006/relationships/slide" Target="slide3.xml"/><Relationship Id="rId5" Type="http://schemas.openxmlformats.org/officeDocument/2006/relationships/diagramLayout" Target="../diagrams/layout12.xml"/><Relationship Id="rId15" Type="http://schemas.openxmlformats.org/officeDocument/2006/relationships/slide" Target="slide23.xml"/><Relationship Id="rId10" Type="http://schemas.openxmlformats.org/officeDocument/2006/relationships/slide" Target="slide24.xml"/><Relationship Id="rId4" Type="http://schemas.openxmlformats.org/officeDocument/2006/relationships/diagramData" Target="../diagrams/data12.xml"/><Relationship Id="rId9" Type="http://schemas.openxmlformats.org/officeDocument/2006/relationships/slide" Target="slide19.xml"/><Relationship Id="rId1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42.jpe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42.jpe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7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7.xml"/><Relationship Id="rId6" Type="http://schemas.openxmlformats.org/officeDocument/2006/relationships/slide" Target="slide3.xml"/><Relationship Id="rId5" Type="http://schemas.openxmlformats.org/officeDocument/2006/relationships/image" Target="../media/image42.jpe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8.xml"/><Relationship Id="rId7" Type="http://schemas.openxmlformats.org/officeDocument/2006/relationships/slide" Target="slide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gif"/><Relationship Id="rId4" Type="http://schemas.openxmlformats.org/officeDocument/2006/relationships/diagramData" Target="../diagrams/data1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gif"/><Relationship Id="rId4" Type="http://schemas.openxmlformats.org/officeDocument/2006/relationships/diagramLayout" Target="../diagrams/layout2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4.xml"/><Relationship Id="rId18" Type="http://schemas.openxmlformats.org/officeDocument/2006/relationships/image" Target="../media/image30.jpeg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27.jpeg"/><Relationship Id="rId17" Type="http://schemas.openxmlformats.org/officeDocument/2006/relationships/slide" Target="slide17.xml"/><Relationship Id="rId2" Type="http://schemas.openxmlformats.org/officeDocument/2006/relationships/image" Target="../media/image22.gif"/><Relationship Id="rId16" Type="http://schemas.openxmlformats.org/officeDocument/2006/relationships/image" Target="../media/image29.jpe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4.pn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5" Type="http://schemas.openxmlformats.org/officeDocument/2006/relationships/slide" Target="slide15.xml"/><Relationship Id="rId10" Type="http://schemas.openxmlformats.org/officeDocument/2006/relationships/image" Target="../media/image26.png"/><Relationship Id="rId19" Type="http://schemas.openxmlformats.org/officeDocument/2006/relationships/slide" Target="slide3.xml"/><Relationship Id="rId4" Type="http://schemas.openxmlformats.org/officeDocument/2006/relationships/image" Target="../media/image23.gif"/><Relationship Id="rId9" Type="http://schemas.openxmlformats.org/officeDocument/2006/relationships/slide" Target="slide12.xml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23.gif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9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Pituitary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Gland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07522" name="Picture 2" descr="http://www.pennmedicine.org/health_info/body_guide/reftext/images/PituitaryGl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" t="2362" r="5501" b="12589"/>
          <a:stretch>
            <a:fillRect/>
          </a:stretch>
        </p:blipFill>
        <p:spPr bwMode="auto">
          <a:xfrm>
            <a:off x="5207563" y="1412776"/>
            <a:ext cx="3936438" cy="2952328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33216495"/>
              </p:ext>
            </p:extLst>
          </p:nvPr>
        </p:nvGraphicFramePr>
        <p:xfrm>
          <a:off x="6228184" y="4365104"/>
          <a:ext cx="2915816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18429615"/>
              </p:ext>
            </p:extLst>
          </p:nvPr>
        </p:nvGraphicFramePr>
        <p:xfrm>
          <a:off x="323528" y="1628800"/>
          <a:ext cx="47525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757613155"/>
              </p:ext>
            </p:extLst>
          </p:nvPr>
        </p:nvGraphicFramePr>
        <p:xfrm>
          <a:off x="323528" y="5661248"/>
          <a:ext cx="609600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7 Elipse">
            <a:hlinkClick r:id="rId18" action="ppaction://hlinksldjump"/>
          </p:cNvPr>
          <p:cNvSpPr/>
          <p:nvPr/>
        </p:nvSpPr>
        <p:spPr>
          <a:xfrm>
            <a:off x="611560" y="260648"/>
            <a:ext cx="1008000" cy="1008000"/>
          </a:xfrm>
          <a:prstGeom prst="ellipse">
            <a:avLst/>
          </a:prstGeom>
          <a:blipFill rotWithShape="0">
            <a:blip r:embed="rId19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31859"/>
              <a:satOff val="2933"/>
              <a:lumOff val="-51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31859"/>
              <a:satOff val="2933"/>
              <a:lumOff val="-5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CDA13785-BF20-409C-B0CD-3F4E8C3A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CDA13785-BF20-409C-B0CD-3F4E8C3A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graphicEl>
                                              <a:dgm id="{CDA13785-BF20-409C-B0CD-3F4E8C3A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graphicEl>
                                              <a:dgm id="{CDA13785-BF20-409C-B0CD-3F4E8C3A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4CAA5B4C-5A8A-407F-BBB6-DF64684E3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4CAA5B4C-5A8A-407F-BBB6-DF64684E3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graphicEl>
                                              <a:dgm id="{4CAA5B4C-5A8A-407F-BBB6-DF64684E3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graphicEl>
                                              <a:dgm id="{4CAA5B4C-5A8A-407F-BBB6-DF64684E3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5">
                                            <p:graphicEl>
                                              <a:dgm id="{B8888E49-11C2-4881-967C-EF2C80DA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graphicEl>
                                              <a:dgm id="{B8888E49-11C2-4881-967C-EF2C80DA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graphicEl>
                                              <a:dgm id="{B8888E49-11C2-4881-967C-EF2C80DA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graphicEl>
                                              <a:dgm id="{B8888E49-11C2-4881-967C-EF2C80DA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5">
                                            <p:graphicEl>
                                              <a:dgm id="{CA72C24D-EE77-428A-A1D8-A5F69E03D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graphicEl>
                                              <a:dgm id="{CA72C24D-EE77-428A-A1D8-A5F69E03D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graphicEl>
                                              <a:dgm id="{CA72C24D-EE77-428A-A1D8-A5F69E03D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graphicEl>
                                              <a:dgm id="{CA72C24D-EE77-428A-A1D8-A5F69E03D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3000" fill="hold"/>
                                        <p:tgtEl>
                                          <p:spTgt spid="5">
                                            <p:graphicEl>
                                              <a:dgm id="{A3A5A78F-2DB5-480C-BA34-4A77DA66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graphicEl>
                                              <a:dgm id="{A3A5A78F-2DB5-480C-BA34-4A77DA66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graphicEl>
                                              <a:dgm id="{A3A5A78F-2DB5-480C-BA34-4A77DA66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graphicEl>
                                              <a:dgm id="{A3A5A78F-2DB5-480C-BA34-4A77DA66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Graphic spid="6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Thyroid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06498" name="Picture 2" descr="http://bodybyzna.com/blog/wp-content/uploads/2011/02/thyroid.jpg"/>
          <p:cNvPicPr>
            <a:picLocks noChangeAspect="1" noChangeArrowheads="1"/>
          </p:cNvPicPr>
          <p:nvPr/>
        </p:nvPicPr>
        <p:blipFill>
          <a:blip r:embed="rId2" cstate="print"/>
          <a:srcRect b="9281"/>
          <a:stretch>
            <a:fillRect/>
          </a:stretch>
        </p:blipFill>
        <p:spPr bwMode="auto">
          <a:xfrm>
            <a:off x="4716016" y="1916832"/>
            <a:ext cx="4127500" cy="280831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23768944"/>
              </p:ext>
            </p:extLst>
          </p:nvPr>
        </p:nvGraphicFramePr>
        <p:xfrm>
          <a:off x="0" y="1628800"/>
          <a:ext cx="44881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2352068" y="4869160"/>
            <a:ext cx="4262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Hormones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Elipse">
            <a:hlinkClick r:id="rId8" action="ppaction://hlinksldjump"/>
          </p:cNvPr>
          <p:cNvSpPr/>
          <p:nvPr/>
        </p:nvSpPr>
        <p:spPr>
          <a:xfrm>
            <a:off x="539552" y="188640"/>
            <a:ext cx="1008000" cy="10080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63718"/>
              <a:satOff val="5867"/>
              <a:lumOff val="-102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63718"/>
              <a:satOff val="5867"/>
              <a:lumOff val="-1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30006319"/>
              </p:ext>
            </p:extLst>
          </p:nvPr>
        </p:nvGraphicFramePr>
        <p:xfrm>
          <a:off x="1475656" y="5546080"/>
          <a:ext cx="6264696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doblada"/>
          <p:cNvSpPr/>
          <p:nvPr/>
        </p:nvSpPr>
        <p:spPr>
          <a:xfrm rot="16200000">
            <a:off x="2915816" y="4725144"/>
            <a:ext cx="1008112" cy="1728192"/>
          </a:xfrm>
          <a:prstGeom prst="ben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s-ES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Parathyroid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05474" name="Picture 2" descr="http://www.mayoclinic.com/images/image_popup/pthyroid.jpg"/>
          <p:cNvPicPr>
            <a:picLocks noChangeAspect="1" noChangeArrowheads="1"/>
          </p:cNvPicPr>
          <p:nvPr/>
        </p:nvPicPr>
        <p:blipFill>
          <a:blip r:embed="rId2" cstate="print"/>
          <a:srcRect b="7699"/>
          <a:stretch>
            <a:fillRect/>
          </a:stretch>
        </p:blipFill>
        <p:spPr bwMode="auto">
          <a:xfrm>
            <a:off x="5550024" y="1772816"/>
            <a:ext cx="3593976" cy="285285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18438591"/>
              </p:ext>
            </p:extLst>
          </p:nvPr>
        </p:nvGraphicFramePr>
        <p:xfrm>
          <a:off x="323528" y="1628800"/>
          <a:ext cx="49320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4283968" y="5373216"/>
            <a:ext cx="2592288" cy="1152128"/>
          </a:xfrm>
          <a:prstGeom prst="roundRec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Help</a:t>
            </a:r>
            <a:r>
              <a:rPr lang="es-MX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MX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Calcitonin</a:t>
            </a:r>
            <a:r>
              <a:rPr lang="es-MX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(</a:t>
            </a:r>
            <a:r>
              <a:rPr lang="es-MX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produced</a:t>
            </a:r>
            <a:r>
              <a:rPr lang="es-MX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MX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by</a:t>
            </a:r>
            <a:r>
              <a:rPr lang="es-MX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MX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thyroid</a:t>
            </a:r>
            <a:r>
              <a:rPr lang="es-MX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)</a:t>
            </a:r>
            <a:endParaRPr lang="es-ES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9" name="8 Elipse">
            <a:hlinkClick r:id="rId8" action="ppaction://hlinksldjump"/>
          </p:cNvPr>
          <p:cNvSpPr/>
          <p:nvPr/>
        </p:nvSpPr>
        <p:spPr>
          <a:xfrm>
            <a:off x="683680" y="260648"/>
            <a:ext cx="1008000" cy="10080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95577"/>
              <a:satOff val="8800"/>
              <a:lumOff val="-153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95577"/>
              <a:satOff val="8800"/>
              <a:lumOff val="-15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abajo"/>
          <p:cNvSpPr/>
          <p:nvPr/>
        </p:nvSpPr>
        <p:spPr>
          <a:xfrm>
            <a:off x="2195736" y="2204864"/>
            <a:ext cx="2880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Adrenal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Glands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683568" y="332656"/>
            <a:ext cx="864096" cy="86409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27435"/>
              <a:satOff val="11734"/>
              <a:lumOff val="-205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27435"/>
              <a:satOff val="11734"/>
              <a:lumOff val="-2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 redondeado"/>
          <p:cNvSpPr/>
          <p:nvPr/>
        </p:nvSpPr>
        <p:spPr>
          <a:xfrm>
            <a:off x="683568" y="1556792"/>
            <a:ext cx="3384376" cy="64807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2 triangular adrenal </a:t>
            </a:r>
            <a:r>
              <a:rPr lang="es-MX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glands</a:t>
            </a:r>
            <a:r>
              <a:rPr lang="es-MX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 (top of </a:t>
            </a:r>
            <a:r>
              <a:rPr lang="es-MX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the</a:t>
            </a:r>
            <a:r>
              <a:rPr lang="es-MX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 </a:t>
            </a:r>
            <a:r>
              <a:rPr lang="es-MX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kidneys</a:t>
            </a:r>
            <a:r>
              <a:rPr lang="es-MX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" pitchFamily="34" charset="0"/>
              </a:rPr>
              <a:t>)</a:t>
            </a:r>
            <a:endParaRPr lang="es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547664" y="2636912"/>
            <a:ext cx="1656184" cy="3600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2 </a:t>
            </a:r>
            <a:r>
              <a:rPr lang="es-MX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Parts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61454277"/>
              </p:ext>
            </p:extLst>
          </p:nvPr>
        </p:nvGraphicFramePr>
        <p:xfrm>
          <a:off x="-108520" y="3068960"/>
          <a:ext cx="53640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4450" name="Picture 2" descr="http://www.nichd.nih.gov/health/topics/images/adrenal_gland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9" t="2127" r="2784" b="2138"/>
          <a:stretch/>
        </p:blipFill>
        <p:spPr bwMode="auto">
          <a:xfrm>
            <a:off x="5849257" y="2204864"/>
            <a:ext cx="3294742" cy="3461962"/>
          </a:xfrm>
          <a:prstGeom prst="rect">
            <a:avLst/>
          </a:prstGeom>
          <a:noFill/>
        </p:spPr>
      </p:pic>
      <p:pic>
        <p:nvPicPr>
          <p:cNvPr id="9" name="Picture 2" descr="http://www.nichd.nih.gov/health/topics/images/adrenal_gland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3" t="2127" r="78604" b="37029"/>
          <a:stretch/>
        </p:blipFill>
        <p:spPr bwMode="auto">
          <a:xfrm>
            <a:off x="4953358" y="1823868"/>
            <a:ext cx="986793" cy="2733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948913-9121-46CD-BB84-C15443FFB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AC948913-9121-46CD-BB84-C15443FFB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E4B05E-5931-4FAE-BA77-B3DDF0A2B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01E4B05E-5931-4FAE-BA77-B3DDF0A2B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6083AE-A46F-40A8-94A4-92AFE24C2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236083AE-A46F-40A8-94A4-92AFE24C2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FDDBF7-B6DB-4944-938F-367F8F556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1FFDDBF7-B6DB-4944-938F-367F8F556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EFCAA7-9F81-4EB5-857A-9C1D9C27F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4DEFCAA7-9F81-4EB5-857A-9C1D9C27F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4B7B32-5EF9-44A4-980C-9BC2BA951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8E4B7B32-5EF9-44A4-980C-9BC2BA951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097055-F674-4436-B696-48AA86811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86097055-F674-4436-B696-48AA86811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9D18AC-4298-482F-A4D5-1185D0BE1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AA9D18AC-4298-482F-A4D5-1185D0BE1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605409-B423-4B2D-BAF9-BB8F7C6E4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FA605409-B423-4B2D-BAF9-BB8F7C6E4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7E3004-4A14-4D20-8E91-E1EC2AFE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117E3004-4A14-4D20-8E91-E1EC2AFE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Graphic spid="8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4860032" y="5517232"/>
            <a:ext cx="1944216" cy="11521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Regulates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MX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the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MX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wake-sleepy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MX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cycle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923928" y="5661248"/>
            <a:ext cx="936104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Pineal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Body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03428" name="Picture 4" descr="http://www.in5d.com/images/dfhdshgf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A535C"/>
              </a:clrFrom>
              <a:clrTo>
                <a:srgbClr val="4A535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124743"/>
            <a:ext cx="3629164" cy="3981407"/>
          </a:xfrm>
          <a:prstGeom prst="rect">
            <a:avLst/>
          </a:prstGeom>
          <a:noFill/>
        </p:spPr>
      </p:pic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611560" y="260760"/>
            <a:ext cx="1008000" cy="10080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59294"/>
              <a:satOff val="14667"/>
              <a:lumOff val="-256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59294"/>
              <a:satOff val="14667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Forma libre"/>
          <p:cNvSpPr/>
          <p:nvPr/>
        </p:nvSpPr>
        <p:spPr>
          <a:xfrm>
            <a:off x="1461516" y="2613429"/>
            <a:ext cx="2607684" cy="1739325"/>
          </a:xfrm>
          <a:custGeom>
            <a:avLst/>
            <a:gdLst>
              <a:gd name="connsiteX0" fmla="*/ 0 w 2607684"/>
              <a:gd name="connsiteY0" fmla="*/ 0 h 1739325"/>
              <a:gd name="connsiteX1" fmla="*/ 2607684 w 2607684"/>
              <a:gd name="connsiteY1" fmla="*/ 0 h 1739325"/>
              <a:gd name="connsiteX2" fmla="*/ 2607684 w 2607684"/>
              <a:gd name="connsiteY2" fmla="*/ 1739325 h 1739325"/>
              <a:gd name="connsiteX3" fmla="*/ 0 w 2607684"/>
              <a:gd name="connsiteY3" fmla="*/ 1739325 h 1739325"/>
              <a:gd name="connsiteX4" fmla="*/ 0 w 2607684"/>
              <a:gd name="connsiteY4" fmla="*/ 0 h 17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684" h="1739325">
                <a:moveTo>
                  <a:pt x="0" y="0"/>
                </a:moveTo>
                <a:lnTo>
                  <a:pt x="2607684" y="0"/>
                </a:lnTo>
                <a:lnTo>
                  <a:pt x="2607684" y="1739325"/>
                </a:lnTo>
                <a:lnTo>
                  <a:pt x="0" y="17393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7229" tIns="192024" rIns="192024" bIns="192024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700" b="1" kern="1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Located</a:t>
            </a:r>
            <a:r>
              <a:rPr lang="es-MX" sz="27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 in </a:t>
            </a:r>
            <a:r>
              <a:rPr lang="es-MX" sz="2700" b="1" kern="1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the</a:t>
            </a:r>
            <a:r>
              <a:rPr lang="es-MX" sz="27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s-MX" sz="2700" b="1" kern="1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middle</a:t>
            </a:r>
            <a:r>
              <a:rPr lang="es-MX" sz="27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 of </a:t>
            </a:r>
            <a:r>
              <a:rPr lang="es-MX" sz="2700" b="1" kern="1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the</a:t>
            </a:r>
            <a:r>
              <a:rPr lang="es-MX" sz="27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 </a:t>
            </a:r>
            <a:r>
              <a:rPr lang="es-MX" sz="2700" b="1" kern="1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brain</a:t>
            </a:r>
            <a:endParaRPr lang="es-ES" sz="2700" b="1" kern="1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461516" y="4352755"/>
            <a:ext cx="2607684" cy="1739325"/>
          </a:xfrm>
          <a:custGeom>
            <a:avLst/>
            <a:gdLst>
              <a:gd name="connsiteX0" fmla="*/ 0 w 2607684"/>
              <a:gd name="connsiteY0" fmla="*/ 0 h 1739325"/>
              <a:gd name="connsiteX1" fmla="*/ 2607684 w 2607684"/>
              <a:gd name="connsiteY1" fmla="*/ 0 h 1739325"/>
              <a:gd name="connsiteX2" fmla="*/ 2607684 w 2607684"/>
              <a:gd name="connsiteY2" fmla="*/ 1739325 h 1739325"/>
              <a:gd name="connsiteX3" fmla="*/ 0 w 2607684"/>
              <a:gd name="connsiteY3" fmla="*/ 1739325 h 1739325"/>
              <a:gd name="connsiteX4" fmla="*/ 0 w 2607684"/>
              <a:gd name="connsiteY4" fmla="*/ 0 h 17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684" h="1739325">
                <a:moveTo>
                  <a:pt x="0" y="0"/>
                </a:moveTo>
                <a:lnTo>
                  <a:pt x="2607684" y="0"/>
                </a:lnTo>
                <a:lnTo>
                  <a:pt x="2607684" y="1739325"/>
                </a:lnTo>
                <a:lnTo>
                  <a:pt x="0" y="17393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7229" tIns="192024" rIns="192024" bIns="192024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7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Secretes </a:t>
            </a:r>
            <a:r>
              <a:rPr lang="es-MX" sz="2700" b="1" kern="1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melatonin</a:t>
            </a:r>
            <a:endParaRPr lang="es-ES" sz="2700" b="1" kern="1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70751" y="1918047"/>
            <a:ext cx="1738456" cy="1738456"/>
          </a:xfrm>
          <a:custGeom>
            <a:avLst/>
            <a:gdLst>
              <a:gd name="connsiteX0" fmla="*/ 0 w 1738456"/>
              <a:gd name="connsiteY0" fmla="*/ 869228 h 1738456"/>
              <a:gd name="connsiteX1" fmla="*/ 869228 w 1738456"/>
              <a:gd name="connsiteY1" fmla="*/ 0 h 1738456"/>
              <a:gd name="connsiteX2" fmla="*/ 1738456 w 1738456"/>
              <a:gd name="connsiteY2" fmla="*/ 869228 h 1738456"/>
              <a:gd name="connsiteX3" fmla="*/ 869228 w 1738456"/>
              <a:gd name="connsiteY3" fmla="*/ 1738456 h 1738456"/>
              <a:gd name="connsiteX4" fmla="*/ 0 w 1738456"/>
              <a:gd name="connsiteY4" fmla="*/ 869228 h 173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456" h="1738456">
                <a:moveTo>
                  <a:pt x="0" y="869228"/>
                </a:moveTo>
                <a:cubicBezTo>
                  <a:pt x="0" y="389167"/>
                  <a:pt x="389167" y="0"/>
                  <a:pt x="869228" y="0"/>
                </a:cubicBezTo>
                <a:cubicBezTo>
                  <a:pt x="1349289" y="0"/>
                  <a:pt x="1738456" y="389167"/>
                  <a:pt x="1738456" y="869228"/>
                </a:cubicBezTo>
                <a:cubicBezTo>
                  <a:pt x="1738456" y="1349289"/>
                  <a:pt x="1349289" y="1738456"/>
                  <a:pt x="869228" y="1738456"/>
                </a:cubicBezTo>
                <a:cubicBezTo>
                  <a:pt x="389167" y="1738456"/>
                  <a:pt x="0" y="1349289"/>
                  <a:pt x="0" y="869228"/>
                </a:cubicBezTo>
                <a:close/>
              </a:path>
            </a:pathLst>
          </a:custGeom>
          <a:solidFill>
            <a:srgbClr val="00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591" tIns="254591" rIns="254591" bIns="254591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1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Pineal </a:t>
            </a:r>
            <a:r>
              <a:rPr lang="es-MX" sz="31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body</a:t>
            </a:r>
            <a:endParaRPr lang="es-ES" sz="31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Reproductive Glands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467656" y="188640"/>
            <a:ext cx="1008000" cy="10080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91153"/>
              <a:satOff val="17601"/>
              <a:lumOff val="-307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91153"/>
              <a:satOff val="17601"/>
              <a:lumOff val="-30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"/>
          <p:cNvSpPr/>
          <p:nvPr/>
        </p:nvSpPr>
        <p:spPr>
          <a:xfrm>
            <a:off x="2392143" y="1484784"/>
            <a:ext cx="3866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Berlin Sans FB" pitchFamily="34" charset="0"/>
              </a:rPr>
              <a:t>Male: Testes</a:t>
            </a:r>
          </a:p>
        </p:txBody>
      </p:sp>
      <p:sp>
        <p:nvSpPr>
          <p:cNvPr id="6" name="5 Forma libre"/>
          <p:cNvSpPr/>
          <p:nvPr/>
        </p:nvSpPr>
        <p:spPr>
          <a:xfrm>
            <a:off x="1332830" y="2276872"/>
            <a:ext cx="2539007" cy="980728"/>
          </a:xfrm>
          <a:custGeom>
            <a:avLst/>
            <a:gdLst>
              <a:gd name="connsiteX0" fmla="*/ 0 w 2539007"/>
              <a:gd name="connsiteY0" fmla="*/ 98073 h 980728"/>
              <a:gd name="connsiteX1" fmla="*/ 98073 w 2539007"/>
              <a:gd name="connsiteY1" fmla="*/ 0 h 980728"/>
              <a:gd name="connsiteX2" fmla="*/ 2440934 w 2539007"/>
              <a:gd name="connsiteY2" fmla="*/ 0 h 980728"/>
              <a:gd name="connsiteX3" fmla="*/ 2539007 w 2539007"/>
              <a:gd name="connsiteY3" fmla="*/ 98073 h 980728"/>
              <a:gd name="connsiteX4" fmla="*/ 2539007 w 2539007"/>
              <a:gd name="connsiteY4" fmla="*/ 882655 h 980728"/>
              <a:gd name="connsiteX5" fmla="*/ 2440934 w 2539007"/>
              <a:gd name="connsiteY5" fmla="*/ 980728 h 980728"/>
              <a:gd name="connsiteX6" fmla="*/ 98073 w 2539007"/>
              <a:gd name="connsiteY6" fmla="*/ 980728 h 980728"/>
              <a:gd name="connsiteX7" fmla="*/ 0 w 2539007"/>
              <a:gd name="connsiteY7" fmla="*/ 882655 h 980728"/>
              <a:gd name="connsiteX8" fmla="*/ 0 w 2539007"/>
              <a:gd name="connsiteY8" fmla="*/ 98073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007" h="980728">
                <a:moveTo>
                  <a:pt x="0" y="98073"/>
                </a:moveTo>
                <a:cubicBezTo>
                  <a:pt x="0" y="43909"/>
                  <a:pt x="43909" y="0"/>
                  <a:pt x="98073" y="0"/>
                </a:cubicBezTo>
                <a:lnTo>
                  <a:pt x="2440934" y="0"/>
                </a:lnTo>
                <a:cubicBezTo>
                  <a:pt x="2495098" y="0"/>
                  <a:pt x="2539007" y="43909"/>
                  <a:pt x="2539007" y="98073"/>
                </a:cubicBezTo>
                <a:lnTo>
                  <a:pt x="2539007" y="882655"/>
                </a:lnTo>
                <a:cubicBezTo>
                  <a:pt x="2539007" y="936819"/>
                  <a:pt x="2495098" y="980728"/>
                  <a:pt x="2440934" y="980728"/>
                </a:cubicBezTo>
                <a:lnTo>
                  <a:pt x="98073" y="980728"/>
                </a:lnTo>
                <a:cubicBezTo>
                  <a:pt x="43909" y="980728"/>
                  <a:pt x="0" y="936819"/>
                  <a:pt x="0" y="882655"/>
                </a:cubicBezTo>
                <a:lnTo>
                  <a:pt x="0" y="98073"/>
                </a:lnTo>
                <a:close/>
              </a:path>
            </a:pathLst>
          </a:custGeom>
          <a:solidFill>
            <a:srgbClr val="00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975" tIns="123975" rIns="123975" bIns="1239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5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Secrete </a:t>
            </a:r>
            <a:r>
              <a:rPr lang="es-MX" sz="25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androgens</a:t>
            </a:r>
            <a:endParaRPr lang="es-ES" sz="25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4125739" y="2452399"/>
            <a:ext cx="538269" cy="629673"/>
          </a:xfrm>
          <a:custGeom>
            <a:avLst/>
            <a:gdLst>
              <a:gd name="connsiteX0" fmla="*/ 0 w 538269"/>
              <a:gd name="connsiteY0" fmla="*/ 125935 h 629673"/>
              <a:gd name="connsiteX1" fmla="*/ 269135 w 538269"/>
              <a:gd name="connsiteY1" fmla="*/ 125935 h 629673"/>
              <a:gd name="connsiteX2" fmla="*/ 269135 w 538269"/>
              <a:gd name="connsiteY2" fmla="*/ 0 h 629673"/>
              <a:gd name="connsiteX3" fmla="*/ 538269 w 538269"/>
              <a:gd name="connsiteY3" fmla="*/ 314837 h 629673"/>
              <a:gd name="connsiteX4" fmla="*/ 269135 w 538269"/>
              <a:gd name="connsiteY4" fmla="*/ 629673 h 629673"/>
              <a:gd name="connsiteX5" fmla="*/ 269135 w 538269"/>
              <a:gd name="connsiteY5" fmla="*/ 503738 h 629673"/>
              <a:gd name="connsiteX6" fmla="*/ 0 w 538269"/>
              <a:gd name="connsiteY6" fmla="*/ 503738 h 629673"/>
              <a:gd name="connsiteX7" fmla="*/ 0 w 538269"/>
              <a:gd name="connsiteY7" fmla="*/ 125935 h 62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269" h="629673">
                <a:moveTo>
                  <a:pt x="0" y="125935"/>
                </a:moveTo>
                <a:lnTo>
                  <a:pt x="269135" y="125935"/>
                </a:lnTo>
                <a:lnTo>
                  <a:pt x="269135" y="0"/>
                </a:lnTo>
                <a:lnTo>
                  <a:pt x="538269" y="314837"/>
                </a:lnTo>
                <a:lnTo>
                  <a:pt x="269135" y="629673"/>
                </a:lnTo>
                <a:lnTo>
                  <a:pt x="269135" y="503738"/>
                </a:lnTo>
                <a:lnTo>
                  <a:pt x="0" y="503738"/>
                </a:lnTo>
                <a:lnTo>
                  <a:pt x="0" y="125935"/>
                </a:lnTo>
                <a:close/>
              </a:path>
            </a:pathLst>
          </a:custGeom>
          <a:solidFill>
            <a:srgbClr val="008E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935" rIns="161481" bIns="12593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0" name="9 Forma libre"/>
          <p:cNvSpPr/>
          <p:nvPr/>
        </p:nvSpPr>
        <p:spPr>
          <a:xfrm>
            <a:off x="4887441" y="2276872"/>
            <a:ext cx="2539007" cy="980728"/>
          </a:xfrm>
          <a:custGeom>
            <a:avLst/>
            <a:gdLst>
              <a:gd name="connsiteX0" fmla="*/ 0 w 2539007"/>
              <a:gd name="connsiteY0" fmla="*/ 98073 h 980728"/>
              <a:gd name="connsiteX1" fmla="*/ 98073 w 2539007"/>
              <a:gd name="connsiteY1" fmla="*/ 0 h 980728"/>
              <a:gd name="connsiteX2" fmla="*/ 2440934 w 2539007"/>
              <a:gd name="connsiteY2" fmla="*/ 0 h 980728"/>
              <a:gd name="connsiteX3" fmla="*/ 2539007 w 2539007"/>
              <a:gd name="connsiteY3" fmla="*/ 98073 h 980728"/>
              <a:gd name="connsiteX4" fmla="*/ 2539007 w 2539007"/>
              <a:gd name="connsiteY4" fmla="*/ 882655 h 980728"/>
              <a:gd name="connsiteX5" fmla="*/ 2440934 w 2539007"/>
              <a:gd name="connsiteY5" fmla="*/ 980728 h 980728"/>
              <a:gd name="connsiteX6" fmla="*/ 98073 w 2539007"/>
              <a:gd name="connsiteY6" fmla="*/ 980728 h 980728"/>
              <a:gd name="connsiteX7" fmla="*/ 0 w 2539007"/>
              <a:gd name="connsiteY7" fmla="*/ 882655 h 980728"/>
              <a:gd name="connsiteX8" fmla="*/ 0 w 2539007"/>
              <a:gd name="connsiteY8" fmla="*/ 98073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007" h="980728">
                <a:moveTo>
                  <a:pt x="0" y="98073"/>
                </a:moveTo>
                <a:cubicBezTo>
                  <a:pt x="0" y="43909"/>
                  <a:pt x="43909" y="0"/>
                  <a:pt x="98073" y="0"/>
                </a:cubicBezTo>
                <a:lnTo>
                  <a:pt x="2440934" y="0"/>
                </a:lnTo>
                <a:cubicBezTo>
                  <a:pt x="2495098" y="0"/>
                  <a:pt x="2539007" y="43909"/>
                  <a:pt x="2539007" y="98073"/>
                </a:cubicBezTo>
                <a:lnTo>
                  <a:pt x="2539007" y="882655"/>
                </a:lnTo>
                <a:cubicBezTo>
                  <a:pt x="2539007" y="936819"/>
                  <a:pt x="2495098" y="980728"/>
                  <a:pt x="2440934" y="980728"/>
                </a:cubicBezTo>
                <a:lnTo>
                  <a:pt x="98073" y="980728"/>
                </a:lnTo>
                <a:cubicBezTo>
                  <a:pt x="43909" y="980728"/>
                  <a:pt x="0" y="936819"/>
                  <a:pt x="0" y="882655"/>
                </a:cubicBezTo>
                <a:lnTo>
                  <a:pt x="0" y="98073"/>
                </a:lnTo>
                <a:close/>
              </a:path>
            </a:pathLst>
          </a:custGeom>
          <a:solidFill>
            <a:srgbClr val="00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975" tIns="123975" rIns="123975" bIns="1239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5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Principally</a:t>
            </a:r>
            <a:r>
              <a:rPr lang="es-MX" sz="25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MX" sz="25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Testosterone</a:t>
            </a:r>
            <a:endParaRPr lang="es-ES" sz="25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323528" y="3536240"/>
            <a:ext cx="4776192" cy="1023750"/>
          </a:xfrm>
          <a:custGeom>
            <a:avLst/>
            <a:gdLst>
              <a:gd name="connsiteX0" fmla="*/ 0 w 4776192"/>
              <a:gd name="connsiteY0" fmla="*/ 170628 h 1023750"/>
              <a:gd name="connsiteX1" fmla="*/ 170628 w 4776192"/>
              <a:gd name="connsiteY1" fmla="*/ 0 h 1023750"/>
              <a:gd name="connsiteX2" fmla="*/ 4605564 w 4776192"/>
              <a:gd name="connsiteY2" fmla="*/ 0 h 1023750"/>
              <a:gd name="connsiteX3" fmla="*/ 4776192 w 4776192"/>
              <a:gd name="connsiteY3" fmla="*/ 170628 h 1023750"/>
              <a:gd name="connsiteX4" fmla="*/ 4776192 w 4776192"/>
              <a:gd name="connsiteY4" fmla="*/ 853122 h 1023750"/>
              <a:gd name="connsiteX5" fmla="*/ 4605564 w 4776192"/>
              <a:gd name="connsiteY5" fmla="*/ 1023750 h 1023750"/>
              <a:gd name="connsiteX6" fmla="*/ 170628 w 4776192"/>
              <a:gd name="connsiteY6" fmla="*/ 1023750 h 1023750"/>
              <a:gd name="connsiteX7" fmla="*/ 0 w 4776192"/>
              <a:gd name="connsiteY7" fmla="*/ 853122 h 1023750"/>
              <a:gd name="connsiteX8" fmla="*/ 0 w 4776192"/>
              <a:gd name="connsiteY8" fmla="*/ 170628 h 102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6192" h="1023750">
                <a:moveTo>
                  <a:pt x="0" y="170628"/>
                </a:moveTo>
                <a:cubicBezTo>
                  <a:pt x="0" y="76393"/>
                  <a:pt x="76393" y="0"/>
                  <a:pt x="170628" y="0"/>
                </a:cubicBezTo>
                <a:lnTo>
                  <a:pt x="4605564" y="0"/>
                </a:lnTo>
                <a:cubicBezTo>
                  <a:pt x="4699799" y="0"/>
                  <a:pt x="4776192" y="76393"/>
                  <a:pt x="4776192" y="170628"/>
                </a:cubicBezTo>
                <a:lnTo>
                  <a:pt x="4776192" y="853122"/>
                </a:lnTo>
                <a:cubicBezTo>
                  <a:pt x="4776192" y="947357"/>
                  <a:pt x="4699799" y="1023750"/>
                  <a:pt x="4605564" y="1023750"/>
                </a:cubicBezTo>
                <a:lnTo>
                  <a:pt x="170628" y="1023750"/>
                </a:lnTo>
                <a:cubicBezTo>
                  <a:pt x="76393" y="1023750"/>
                  <a:pt x="0" y="947357"/>
                  <a:pt x="0" y="853122"/>
                </a:cubicBezTo>
                <a:lnTo>
                  <a:pt x="0" y="170628"/>
                </a:lnTo>
                <a:close/>
              </a:path>
            </a:pathLst>
          </a:custGeom>
          <a:solidFill>
            <a:srgbClr val="008E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225" tIns="145225" rIns="145225" bIns="145225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cap="none" spc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Regulates body changes (sexual development)</a:t>
            </a:r>
            <a:endParaRPr lang="en-US" sz="2500" b="1" kern="1200" cap="none" spc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323528" y="4559990"/>
            <a:ext cx="4776192" cy="853875"/>
          </a:xfrm>
          <a:custGeom>
            <a:avLst/>
            <a:gdLst>
              <a:gd name="connsiteX0" fmla="*/ 0 w 4776192"/>
              <a:gd name="connsiteY0" fmla="*/ 0 h 853875"/>
              <a:gd name="connsiteX1" fmla="*/ 4776192 w 4776192"/>
              <a:gd name="connsiteY1" fmla="*/ 0 h 853875"/>
              <a:gd name="connsiteX2" fmla="*/ 4776192 w 4776192"/>
              <a:gd name="connsiteY2" fmla="*/ 853875 h 853875"/>
              <a:gd name="connsiteX3" fmla="*/ 0 w 4776192"/>
              <a:gd name="connsiteY3" fmla="*/ 853875 h 853875"/>
              <a:gd name="connsiteX4" fmla="*/ 0 w 4776192"/>
              <a:gd name="connsiteY4" fmla="*/ 0 h 8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192" h="853875">
                <a:moveTo>
                  <a:pt x="0" y="0"/>
                </a:moveTo>
                <a:lnTo>
                  <a:pt x="4776192" y="0"/>
                </a:lnTo>
                <a:lnTo>
                  <a:pt x="4776192" y="853875"/>
                </a:lnTo>
                <a:lnTo>
                  <a:pt x="0" y="853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44" tIns="31750" rIns="177800" bIns="3175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b="1" kern="1200" noProof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Enlargement of the penis, growth,  changes in the voice, facial and pubic hair. </a:t>
            </a:r>
            <a:endParaRPr lang="en-US" sz="2000" b="1" kern="1200" noProof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323528" y="5413865"/>
            <a:ext cx="4776192" cy="1023750"/>
          </a:xfrm>
          <a:custGeom>
            <a:avLst/>
            <a:gdLst>
              <a:gd name="connsiteX0" fmla="*/ 0 w 4776192"/>
              <a:gd name="connsiteY0" fmla="*/ 170628 h 1023750"/>
              <a:gd name="connsiteX1" fmla="*/ 170628 w 4776192"/>
              <a:gd name="connsiteY1" fmla="*/ 0 h 1023750"/>
              <a:gd name="connsiteX2" fmla="*/ 4605564 w 4776192"/>
              <a:gd name="connsiteY2" fmla="*/ 0 h 1023750"/>
              <a:gd name="connsiteX3" fmla="*/ 4776192 w 4776192"/>
              <a:gd name="connsiteY3" fmla="*/ 170628 h 1023750"/>
              <a:gd name="connsiteX4" fmla="*/ 4776192 w 4776192"/>
              <a:gd name="connsiteY4" fmla="*/ 853122 h 1023750"/>
              <a:gd name="connsiteX5" fmla="*/ 4605564 w 4776192"/>
              <a:gd name="connsiteY5" fmla="*/ 1023750 h 1023750"/>
              <a:gd name="connsiteX6" fmla="*/ 170628 w 4776192"/>
              <a:gd name="connsiteY6" fmla="*/ 1023750 h 1023750"/>
              <a:gd name="connsiteX7" fmla="*/ 0 w 4776192"/>
              <a:gd name="connsiteY7" fmla="*/ 853122 h 1023750"/>
              <a:gd name="connsiteX8" fmla="*/ 0 w 4776192"/>
              <a:gd name="connsiteY8" fmla="*/ 170628 h 102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6192" h="1023750">
                <a:moveTo>
                  <a:pt x="0" y="170628"/>
                </a:moveTo>
                <a:cubicBezTo>
                  <a:pt x="0" y="76393"/>
                  <a:pt x="76393" y="0"/>
                  <a:pt x="170628" y="0"/>
                </a:cubicBezTo>
                <a:lnTo>
                  <a:pt x="4605564" y="0"/>
                </a:lnTo>
                <a:cubicBezTo>
                  <a:pt x="4699799" y="0"/>
                  <a:pt x="4776192" y="76393"/>
                  <a:pt x="4776192" y="170628"/>
                </a:cubicBezTo>
                <a:lnTo>
                  <a:pt x="4776192" y="853122"/>
                </a:lnTo>
                <a:cubicBezTo>
                  <a:pt x="4776192" y="947357"/>
                  <a:pt x="4699799" y="1023750"/>
                  <a:pt x="4605564" y="1023750"/>
                </a:cubicBezTo>
                <a:lnTo>
                  <a:pt x="170628" y="1023750"/>
                </a:lnTo>
                <a:cubicBezTo>
                  <a:pt x="76393" y="1023750"/>
                  <a:pt x="0" y="947357"/>
                  <a:pt x="0" y="853122"/>
                </a:cubicBezTo>
                <a:lnTo>
                  <a:pt x="0" y="170628"/>
                </a:lnTo>
                <a:close/>
              </a:path>
            </a:pathLst>
          </a:custGeom>
          <a:solidFill>
            <a:srgbClr val="008E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225" tIns="145225" rIns="145225" bIns="145225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cap="none" spc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Works with the pituitary gland </a:t>
            </a:r>
            <a:endParaRPr lang="en-US" sz="2500" b="1" kern="1200" cap="none" spc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323528" y="6437615"/>
            <a:ext cx="4776192" cy="414000"/>
          </a:xfrm>
          <a:custGeom>
            <a:avLst/>
            <a:gdLst>
              <a:gd name="connsiteX0" fmla="*/ 0 w 4776192"/>
              <a:gd name="connsiteY0" fmla="*/ 0 h 414000"/>
              <a:gd name="connsiteX1" fmla="*/ 4776192 w 4776192"/>
              <a:gd name="connsiteY1" fmla="*/ 0 h 414000"/>
              <a:gd name="connsiteX2" fmla="*/ 4776192 w 4776192"/>
              <a:gd name="connsiteY2" fmla="*/ 414000 h 414000"/>
              <a:gd name="connsiteX3" fmla="*/ 0 w 4776192"/>
              <a:gd name="connsiteY3" fmla="*/ 414000 h 414000"/>
              <a:gd name="connsiteX4" fmla="*/ 0 w 4776192"/>
              <a:gd name="connsiteY4" fmla="*/ 0 h 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192" h="414000">
                <a:moveTo>
                  <a:pt x="0" y="0"/>
                </a:moveTo>
                <a:lnTo>
                  <a:pt x="4776192" y="0"/>
                </a:lnTo>
                <a:lnTo>
                  <a:pt x="4776192" y="414000"/>
                </a:lnTo>
                <a:lnTo>
                  <a:pt x="0" y="41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44" tIns="31750" rIns="177800" bIns="3175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0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 </a:t>
            </a:r>
            <a:r>
              <a:rPr lang="en-US" sz="2000" b="1" kern="1200" noProof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conjunction</a:t>
            </a:r>
            <a:r>
              <a:rPr lang="en-US" sz="20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produce sperm </a:t>
            </a:r>
            <a:endParaRPr lang="en-US" sz="2000" b="1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074" name="Picture 2" descr="http://eegmed.com/html_files/endocrine_files/endocri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73624" t="50036" b="16890"/>
          <a:stretch>
            <a:fillRect/>
          </a:stretch>
        </p:blipFill>
        <p:spPr bwMode="auto">
          <a:xfrm>
            <a:off x="5989180" y="3501008"/>
            <a:ext cx="2759283" cy="3212976"/>
          </a:xfrm>
          <a:prstGeom prst="rect">
            <a:avLst/>
          </a:prstGeom>
          <a:noFill/>
        </p:spPr>
      </p:pic>
      <p:sp>
        <p:nvSpPr>
          <p:cNvPr id="16" name="15 Forma libre">
            <a:hlinkClick r:id="rId5" action="ppaction://hlinksldjump"/>
          </p:cNvPr>
          <p:cNvSpPr/>
          <p:nvPr/>
        </p:nvSpPr>
        <p:spPr>
          <a:xfrm>
            <a:off x="7884368" y="6122778"/>
            <a:ext cx="1042325" cy="629673"/>
          </a:xfrm>
          <a:custGeom>
            <a:avLst/>
            <a:gdLst>
              <a:gd name="connsiteX0" fmla="*/ 0 w 538269"/>
              <a:gd name="connsiteY0" fmla="*/ 125935 h 629673"/>
              <a:gd name="connsiteX1" fmla="*/ 269135 w 538269"/>
              <a:gd name="connsiteY1" fmla="*/ 125935 h 629673"/>
              <a:gd name="connsiteX2" fmla="*/ 269135 w 538269"/>
              <a:gd name="connsiteY2" fmla="*/ 0 h 629673"/>
              <a:gd name="connsiteX3" fmla="*/ 538269 w 538269"/>
              <a:gd name="connsiteY3" fmla="*/ 314837 h 629673"/>
              <a:gd name="connsiteX4" fmla="*/ 269135 w 538269"/>
              <a:gd name="connsiteY4" fmla="*/ 629673 h 629673"/>
              <a:gd name="connsiteX5" fmla="*/ 269135 w 538269"/>
              <a:gd name="connsiteY5" fmla="*/ 503738 h 629673"/>
              <a:gd name="connsiteX6" fmla="*/ 0 w 538269"/>
              <a:gd name="connsiteY6" fmla="*/ 503738 h 629673"/>
              <a:gd name="connsiteX7" fmla="*/ 0 w 538269"/>
              <a:gd name="connsiteY7" fmla="*/ 125935 h 62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269" h="629673">
                <a:moveTo>
                  <a:pt x="0" y="125935"/>
                </a:moveTo>
                <a:lnTo>
                  <a:pt x="269135" y="125935"/>
                </a:lnTo>
                <a:lnTo>
                  <a:pt x="269135" y="0"/>
                </a:lnTo>
                <a:lnTo>
                  <a:pt x="538269" y="314837"/>
                </a:lnTo>
                <a:lnTo>
                  <a:pt x="269135" y="629673"/>
                </a:lnTo>
                <a:lnTo>
                  <a:pt x="269135" y="503738"/>
                </a:lnTo>
                <a:lnTo>
                  <a:pt x="0" y="503738"/>
                </a:lnTo>
                <a:lnTo>
                  <a:pt x="0" y="125935"/>
                </a:lnTo>
                <a:close/>
              </a:path>
            </a:pathLst>
          </a:custGeom>
          <a:solidFill>
            <a:srgbClr val="008E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935" rIns="161481" bIns="12593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latin typeface="Berlin Sans FB" pitchFamily="34" charset="0"/>
              </a:rPr>
              <a:t>Female</a:t>
            </a:r>
            <a:endParaRPr lang="en-US" b="1" kern="1200" dirty="0">
              <a:latin typeface="Berlin Sans FB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Reproductive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Glands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467544" y="188640"/>
            <a:ext cx="1008000" cy="10080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91153"/>
              <a:satOff val="17601"/>
              <a:lumOff val="-307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91153"/>
              <a:satOff val="17601"/>
              <a:lumOff val="-30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Rectángulo"/>
          <p:cNvSpPr/>
          <p:nvPr/>
        </p:nvSpPr>
        <p:spPr>
          <a:xfrm>
            <a:off x="2411760" y="1412776"/>
            <a:ext cx="45384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Berlin Sans FB" pitchFamily="34" charset="0"/>
              </a:rPr>
              <a:t>Female</a:t>
            </a:r>
            <a:r>
              <a:rPr lang="es-MX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Berlin Sans FB" pitchFamily="34" charset="0"/>
              </a:rPr>
              <a:t>: </a:t>
            </a:r>
            <a:r>
              <a:rPr lang="es-MX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Berlin Sans FB" pitchFamily="34" charset="0"/>
              </a:rPr>
              <a:t>Ovaries</a:t>
            </a:r>
            <a:endParaRPr lang="es-MX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50" endPos="850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548854" y="2204864"/>
            <a:ext cx="2539007" cy="980728"/>
          </a:xfrm>
          <a:custGeom>
            <a:avLst/>
            <a:gdLst>
              <a:gd name="connsiteX0" fmla="*/ 0 w 2539007"/>
              <a:gd name="connsiteY0" fmla="*/ 98073 h 980728"/>
              <a:gd name="connsiteX1" fmla="*/ 98073 w 2539007"/>
              <a:gd name="connsiteY1" fmla="*/ 0 h 980728"/>
              <a:gd name="connsiteX2" fmla="*/ 2440934 w 2539007"/>
              <a:gd name="connsiteY2" fmla="*/ 0 h 980728"/>
              <a:gd name="connsiteX3" fmla="*/ 2539007 w 2539007"/>
              <a:gd name="connsiteY3" fmla="*/ 98073 h 980728"/>
              <a:gd name="connsiteX4" fmla="*/ 2539007 w 2539007"/>
              <a:gd name="connsiteY4" fmla="*/ 882655 h 980728"/>
              <a:gd name="connsiteX5" fmla="*/ 2440934 w 2539007"/>
              <a:gd name="connsiteY5" fmla="*/ 980728 h 980728"/>
              <a:gd name="connsiteX6" fmla="*/ 98073 w 2539007"/>
              <a:gd name="connsiteY6" fmla="*/ 980728 h 980728"/>
              <a:gd name="connsiteX7" fmla="*/ 0 w 2539007"/>
              <a:gd name="connsiteY7" fmla="*/ 882655 h 980728"/>
              <a:gd name="connsiteX8" fmla="*/ 0 w 2539007"/>
              <a:gd name="connsiteY8" fmla="*/ 98073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007" h="980728">
                <a:moveTo>
                  <a:pt x="0" y="98073"/>
                </a:moveTo>
                <a:cubicBezTo>
                  <a:pt x="0" y="43909"/>
                  <a:pt x="43909" y="0"/>
                  <a:pt x="98073" y="0"/>
                </a:cubicBezTo>
                <a:lnTo>
                  <a:pt x="2440934" y="0"/>
                </a:lnTo>
                <a:cubicBezTo>
                  <a:pt x="2495098" y="0"/>
                  <a:pt x="2539007" y="43909"/>
                  <a:pt x="2539007" y="98073"/>
                </a:cubicBezTo>
                <a:lnTo>
                  <a:pt x="2539007" y="882655"/>
                </a:lnTo>
                <a:cubicBezTo>
                  <a:pt x="2539007" y="936819"/>
                  <a:pt x="2495098" y="980728"/>
                  <a:pt x="2440934" y="980728"/>
                </a:cubicBezTo>
                <a:lnTo>
                  <a:pt x="98073" y="980728"/>
                </a:lnTo>
                <a:cubicBezTo>
                  <a:pt x="43909" y="980728"/>
                  <a:pt x="0" y="936819"/>
                  <a:pt x="0" y="882655"/>
                </a:cubicBezTo>
                <a:lnTo>
                  <a:pt x="0" y="98073"/>
                </a:lnTo>
                <a:close/>
              </a:path>
            </a:pathLst>
          </a:custGeom>
          <a:solidFill>
            <a:srgbClr val="00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165" tIns="120165" rIns="120165" bIns="12016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</a:t>
            </a:r>
            <a:r>
              <a:rPr lang="es-MX" sz="2400" b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400" b="0" kern="1200" cap="none" spc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eggs</a:t>
            </a:r>
            <a:r>
              <a:rPr lang="es-MX" sz="2400" b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ES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4318176" y="2348882"/>
            <a:ext cx="613864" cy="629673"/>
          </a:xfrm>
          <a:custGeom>
            <a:avLst/>
            <a:gdLst>
              <a:gd name="connsiteX0" fmla="*/ 0 w 613864"/>
              <a:gd name="connsiteY0" fmla="*/ 314837 h 629673"/>
              <a:gd name="connsiteX1" fmla="*/ 306932 w 613864"/>
              <a:gd name="connsiteY1" fmla="*/ 0 h 629673"/>
              <a:gd name="connsiteX2" fmla="*/ 613864 w 613864"/>
              <a:gd name="connsiteY2" fmla="*/ 314837 h 629673"/>
              <a:gd name="connsiteX3" fmla="*/ 306932 w 613864"/>
              <a:gd name="connsiteY3" fmla="*/ 629674 h 629673"/>
              <a:gd name="connsiteX4" fmla="*/ 0 w 613864"/>
              <a:gd name="connsiteY4" fmla="*/ 314837 h 62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64" h="629673">
                <a:moveTo>
                  <a:pt x="0" y="314837"/>
                </a:moveTo>
                <a:cubicBezTo>
                  <a:pt x="0" y="140957"/>
                  <a:pt x="137418" y="0"/>
                  <a:pt x="306932" y="0"/>
                </a:cubicBezTo>
                <a:cubicBezTo>
                  <a:pt x="476446" y="0"/>
                  <a:pt x="613864" y="140957"/>
                  <a:pt x="613864" y="314837"/>
                </a:cubicBezTo>
                <a:cubicBezTo>
                  <a:pt x="613864" y="488717"/>
                  <a:pt x="476446" y="629674"/>
                  <a:pt x="306932" y="629674"/>
                </a:cubicBezTo>
                <a:cubicBezTo>
                  <a:pt x="137418" y="629674"/>
                  <a:pt x="0" y="488717"/>
                  <a:pt x="0" y="314837"/>
                </a:cubicBez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9898" tIns="92213" rIns="89898" bIns="922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9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endParaRPr lang="es-ES" sz="19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5103465" y="2204864"/>
            <a:ext cx="2539007" cy="980728"/>
          </a:xfrm>
          <a:custGeom>
            <a:avLst/>
            <a:gdLst>
              <a:gd name="connsiteX0" fmla="*/ 0 w 2539007"/>
              <a:gd name="connsiteY0" fmla="*/ 98073 h 980728"/>
              <a:gd name="connsiteX1" fmla="*/ 98073 w 2539007"/>
              <a:gd name="connsiteY1" fmla="*/ 0 h 980728"/>
              <a:gd name="connsiteX2" fmla="*/ 2440934 w 2539007"/>
              <a:gd name="connsiteY2" fmla="*/ 0 h 980728"/>
              <a:gd name="connsiteX3" fmla="*/ 2539007 w 2539007"/>
              <a:gd name="connsiteY3" fmla="*/ 98073 h 980728"/>
              <a:gd name="connsiteX4" fmla="*/ 2539007 w 2539007"/>
              <a:gd name="connsiteY4" fmla="*/ 882655 h 980728"/>
              <a:gd name="connsiteX5" fmla="*/ 2440934 w 2539007"/>
              <a:gd name="connsiteY5" fmla="*/ 980728 h 980728"/>
              <a:gd name="connsiteX6" fmla="*/ 98073 w 2539007"/>
              <a:gd name="connsiteY6" fmla="*/ 980728 h 980728"/>
              <a:gd name="connsiteX7" fmla="*/ 0 w 2539007"/>
              <a:gd name="connsiteY7" fmla="*/ 882655 h 980728"/>
              <a:gd name="connsiteX8" fmla="*/ 0 w 2539007"/>
              <a:gd name="connsiteY8" fmla="*/ 98073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007" h="980728">
                <a:moveTo>
                  <a:pt x="0" y="98073"/>
                </a:moveTo>
                <a:cubicBezTo>
                  <a:pt x="0" y="43909"/>
                  <a:pt x="43909" y="0"/>
                  <a:pt x="98073" y="0"/>
                </a:cubicBezTo>
                <a:lnTo>
                  <a:pt x="2440934" y="0"/>
                </a:lnTo>
                <a:cubicBezTo>
                  <a:pt x="2495098" y="0"/>
                  <a:pt x="2539007" y="43909"/>
                  <a:pt x="2539007" y="98073"/>
                </a:cubicBezTo>
                <a:lnTo>
                  <a:pt x="2539007" y="882655"/>
                </a:lnTo>
                <a:cubicBezTo>
                  <a:pt x="2539007" y="936819"/>
                  <a:pt x="2495098" y="980728"/>
                  <a:pt x="2440934" y="980728"/>
                </a:cubicBezTo>
                <a:lnTo>
                  <a:pt x="98073" y="980728"/>
                </a:lnTo>
                <a:cubicBezTo>
                  <a:pt x="43909" y="980728"/>
                  <a:pt x="0" y="936819"/>
                  <a:pt x="0" y="882655"/>
                </a:cubicBezTo>
                <a:lnTo>
                  <a:pt x="0" y="98073"/>
                </a:lnTo>
                <a:close/>
              </a:path>
            </a:pathLst>
          </a:custGeom>
          <a:solidFill>
            <a:srgbClr val="00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165" tIns="120165" rIns="120165" bIns="12016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4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Secretes</a:t>
            </a:r>
            <a:r>
              <a:rPr lang="es-MX" sz="2400" b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400" b="0" kern="1200" cap="none" spc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estrogen</a:t>
            </a:r>
            <a:r>
              <a:rPr lang="es-MX" sz="2400" b="0" kern="120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es-MX" sz="2400" b="0" kern="1200" cap="none" spc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progesterone</a:t>
            </a:r>
            <a:endParaRPr lang="es-ES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eegmed.com/html_files/endocrine_files/endocri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23" t="16148" b="49684"/>
          <a:stretch>
            <a:fillRect/>
          </a:stretch>
        </p:blipFill>
        <p:spPr bwMode="auto">
          <a:xfrm>
            <a:off x="6407696" y="3284984"/>
            <a:ext cx="2736304" cy="3125431"/>
          </a:xfrm>
          <a:prstGeom prst="rect">
            <a:avLst/>
          </a:prstGeom>
          <a:noFill/>
        </p:spPr>
      </p:pic>
      <p:sp>
        <p:nvSpPr>
          <p:cNvPr id="6" name="5 Forma libre"/>
          <p:cNvSpPr/>
          <p:nvPr/>
        </p:nvSpPr>
        <p:spPr>
          <a:xfrm>
            <a:off x="395536" y="3363328"/>
            <a:ext cx="5688632" cy="647595"/>
          </a:xfrm>
          <a:custGeom>
            <a:avLst/>
            <a:gdLst>
              <a:gd name="connsiteX0" fmla="*/ 0 w 5688632"/>
              <a:gd name="connsiteY0" fmla="*/ 107935 h 647595"/>
              <a:gd name="connsiteX1" fmla="*/ 107935 w 5688632"/>
              <a:gd name="connsiteY1" fmla="*/ 0 h 647595"/>
              <a:gd name="connsiteX2" fmla="*/ 5580697 w 5688632"/>
              <a:gd name="connsiteY2" fmla="*/ 0 h 647595"/>
              <a:gd name="connsiteX3" fmla="*/ 5688632 w 5688632"/>
              <a:gd name="connsiteY3" fmla="*/ 107935 h 647595"/>
              <a:gd name="connsiteX4" fmla="*/ 5688632 w 5688632"/>
              <a:gd name="connsiteY4" fmla="*/ 539660 h 647595"/>
              <a:gd name="connsiteX5" fmla="*/ 5580697 w 5688632"/>
              <a:gd name="connsiteY5" fmla="*/ 647595 h 647595"/>
              <a:gd name="connsiteX6" fmla="*/ 107935 w 5688632"/>
              <a:gd name="connsiteY6" fmla="*/ 647595 h 647595"/>
              <a:gd name="connsiteX7" fmla="*/ 0 w 5688632"/>
              <a:gd name="connsiteY7" fmla="*/ 539660 h 647595"/>
              <a:gd name="connsiteX8" fmla="*/ 0 w 5688632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32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5580697" y="0"/>
                </a:lnTo>
                <a:cubicBezTo>
                  <a:pt x="5640308" y="0"/>
                  <a:pt x="5688632" y="48324"/>
                  <a:pt x="5688632" y="107935"/>
                </a:cubicBezTo>
                <a:lnTo>
                  <a:pt x="5688632" y="539660"/>
                </a:lnTo>
                <a:cubicBezTo>
                  <a:pt x="5688632" y="599271"/>
                  <a:pt x="5640308" y="647595"/>
                  <a:pt x="5580697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293" tIns="138293" rIns="138293" bIns="138293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Estrogen </a:t>
            </a:r>
            <a:endParaRPr lang="en-US" sz="28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395536" y="4010923"/>
            <a:ext cx="5688632" cy="1341360"/>
          </a:xfrm>
          <a:custGeom>
            <a:avLst/>
            <a:gdLst>
              <a:gd name="connsiteX0" fmla="*/ 0 w 5688632"/>
              <a:gd name="connsiteY0" fmla="*/ 0 h 1341360"/>
              <a:gd name="connsiteX1" fmla="*/ 5688632 w 5688632"/>
              <a:gd name="connsiteY1" fmla="*/ 0 h 1341360"/>
              <a:gd name="connsiteX2" fmla="*/ 5688632 w 5688632"/>
              <a:gd name="connsiteY2" fmla="*/ 1341360 h 1341360"/>
              <a:gd name="connsiteX3" fmla="*/ 0 w 5688632"/>
              <a:gd name="connsiteY3" fmla="*/ 1341360 h 1341360"/>
              <a:gd name="connsiteX4" fmla="*/ 0 w 5688632"/>
              <a:gd name="connsiteY4" fmla="*/ 0 h 134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632" h="1341360">
                <a:moveTo>
                  <a:pt x="0" y="0"/>
                </a:moveTo>
                <a:lnTo>
                  <a:pt x="5688632" y="0"/>
                </a:lnTo>
                <a:lnTo>
                  <a:pt x="5688632" y="1341360"/>
                </a:lnTo>
                <a:lnTo>
                  <a:pt x="0" y="1341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614" tIns="34290" rIns="192024" bIns="34290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10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Development of female sexual features </a:t>
            </a:r>
            <a:endParaRPr lang="en-US" sz="2100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457200" lvl="2" indent="-228600" algn="l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10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Breast growth </a:t>
            </a:r>
            <a:endParaRPr lang="en-US" sz="2100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457200" lvl="2" indent="-228600" algn="l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10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Accumulation of body fat </a:t>
            </a:r>
            <a:endParaRPr lang="en-US" sz="2100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457200" lvl="2" indent="-228600" algn="l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10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Growth spurt during puberty</a:t>
            </a:r>
            <a:endParaRPr lang="en-US" sz="2100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395536" y="5352284"/>
            <a:ext cx="5688632" cy="647595"/>
          </a:xfrm>
          <a:custGeom>
            <a:avLst/>
            <a:gdLst>
              <a:gd name="connsiteX0" fmla="*/ 0 w 5688632"/>
              <a:gd name="connsiteY0" fmla="*/ 107935 h 647595"/>
              <a:gd name="connsiteX1" fmla="*/ 107935 w 5688632"/>
              <a:gd name="connsiteY1" fmla="*/ 0 h 647595"/>
              <a:gd name="connsiteX2" fmla="*/ 5580697 w 5688632"/>
              <a:gd name="connsiteY2" fmla="*/ 0 h 647595"/>
              <a:gd name="connsiteX3" fmla="*/ 5688632 w 5688632"/>
              <a:gd name="connsiteY3" fmla="*/ 107935 h 647595"/>
              <a:gd name="connsiteX4" fmla="*/ 5688632 w 5688632"/>
              <a:gd name="connsiteY4" fmla="*/ 539660 h 647595"/>
              <a:gd name="connsiteX5" fmla="*/ 5580697 w 5688632"/>
              <a:gd name="connsiteY5" fmla="*/ 647595 h 647595"/>
              <a:gd name="connsiteX6" fmla="*/ 107935 w 5688632"/>
              <a:gd name="connsiteY6" fmla="*/ 647595 h 647595"/>
              <a:gd name="connsiteX7" fmla="*/ 0 w 5688632"/>
              <a:gd name="connsiteY7" fmla="*/ 539660 h 647595"/>
              <a:gd name="connsiteX8" fmla="*/ 0 w 5688632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32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5580697" y="0"/>
                </a:lnTo>
                <a:cubicBezTo>
                  <a:pt x="5640308" y="0"/>
                  <a:pt x="5688632" y="48324"/>
                  <a:pt x="5688632" y="107935"/>
                </a:cubicBezTo>
                <a:lnTo>
                  <a:pt x="5688632" y="539660"/>
                </a:lnTo>
                <a:cubicBezTo>
                  <a:pt x="5688632" y="599271"/>
                  <a:pt x="5640308" y="647595"/>
                  <a:pt x="5580697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Estrogen + Progesterone</a:t>
            </a:r>
            <a:endParaRPr lang="en-US" sz="27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95536" y="5999879"/>
            <a:ext cx="5688632" cy="447120"/>
          </a:xfrm>
          <a:custGeom>
            <a:avLst/>
            <a:gdLst>
              <a:gd name="connsiteX0" fmla="*/ 0 w 5688632"/>
              <a:gd name="connsiteY0" fmla="*/ 0 h 447120"/>
              <a:gd name="connsiteX1" fmla="*/ 5688632 w 5688632"/>
              <a:gd name="connsiteY1" fmla="*/ 0 h 447120"/>
              <a:gd name="connsiteX2" fmla="*/ 5688632 w 5688632"/>
              <a:gd name="connsiteY2" fmla="*/ 447120 h 447120"/>
              <a:gd name="connsiteX3" fmla="*/ 0 w 5688632"/>
              <a:gd name="connsiteY3" fmla="*/ 447120 h 447120"/>
              <a:gd name="connsiteX4" fmla="*/ 0 w 5688632"/>
              <a:gd name="connsiteY4" fmla="*/ 0 h 4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632" h="447120">
                <a:moveTo>
                  <a:pt x="0" y="0"/>
                </a:moveTo>
                <a:lnTo>
                  <a:pt x="5688632" y="0"/>
                </a:lnTo>
                <a:lnTo>
                  <a:pt x="5688632" y="447120"/>
                </a:lnTo>
                <a:lnTo>
                  <a:pt x="0" y="447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614" tIns="34290" rIns="192024" bIns="34290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100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Pregnancy and menstrual cycle </a:t>
            </a:r>
            <a:endParaRPr lang="en-US" sz="2100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Pancreas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467544" y="260648"/>
            <a:ext cx="1008000" cy="10080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Forma libre"/>
          <p:cNvSpPr/>
          <p:nvPr/>
        </p:nvSpPr>
        <p:spPr>
          <a:xfrm>
            <a:off x="2195736" y="4077352"/>
            <a:ext cx="2520000" cy="2520000"/>
          </a:xfrm>
          <a:custGeom>
            <a:avLst/>
            <a:gdLst>
              <a:gd name="connsiteX0" fmla="*/ 1855350 w 2613890"/>
              <a:gd name="connsiteY0" fmla="*/ 416755 h 2613890"/>
              <a:gd name="connsiteX1" fmla="*/ 2058669 w 2613890"/>
              <a:gd name="connsiteY1" fmla="*/ 246141 h 2613890"/>
              <a:gd name="connsiteX2" fmla="*/ 2221098 w 2613890"/>
              <a:gd name="connsiteY2" fmla="*/ 382434 h 2613890"/>
              <a:gd name="connsiteX3" fmla="*/ 2088382 w 2613890"/>
              <a:gd name="connsiteY3" fmla="*/ 612291 h 2613890"/>
              <a:gd name="connsiteX4" fmla="*/ 2299251 w 2613890"/>
              <a:gd name="connsiteY4" fmla="*/ 977527 h 2613890"/>
              <a:gd name="connsiteX5" fmla="*/ 2564671 w 2613890"/>
              <a:gd name="connsiteY5" fmla="*/ 977521 h 2613890"/>
              <a:gd name="connsiteX6" fmla="*/ 2601491 w 2613890"/>
              <a:gd name="connsiteY6" fmla="*/ 1186335 h 2613890"/>
              <a:gd name="connsiteX7" fmla="*/ 2352075 w 2613890"/>
              <a:gd name="connsiteY7" fmla="*/ 1277107 h 2613890"/>
              <a:gd name="connsiteX8" fmla="*/ 2278841 w 2613890"/>
              <a:gd name="connsiteY8" fmla="*/ 1692439 h 2613890"/>
              <a:gd name="connsiteX9" fmla="*/ 2482169 w 2613890"/>
              <a:gd name="connsiteY9" fmla="*/ 1863042 h 2613890"/>
              <a:gd name="connsiteX10" fmla="*/ 2376151 w 2613890"/>
              <a:gd name="connsiteY10" fmla="*/ 2046670 h 2613890"/>
              <a:gd name="connsiteX11" fmla="*/ 2126740 w 2613890"/>
              <a:gd name="connsiteY11" fmla="*/ 1955885 h 2613890"/>
              <a:gd name="connsiteX12" fmla="*/ 1803669 w 2613890"/>
              <a:gd name="connsiteY12" fmla="*/ 2226973 h 2613890"/>
              <a:gd name="connsiteX13" fmla="*/ 1849766 w 2613890"/>
              <a:gd name="connsiteY13" fmla="*/ 2488360 h 2613890"/>
              <a:gd name="connsiteX14" fmla="*/ 1650518 w 2613890"/>
              <a:gd name="connsiteY14" fmla="*/ 2560880 h 2613890"/>
              <a:gd name="connsiteX15" fmla="*/ 1517814 w 2613890"/>
              <a:gd name="connsiteY15" fmla="*/ 2331016 h 2613890"/>
              <a:gd name="connsiteX16" fmla="*/ 1096075 w 2613890"/>
              <a:gd name="connsiteY16" fmla="*/ 2331016 h 2613890"/>
              <a:gd name="connsiteX17" fmla="*/ 963372 w 2613890"/>
              <a:gd name="connsiteY17" fmla="*/ 2560880 h 2613890"/>
              <a:gd name="connsiteX18" fmla="*/ 764124 w 2613890"/>
              <a:gd name="connsiteY18" fmla="*/ 2488360 h 2613890"/>
              <a:gd name="connsiteX19" fmla="*/ 810220 w 2613890"/>
              <a:gd name="connsiteY19" fmla="*/ 2226973 h 2613890"/>
              <a:gd name="connsiteX20" fmla="*/ 487149 w 2613890"/>
              <a:gd name="connsiteY20" fmla="*/ 1955885 h 2613890"/>
              <a:gd name="connsiteX21" fmla="*/ 237739 w 2613890"/>
              <a:gd name="connsiteY21" fmla="*/ 2046670 h 2613890"/>
              <a:gd name="connsiteX22" fmla="*/ 131721 w 2613890"/>
              <a:gd name="connsiteY22" fmla="*/ 1863042 h 2613890"/>
              <a:gd name="connsiteX23" fmla="*/ 335049 w 2613890"/>
              <a:gd name="connsiteY23" fmla="*/ 1692439 h 2613890"/>
              <a:gd name="connsiteX24" fmla="*/ 261815 w 2613890"/>
              <a:gd name="connsiteY24" fmla="*/ 1277107 h 2613890"/>
              <a:gd name="connsiteX25" fmla="*/ 12399 w 2613890"/>
              <a:gd name="connsiteY25" fmla="*/ 1186335 h 2613890"/>
              <a:gd name="connsiteX26" fmla="*/ 49219 w 2613890"/>
              <a:gd name="connsiteY26" fmla="*/ 977521 h 2613890"/>
              <a:gd name="connsiteX27" fmla="*/ 314639 w 2613890"/>
              <a:gd name="connsiteY27" fmla="*/ 977528 h 2613890"/>
              <a:gd name="connsiteX28" fmla="*/ 525508 w 2613890"/>
              <a:gd name="connsiteY28" fmla="*/ 612292 h 2613890"/>
              <a:gd name="connsiteX29" fmla="*/ 392792 w 2613890"/>
              <a:gd name="connsiteY29" fmla="*/ 382434 h 2613890"/>
              <a:gd name="connsiteX30" fmla="*/ 555221 w 2613890"/>
              <a:gd name="connsiteY30" fmla="*/ 246141 h 2613890"/>
              <a:gd name="connsiteX31" fmla="*/ 758540 w 2613890"/>
              <a:gd name="connsiteY31" fmla="*/ 416755 h 2613890"/>
              <a:gd name="connsiteX32" fmla="*/ 1154845 w 2613890"/>
              <a:gd name="connsiteY32" fmla="*/ 272512 h 2613890"/>
              <a:gd name="connsiteX33" fmla="*/ 1200927 w 2613890"/>
              <a:gd name="connsiteY33" fmla="*/ 11122 h 2613890"/>
              <a:gd name="connsiteX34" fmla="*/ 1412963 w 2613890"/>
              <a:gd name="connsiteY34" fmla="*/ 11122 h 2613890"/>
              <a:gd name="connsiteX35" fmla="*/ 1459046 w 2613890"/>
              <a:gd name="connsiteY35" fmla="*/ 272511 h 2613890"/>
              <a:gd name="connsiteX36" fmla="*/ 1855351 w 2613890"/>
              <a:gd name="connsiteY36" fmla="*/ 416754 h 2613890"/>
              <a:gd name="connsiteX37" fmla="*/ 1855350 w 2613890"/>
              <a:gd name="connsiteY37" fmla="*/ 416755 h 261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13890" h="2613890">
                <a:moveTo>
                  <a:pt x="1855350" y="416755"/>
                </a:moveTo>
                <a:lnTo>
                  <a:pt x="2058669" y="246141"/>
                </a:lnTo>
                <a:lnTo>
                  <a:pt x="2221098" y="382434"/>
                </a:lnTo>
                <a:lnTo>
                  <a:pt x="2088382" y="612291"/>
                </a:lnTo>
                <a:cubicBezTo>
                  <a:pt x="2182751" y="718449"/>
                  <a:pt x="2254500" y="842722"/>
                  <a:pt x="2299251" y="977527"/>
                </a:cubicBezTo>
                <a:lnTo>
                  <a:pt x="2564671" y="977521"/>
                </a:lnTo>
                <a:lnTo>
                  <a:pt x="2601491" y="1186335"/>
                </a:lnTo>
                <a:lnTo>
                  <a:pt x="2352075" y="1277107"/>
                </a:lnTo>
                <a:cubicBezTo>
                  <a:pt x="2356128" y="1419088"/>
                  <a:pt x="2331210" y="1560406"/>
                  <a:pt x="2278841" y="1692439"/>
                </a:cubicBezTo>
                <a:lnTo>
                  <a:pt x="2482169" y="1863042"/>
                </a:lnTo>
                <a:lnTo>
                  <a:pt x="2376151" y="2046670"/>
                </a:lnTo>
                <a:lnTo>
                  <a:pt x="2126740" y="1955885"/>
                </a:lnTo>
                <a:cubicBezTo>
                  <a:pt x="2038581" y="2067254"/>
                  <a:pt x="1928655" y="2159493"/>
                  <a:pt x="1803669" y="2226973"/>
                </a:cubicBezTo>
                <a:lnTo>
                  <a:pt x="1849766" y="2488360"/>
                </a:lnTo>
                <a:lnTo>
                  <a:pt x="1650518" y="2560880"/>
                </a:lnTo>
                <a:lnTo>
                  <a:pt x="1517814" y="2331016"/>
                </a:lnTo>
                <a:cubicBezTo>
                  <a:pt x="1378694" y="2359663"/>
                  <a:pt x="1235196" y="2359663"/>
                  <a:pt x="1096075" y="2331016"/>
                </a:cubicBezTo>
                <a:lnTo>
                  <a:pt x="963372" y="2560880"/>
                </a:lnTo>
                <a:lnTo>
                  <a:pt x="764124" y="2488360"/>
                </a:lnTo>
                <a:lnTo>
                  <a:pt x="810220" y="2226973"/>
                </a:lnTo>
                <a:cubicBezTo>
                  <a:pt x="685234" y="2159493"/>
                  <a:pt x="575308" y="2067254"/>
                  <a:pt x="487149" y="1955885"/>
                </a:cubicBezTo>
                <a:lnTo>
                  <a:pt x="237739" y="2046670"/>
                </a:lnTo>
                <a:lnTo>
                  <a:pt x="131721" y="1863042"/>
                </a:lnTo>
                <a:lnTo>
                  <a:pt x="335049" y="1692439"/>
                </a:lnTo>
                <a:cubicBezTo>
                  <a:pt x="282680" y="1560407"/>
                  <a:pt x="257761" y="1419089"/>
                  <a:pt x="261815" y="1277107"/>
                </a:cubicBezTo>
                <a:lnTo>
                  <a:pt x="12399" y="1186335"/>
                </a:lnTo>
                <a:lnTo>
                  <a:pt x="49219" y="977521"/>
                </a:lnTo>
                <a:lnTo>
                  <a:pt x="314639" y="977528"/>
                </a:lnTo>
                <a:cubicBezTo>
                  <a:pt x="359390" y="842723"/>
                  <a:pt x="431140" y="718450"/>
                  <a:pt x="525508" y="612292"/>
                </a:cubicBezTo>
                <a:lnTo>
                  <a:pt x="392792" y="382434"/>
                </a:lnTo>
                <a:lnTo>
                  <a:pt x="555221" y="246141"/>
                </a:lnTo>
                <a:lnTo>
                  <a:pt x="758540" y="416755"/>
                </a:lnTo>
                <a:cubicBezTo>
                  <a:pt x="879472" y="342254"/>
                  <a:pt x="1014317" y="293175"/>
                  <a:pt x="1154845" y="272512"/>
                </a:cubicBezTo>
                <a:lnTo>
                  <a:pt x="1200927" y="11122"/>
                </a:lnTo>
                <a:lnTo>
                  <a:pt x="1412963" y="11122"/>
                </a:lnTo>
                <a:lnTo>
                  <a:pt x="1459046" y="272511"/>
                </a:lnTo>
                <a:cubicBezTo>
                  <a:pt x="1599574" y="293174"/>
                  <a:pt x="1734418" y="342253"/>
                  <a:pt x="1855351" y="416754"/>
                </a:cubicBezTo>
                <a:lnTo>
                  <a:pt x="1855350" y="416755"/>
                </a:lnTo>
                <a:close/>
              </a:path>
            </a:pathLst>
          </a:cu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908" tIns="637691" rIns="550908" bIns="6834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539557" y="3187054"/>
            <a:ext cx="2200553" cy="2114152"/>
          </a:xfrm>
          <a:custGeom>
            <a:avLst/>
            <a:gdLst>
              <a:gd name="connsiteX0" fmla="*/ 1655749 w 2200553"/>
              <a:gd name="connsiteY0" fmla="*/ 535461 h 2114152"/>
              <a:gd name="connsiteX1" fmla="*/ 1965220 w 2200553"/>
              <a:gd name="connsiteY1" fmla="*/ 433717 h 2114152"/>
              <a:gd name="connsiteX2" fmla="*/ 2087851 w 2200553"/>
              <a:gd name="connsiteY2" fmla="*/ 634403 h 2114152"/>
              <a:gd name="connsiteX3" fmla="*/ 1856118 w 2200553"/>
              <a:gd name="connsiteY3" fmla="*/ 863366 h 2114152"/>
              <a:gd name="connsiteX4" fmla="*/ 1856118 w 2200553"/>
              <a:gd name="connsiteY4" fmla="*/ 1250786 h 2114152"/>
              <a:gd name="connsiteX5" fmla="*/ 2087851 w 2200553"/>
              <a:gd name="connsiteY5" fmla="*/ 1479749 h 2114152"/>
              <a:gd name="connsiteX6" fmla="*/ 1965220 w 2200553"/>
              <a:gd name="connsiteY6" fmla="*/ 1680435 h 2114152"/>
              <a:gd name="connsiteX7" fmla="*/ 1655749 w 2200553"/>
              <a:gd name="connsiteY7" fmla="*/ 1578691 h 2114152"/>
              <a:gd name="connsiteX8" fmla="*/ 1300645 w 2200553"/>
              <a:gd name="connsiteY8" fmla="*/ 1772401 h 2114152"/>
              <a:gd name="connsiteX9" fmla="*/ 1226100 w 2200553"/>
              <a:gd name="connsiteY9" fmla="*/ 2089524 h 2114152"/>
              <a:gd name="connsiteX10" fmla="*/ 974453 w 2200553"/>
              <a:gd name="connsiteY10" fmla="*/ 2089524 h 2114152"/>
              <a:gd name="connsiteX11" fmla="*/ 899908 w 2200553"/>
              <a:gd name="connsiteY11" fmla="*/ 1772401 h 2114152"/>
              <a:gd name="connsiteX12" fmla="*/ 544804 w 2200553"/>
              <a:gd name="connsiteY12" fmla="*/ 1578691 h 2114152"/>
              <a:gd name="connsiteX13" fmla="*/ 235333 w 2200553"/>
              <a:gd name="connsiteY13" fmla="*/ 1680435 h 2114152"/>
              <a:gd name="connsiteX14" fmla="*/ 112702 w 2200553"/>
              <a:gd name="connsiteY14" fmla="*/ 1479749 h 2114152"/>
              <a:gd name="connsiteX15" fmla="*/ 344435 w 2200553"/>
              <a:gd name="connsiteY15" fmla="*/ 1250786 h 2114152"/>
              <a:gd name="connsiteX16" fmla="*/ 344435 w 2200553"/>
              <a:gd name="connsiteY16" fmla="*/ 863366 h 2114152"/>
              <a:gd name="connsiteX17" fmla="*/ 112702 w 2200553"/>
              <a:gd name="connsiteY17" fmla="*/ 634403 h 2114152"/>
              <a:gd name="connsiteX18" fmla="*/ 235333 w 2200553"/>
              <a:gd name="connsiteY18" fmla="*/ 433717 h 2114152"/>
              <a:gd name="connsiteX19" fmla="*/ 544804 w 2200553"/>
              <a:gd name="connsiteY19" fmla="*/ 535461 h 2114152"/>
              <a:gd name="connsiteX20" fmla="*/ 899908 w 2200553"/>
              <a:gd name="connsiteY20" fmla="*/ 341751 h 2114152"/>
              <a:gd name="connsiteX21" fmla="*/ 974453 w 2200553"/>
              <a:gd name="connsiteY21" fmla="*/ 24628 h 2114152"/>
              <a:gd name="connsiteX22" fmla="*/ 1226100 w 2200553"/>
              <a:gd name="connsiteY22" fmla="*/ 24628 h 2114152"/>
              <a:gd name="connsiteX23" fmla="*/ 1300645 w 2200553"/>
              <a:gd name="connsiteY23" fmla="*/ 341751 h 2114152"/>
              <a:gd name="connsiteX24" fmla="*/ 1655749 w 2200553"/>
              <a:gd name="connsiteY24" fmla="*/ 535461 h 21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00553" h="2114152">
                <a:moveTo>
                  <a:pt x="1655749" y="535461"/>
                </a:moveTo>
                <a:lnTo>
                  <a:pt x="1965220" y="433717"/>
                </a:lnTo>
                <a:lnTo>
                  <a:pt x="2087851" y="634403"/>
                </a:lnTo>
                <a:lnTo>
                  <a:pt x="1856118" y="863366"/>
                </a:lnTo>
                <a:cubicBezTo>
                  <a:pt x="1892534" y="990214"/>
                  <a:pt x="1892534" y="1123938"/>
                  <a:pt x="1856118" y="1250786"/>
                </a:cubicBezTo>
                <a:lnTo>
                  <a:pt x="2087851" y="1479749"/>
                </a:lnTo>
                <a:lnTo>
                  <a:pt x="1965220" y="1680435"/>
                </a:lnTo>
                <a:lnTo>
                  <a:pt x="1655749" y="1578691"/>
                </a:lnTo>
                <a:cubicBezTo>
                  <a:pt x="1557690" y="1671913"/>
                  <a:pt x="1435120" y="1738774"/>
                  <a:pt x="1300645" y="1772401"/>
                </a:cubicBezTo>
                <a:lnTo>
                  <a:pt x="1226100" y="2089524"/>
                </a:lnTo>
                <a:lnTo>
                  <a:pt x="974453" y="2089524"/>
                </a:lnTo>
                <a:lnTo>
                  <a:pt x="899908" y="1772401"/>
                </a:lnTo>
                <a:cubicBezTo>
                  <a:pt x="765433" y="1738774"/>
                  <a:pt x="642863" y="1671913"/>
                  <a:pt x="544804" y="1578691"/>
                </a:cubicBezTo>
                <a:lnTo>
                  <a:pt x="235333" y="1680435"/>
                </a:lnTo>
                <a:lnTo>
                  <a:pt x="112702" y="1479749"/>
                </a:lnTo>
                <a:lnTo>
                  <a:pt x="344435" y="1250786"/>
                </a:lnTo>
                <a:cubicBezTo>
                  <a:pt x="308019" y="1123938"/>
                  <a:pt x="308019" y="990214"/>
                  <a:pt x="344435" y="863366"/>
                </a:cubicBezTo>
                <a:lnTo>
                  <a:pt x="112702" y="634403"/>
                </a:lnTo>
                <a:lnTo>
                  <a:pt x="235333" y="433717"/>
                </a:lnTo>
                <a:lnTo>
                  <a:pt x="544804" y="535461"/>
                </a:lnTo>
                <a:cubicBezTo>
                  <a:pt x="642863" y="442239"/>
                  <a:pt x="765433" y="375378"/>
                  <a:pt x="899908" y="341751"/>
                </a:cubicBezTo>
                <a:lnTo>
                  <a:pt x="974453" y="24628"/>
                </a:lnTo>
                <a:lnTo>
                  <a:pt x="1226100" y="24628"/>
                </a:lnTo>
                <a:lnTo>
                  <a:pt x="1300645" y="341751"/>
                </a:lnTo>
                <a:cubicBezTo>
                  <a:pt x="1435120" y="375378"/>
                  <a:pt x="1557690" y="442239"/>
                  <a:pt x="1655749" y="535461"/>
                </a:cubicBezTo>
                <a:close/>
              </a:path>
            </a:pathLst>
          </a:custGeom>
          <a:solidFill>
            <a:srgbClr val="008E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664" tIns="558321" rIns="567664" bIns="55832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544782" y="1772815"/>
            <a:ext cx="2281214" cy="2281214"/>
          </a:xfrm>
          <a:custGeom>
            <a:avLst/>
            <a:gdLst>
              <a:gd name="connsiteX0" fmla="*/ 1393686 w 1862602"/>
              <a:gd name="connsiteY0" fmla="*/ 471750 h 1862602"/>
              <a:gd name="connsiteX1" fmla="*/ 1668483 w 1862602"/>
              <a:gd name="connsiteY1" fmla="*/ 388931 h 1862602"/>
              <a:gd name="connsiteX2" fmla="*/ 1769598 w 1862602"/>
              <a:gd name="connsiteY2" fmla="*/ 564068 h 1862602"/>
              <a:gd name="connsiteX3" fmla="*/ 1560477 w 1862602"/>
              <a:gd name="connsiteY3" fmla="*/ 760639 h 1862602"/>
              <a:gd name="connsiteX4" fmla="*/ 1560477 w 1862602"/>
              <a:gd name="connsiteY4" fmla="*/ 1101963 h 1862602"/>
              <a:gd name="connsiteX5" fmla="*/ 1769598 w 1862602"/>
              <a:gd name="connsiteY5" fmla="*/ 1298534 h 1862602"/>
              <a:gd name="connsiteX6" fmla="*/ 1668483 w 1862602"/>
              <a:gd name="connsiteY6" fmla="*/ 1473671 h 1862602"/>
              <a:gd name="connsiteX7" fmla="*/ 1393686 w 1862602"/>
              <a:gd name="connsiteY7" fmla="*/ 1390852 h 1862602"/>
              <a:gd name="connsiteX8" fmla="*/ 1098091 w 1862602"/>
              <a:gd name="connsiteY8" fmla="*/ 1561514 h 1862602"/>
              <a:gd name="connsiteX9" fmla="*/ 1032416 w 1862602"/>
              <a:gd name="connsiteY9" fmla="*/ 1840904 h 1862602"/>
              <a:gd name="connsiteX10" fmla="*/ 830186 w 1862602"/>
              <a:gd name="connsiteY10" fmla="*/ 1840904 h 1862602"/>
              <a:gd name="connsiteX11" fmla="*/ 764511 w 1862602"/>
              <a:gd name="connsiteY11" fmla="*/ 1561514 h 1862602"/>
              <a:gd name="connsiteX12" fmla="*/ 468916 w 1862602"/>
              <a:gd name="connsiteY12" fmla="*/ 1390852 h 1862602"/>
              <a:gd name="connsiteX13" fmla="*/ 194119 w 1862602"/>
              <a:gd name="connsiteY13" fmla="*/ 1473671 h 1862602"/>
              <a:gd name="connsiteX14" fmla="*/ 93004 w 1862602"/>
              <a:gd name="connsiteY14" fmla="*/ 1298534 h 1862602"/>
              <a:gd name="connsiteX15" fmla="*/ 302125 w 1862602"/>
              <a:gd name="connsiteY15" fmla="*/ 1101963 h 1862602"/>
              <a:gd name="connsiteX16" fmla="*/ 302125 w 1862602"/>
              <a:gd name="connsiteY16" fmla="*/ 760639 h 1862602"/>
              <a:gd name="connsiteX17" fmla="*/ 93004 w 1862602"/>
              <a:gd name="connsiteY17" fmla="*/ 564068 h 1862602"/>
              <a:gd name="connsiteX18" fmla="*/ 194119 w 1862602"/>
              <a:gd name="connsiteY18" fmla="*/ 388931 h 1862602"/>
              <a:gd name="connsiteX19" fmla="*/ 468916 w 1862602"/>
              <a:gd name="connsiteY19" fmla="*/ 471750 h 1862602"/>
              <a:gd name="connsiteX20" fmla="*/ 764511 w 1862602"/>
              <a:gd name="connsiteY20" fmla="*/ 301088 h 1862602"/>
              <a:gd name="connsiteX21" fmla="*/ 830186 w 1862602"/>
              <a:gd name="connsiteY21" fmla="*/ 21698 h 1862602"/>
              <a:gd name="connsiteX22" fmla="*/ 1032416 w 1862602"/>
              <a:gd name="connsiteY22" fmla="*/ 21698 h 1862602"/>
              <a:gd name="connsiteX23" fmla="*/ 1098091 w 1862602"/>
              <a:gd name="connsiteY23" fmla="*/ 301088 h 1862602"/>
              <a:gd name="connsiteX24" fmla="*/ 1393686 w 1862602"/>
              <a:gd name="connsiteY24" fmla="*/ 471750 h 18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62602" h="1862602">
                <a:moveTo>
                  <a:pt x="1198858" y="471151"/>
                </a:moveTo>
                <a:lnTo>
                  <a:pt x="1398081" y="347763"/>
                </a:lnTo>
                <a:lnTo>
                  <a:pt x="1514839" y="464521"/>
                </a:lnTo>
                <a:lnTo>
                  <a:pt x="1391451" y="663744"/>
                </a:lnTo>
                <a:cubicBezTo>
                  <a:pt x="1438975" y="745477"/>
                  <a:pt x="1463871" y="838392"/>
                  <a:pt x="1463581" y="932937"/>
                </a:cubicBezTo>
                <a:lnTo>
                  <a:pt x="1670050" y="1043775"/>
                </a:lnTo>
                <a:lnTo>
                  <a:pt x="1627314" y="1203270"/>
                </a:lnTo>
                <a:lnTo>
                  <a:pt x="1393087" y="1196024"/>
                </a:lnTo>
                <a:cubicBezTo>
                  <a:pt x="1346067" y="1278047"/>
                  <a:pt x="1278047" y="1346066"/>
                  <a:pt x="1196024" y="1393087"/>
                </a:cubicBezTo>
                <a:lnTo>
                  <a:pt x="1203269" y="1627314"/>
                </a:lnTo>
                <a:lnTo>
                  <a:pt x="1043776" y="1670050"/>
                </a:lnTo>
                <a:lnTo>
                  <a:pt x="932938" y="1463581"/>
                </a:lnTo>
                <a:cubicBezTo>
                  <a:pt x="838393" y="1463871"/>
                  <a:pt x="745477" y="1438975"/>
                  <a:pt x="663744" y="1391451"/>
                </a:cubicBezTo>
                <a:lnTo>
                  <a:pt x="464521" y="1514839"/>
                </a:lnTo>
                <a:lnTo>
                  <a:pt x="347763" y="1398081"/>
                </a:lnTo>
                <a:lnTo>
                  <a:pt x="471151" y="1198858"/>
                </a:lnTo>
                <a:cubicBezTo>
                  <a:pt x="423627" y="1117125"/>
                  <a:pt x="398731" y="1024210"/>
                  <a:pt x="399021" y="929665"/>
                </a:cubicBezTo>
                <a:lnTo>
                  <a:pt x="192552" y="818827"/>
                </a:lnTo>
                <a:lnTo>
                  <a:pt x="235288" y="659332"/>
                </a:lnTo>
                <a:lnTo>
                  <a:pt x="469515" y="666578"/>
                </a:lnTo>
                <a:cubicBezTo>
                  <a:pt x="516535" y="584555"/>
                  <a:pt x="584555" y="516536"/>
                  <a:pt x="666578" y="469515"/>
                </a:cubicBezTo>
                <a:lnTo>
                  <a:pt x="659333" y="235288"/>
                </a:lnTo>
                <a:lnTo>
                  <a:pt x="818826" y="192552"/>
                </a:lnTo>
                <a:lnTo>
                  <a:pt x="929664" y="399021"/>
                </a:lnTo>
                <a:cubicBezTo>
                  <a:pt x="1024209" y="398731"/>
                  <a:pt x="1117125" y="423627"/>
                  <a:pt x="1198858" y="471151"/>
                </a:cubicBezTo>
                <a:close/>
              </a:path>
            </a:pathLst>
          </a:custGeom>
          <a:solidFill>
            <a:srgbClr val="0033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690" tIns="640689" rIns="640688" bIns="64068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10" name="9 Flecha circular"/>
          <p:cNvSpPr/>
          <p:nvPr/>
        </p:nvSpPr>
        <p:spPr>
          <a:xfrm>
            <a:off x="2015320" y="3513502"/>
            <a:ext cx="3345779" cy="3345779"/>
          </a:xfrm>
          <a:prstGeom prst="circularArrow">
            <a:avLst>
              <a:gd name="adj1" fmla="val 4687"/>
              <a:gd name="adj2" fmla="val 299029"/>
              <a:gd name="adj3" fmla="val 2528058"/>
              <a:gd name="adj4" fmla="val 15835893"/>
              <a:gd name="adj5" fmla="val 5469"/>
            </a:avLst>
          </a:prstGeom>
          <a:solidFill>
            <a:srgbClr val="00FF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Forma"/>
          <p:cNvSpPr/>
          <p:nvPr/>
        </p:nvSpPr>
        <p:spPr>
          <a:xfrm>
            <a:off x="179512" y="2870607"/>
            <a:ext cx="2430918" cy="243091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008E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11 Flecha circular"/>
          <p:cNvSpPr/>
          <p:nvPr/>
        </p:nvSpPr>
        <p:spPr>
          <a:xfrm>
            <a:off x="1323249" y="1571746"/>
            <a:ext cx="2621019" cy="262101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33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 descr="http://www.consejosdesaludbellezaymoda.com/z12yim/mnimg/wp-content/uploads/2011/abr/pancrea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3490" y="1556792"/>
            <a:ext cx="4590510" cy="3672408"/>
          </a:xfrm>
          <a:prstGeom prst="rect">
            <a:avLst/>
          </a:prstGeom>
          <a:noFill/>
        </p:spPr>
      </p:pic>
      <p:pic>
        <p:nvPicPr>
          <p:cNvPr id="2052" name="Picture 4" descr="http://0.tqn.com/d/ibs/1/0/b/1/-/-/gallbladd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2395" t="49951" r="73993"/>
          <a:stretch>
            <a:fillRect/>
          </a:stretch>
        </p:blipFill>
        <p:spPr bwMode="auto">
          <a:xfrm>
            <a:off x="6896098" y="3717032"/>
            <a:ext cx="1852366" cy="314096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 rot="19845906">
            <a:off x="16166" y="1796474"/>
            <a:ext cx="3286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Hormones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98717" y="2742606"/>
            <a:ext cx="97334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Insuline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78957" y="4073314"/>
            <a:ext cx="11608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Glucagon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588496" y="4792587"/>
            <a:ext cx="173447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Steady level of glucose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Kevin Almengor\Desktop\Pily\1044743-Royalty-Free-RF-Clip-Art-Illustration-Of-A-Cartoon-Flu-Sick-Woman-Dropping-Tissu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72" y="764704"/>
            <a:ext cx="6840832" cy="60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9218" name="Picture 2" descr="http://us.cdn3.123rf.com/168nwm/cthoman/cthoman1005/cthoman100500191/6940509-a-cartoon-green-colored-germ-looking-si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8643" y="3893530"/>
            <a:ext cx="1944216" cy="2634099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25605161"/>
              </p:ext>
            </p:extLst>
          </p:nvPr>
        </p:nvGraphicFramePr>
        <p:xfrm>
          <a:off x="251520" y="1772816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http://us.cdn3.123rf.com/168nwm/cthoman/cthoman1005/cthoman100500191/6940509-a-cartoon-green-colored-germ-looking-sick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79" y="2739117"/>
            <a:ext cx="333653" cy="452046"/>
          </a:xfrm>
          <a:prstGeom prst="rect">
            <a:avLst/>
          </a:prstGeom>
          <a:noFill/>
        </p:spPr>
      </p:pic>
      <p:pic>
        <p:nvPicPr>
          <p:cNvPr id="8" name="Picture 2" descr="http://us.cdn3.123rf.com/168nwm/cthoman/cthoman1005/cthoman100500191/6940509-a-cartoon-green-colored-germ-looking-sick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780928"/>
            <a:ext cx="333653" cy="452046"/>
          </a:xfrm>
          <a:prstGeom prst="rect">
            <a:avLst/>
          </a:prstGeom>
          <a:noFill/>
        </p:spPr>
      </p:pic>
      <p:sp>
        <p:nvSpPr>
          <p:cNvPr id="15" name="14 Elipse">
            <a:hlinkClick r:id="rId11" action="ppaction://hlinksldjump"/>
          </p:cNvPr>
          <p:cNvSpPr/>
          <p:nvPr/>
        </p:nvSpPr>
        <p:spPr>
          <a:xfrm>
            <a:off x="395536" y="44624"/>
            <a:ext cx="1296000" cy="1296000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2" descr="http://us.cdn3.123rf.com/168nwm/cthoman/cthoman1005/cthoman100500191/6940509-a-cartoon-green-colored-germ-looking-sick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0751" y="2739117"/>
            <a:ext cx="333653" cy="452046"/>
          </a:xfrm>
          <a:prstGeom prst="rect">
            <a:avLst/>
          </a:prstGeom>
          <a:noFill/>
        </p:spPr>
      </p:pic>
      <p:pic>
        <p:nvPicPr>
          <p:cNvPr id="23" name="Picture 2" descr="http://us.cdn3.123rf.com/168nwm/cthoman/cthoman1005/cthoman100500191/6940509-a-cartoon-green-colored-germ-looking-sick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79" y="4293096"/>
            <a:ext cx="333653" cy="452046"/>
          </a:xfrm>
          <a:prstGeom prst="rect">
            <a:avLst/>
          </a:prstGeom>
          <a:noFill/>
        </p:spPr>
      </p:pic>
      <p:pic>
        <p:nvPicPr>
          <p:cNvPr id="24" name="Picture 2" descr="http://us.cdn3.123rf.com/168nwm/cthoman/cthoman1005/cthoman100500191/6940509-a-cartoon-green-colored-germ-looking-sick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293096"/>
            <a:ext cx="333653" cy="452046"/>
          </a:xfrm>
          <a:prstGeom prst="rect">
            <a:avLst/>
          </a:prstGeom>
          <a:noFill/>
        </p:spPr>
      </p:pic>
      <p:pic>
        <p:nvPicPr>
          <p:cNvPr id="25" name="Picture 2" descr="http://us.cdn3.123rf.com/168nwm/cthoman/cthoman1005/cthoman100500191/6940509-a-cartoon-green-colored-germ-looking-sick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79" y="5589240"/>
            <a:ext cx="333653" cy="452046"/>
          </a:xfrm>
          <a:prstGeom prst="rect">
            <a:avLst/>
          </a:prstGeom>
          <a:noFill/>
        </p:spPr>
      </p:pic>
      <p:pic>
        <p:nvPicPr>
          <p:cNvPr id="26" name="Picture 2" descr="http://us.cdn3.123rf.com/168nwm/cthoman/cthoman1005/cthoman100500191/6940509-a-cartoon-green-colored-germ-looking-sick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5585528"/>
            <a:ext cx="333653" cy="4520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Diseases: Adrenal Insufficiency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11618" name="Picture 2" descr="http://trialx.com/curetalk/wp-content/blogs.dir/7/files/2011/05/diseases/Acute_Adrenal_Insufficiency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1628800"/>
            <a:ext cx="4267372" cy="494116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635896" y="1620083"/>
            <a:ext cx="5544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Decreased function of the adrenal cortex and underproduction of corticosteroid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Weakness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Fatigue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Abdominal pain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Nausea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63550" lvl="1" indent="174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Replacement of the hormone</a:t>
            </a:r>
          </a:p>
        </p:txBody>
      </p:sp>
      <p:pic>
        <p:nvPicPr>
          <p:cNvPr id="5" name="Picture 2" descr="http://us.cdn3.123rf.com/168nwm/cthoman/cthoman1005/cthoman100500191/6940509-a-cartoon-green-colored-germ-looking-sick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827584" cy="1121243"/>
          </a:xfrm>
          <a:prstGeom prst="rect">
            <a:avLst/>
          </a:prstGeom>
          <a:noFill/>
        </p:spPr>
      </p:pic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4709" y="6093296"/>
            <a:ext cx="864096" cy="432048"/>
          </a:xfrm>
          <a:prstGeom prst="actionButtonForwardNex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5445224"/>
            <a:ext cx="6912768" cy="1008112"/>
          </a:xfrm>
        </p:spPr>
        <p:txBody>
          <a:bodyPr>
            <a:normAutofit/>
          </a:bodyPr>
          <a:lstStyle/>
          <a:p>
            <a:r>
              <a:rPr lang="es-MX" sz="6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Endocrine</a:t>
            </a:r>
            <a:r>
              <a:rPr lang="es-MX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 </a:t>
            </a:r>
            <a:r>
              <a:rPr lang="es-MX" sz="6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System</a:t>
            </a:r>
            <a:endParaRPr lang="es-ES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</p:txBody>
      </p:sp>
      <p:pic>
        <p:nvPicPr>
          <p:cNvPr id="5" name="Picture 4" descr="http://www.yeeeeee.com/wp-content/2008/10/2924169320_a69f06e3ba_o.jpg"/>
          <p:cNvPicPr>
            <a:picLocks noChangeAspect="1" noChangeArrowheads="1"/>
          </p:cNvPicPr>
          <p:nvPr/>
        </p:nvPicPr>
        <p:blipFill>
          <a:blip r:embed="rId2" cstate="print"/>
          <a:srcRect l="9733"/>
          <a:stretch>
            <a:fillRect/>
          </a:stretch>
        </p:blipFill>
        <p:spPr bwMode="auto">
          <a:xfrm>
            <a:off x="4644009" y="0"/>
            <a:ext cx="4499992" cy="517509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5 CuadroTexto"/>
          <p:cNvSpPr txBox="1"/>
          <p:nvPr/>
        </p:nvSpPr>
        <p:spPr>
          <a:xfrm>
            <a:off x="755576" y="980728"/>
            <a:ext cx="33123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Group</a:t>
            </a:r>
            <a:r>
              <a:rPr lang="es-MX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32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Members</a:t>
            </a:r>
            <a:endParaRPr lang="es-MX" sz="3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  <a:p>
            <a:endParaRPr lang="es-MX" sz="3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s-MX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Kevin </a:t>
            </a:r>
            <a:r>
              <a:rPr lang="es-MX" sz="32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Almengor</a:t>
            </a:r>
            <a:endParaRPr lang="es-MX" sz="3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s-MX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Pilar Araúz</a:t>
            </a:r>
          </a:p>
          <a:p>
            <a:r>
              <a:rPr lang="es-MX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Vicente Montero</a:t>
            </a:r>
          </a:p>
          <a:p>
            <a:r>
              <a:rPr lang="es-MX" sz="32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Giovani</a:t>
            </a:r>
            <a:r>
              <a:rPr lang="es-MX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32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Tejeira</a:t>
            </a:r>
            <a:endParaRPr lang="es-MX" sz="3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s-MX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Aida Uribe</a:t>
            </a:r>
          </a:p>
          <a:p>
            <a:endParaRPr lang="es-E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0.07214 L 4.72222E-6 -2.25434E-6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Diseases: Type 1 Diabetes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1690930"/>
            <a:ext cx="4499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Pancreas does not produce enough insulin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Excessive thirst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Hunger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Urination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Weight lost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Regular insulin injection </a:t>
            </a:r>
          </a:p>
        </p:txBody>
      </p:sp>
      <p:pic>
        <p:nvPicPr>
          <p:cNvPr id="112644" name="Picture 4" descr="http://shsgdp.wikispaces.com/file/view/type_1_diabetes.jpg/133746443/type_1_diabetes.jpg"/>
          <p:cNvPicPr>
            <a:picLocks noChangeAspect="1" noChangeArrowheads="1"/>
          </p:cNvPicPr>
          <p:nvPr/>
        </p:nvPicPr>
        <p:blipFill>
          <a:blip r:embed="rId2" cstate="print"/>
          <a:srcRect t="2454" r="2488" b="4274"/>
          <a:stretch>
            <a:fillRect/>
          </a:stretch>
        </p:blipFill>
        <p:spPr bwMode="auto">
          <a:xfrm>
            <a:off x="0" y="1484784"/>
            <a:ext cx="4644008" cy="27363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12646" name="Picture 6" descr="http://diabetesedge.com/images/Type-1-Diabetes-Lifestyle-Changes-e13129228942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D5"/>
              </a:clrFrom>
              <a:clrTo>
                <a:srgbClr val="FFF1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291635"/>
            <a:ext cx="3240360" cy="256636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2" descr="http://us.cdn3.123rf.com/168nwm/cthoman/cthoman1005/cthoman100500191/6940509-a-cartoon-green-colored-germ-looking-sic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827584" cy="1121243"/>
          </a:xfrm>
          <a:prstGeom prst="rect">
            <a:avLst/>
          </a:prstGeom>
          <a:noFill/>
        </p:spPr>
      </p:pic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4709" y="6093296"/>
            <a:ext cx="864096" cy="432048"/>
          </a:xfrm>
          <a:prstGeom prst="actionButtonForwardNex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Diseases: Type 2 Diabetes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1556792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body does not response to insulin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Overweight principally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Urination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Excessive thirst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Same symptoms as type 2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Dietary changes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Exercise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Oral medication</a:t>
            </a:r>
          </a:p>
        </p:txBody>
      </p:sp>
      <p:pic>
        <p:nvPicPr>
          <p:cNvPr id="113666" name="Picture 2" descr="http://www.diabetesandrelatedhealthissues.com/images/diabetes_symptoms.gif"/>
          <p:cNvPicPr>
            <a:picLocks noChangeAspect="1" noChangeArrowheads="1"/>
          </p:cNvPicPr>
          <p:nvPr/>
        </p:nvPicPr>
        <p:blipFill>
          <a:blip r:embed="rId2" cstate="print"/>
          <a:srcRect l="4021" r="12874" b="14092"/>
          <a:stretch>
            <a:fillRect/>
          </a:stretch>
        </p:blipFill>
        <p:spPr bwMode="auto">
          <a:xfrm>
            <a:off x="395536" y="1556792"/>
            <a:ext cx="3528392" cy="5121860"/>
          </a:xfrm>
          <a:prstGeom prst="rect">
            <a:avLst/>
          </a:prstGeom>
          <a:noFill/>
        </p:spPr>
      </p:pic>
      <p:pic>
        <p:nvPicPr>
          <p:cNvPr id="5" name="Picture 2" descr="http://us.cdn3.123rf.com/168nwm/cthoman/cthoman1005/cthoman100500191/6940509-a-cartoon-green-colored-germ-looking-sick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827584" cy="1121243"/>
          </a:xfrm>
          <a:prstGeom prst="rect">
            <a:avLst/>
          </a:prstGeom>
          <a:noFill/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4709" y="6093296"/>
            <a:ext cx="864096" cy="432048"/>
          </a:xfrm>
          <a:prstGeom prst="actionButtonForwardNex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cdn3.123rf.com/168nwm/cthoman/cthoman1005/cthoman100500191/6940509-a-cartoon-green-colored-germ-looking-sic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0"/>
            <a:ext cx="827584" cy="1121243"/>
          </a:xfrm>
          <a:prstGeom prst="rect">
            <a:avLst/>
          </a:prstGeom>
          <a:noFill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 Demi" pitchFamily="34" charset="0"/>
              </a:rPr>
              <a:t>Endocrine System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Diseases: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Growth</a:t>
            </a:r>
            <a:r>
              <a:rPr lang="en-US" dirty="0" smtClean="0">
                <a:latin typeface="Berlin Sans FB Demi" pitchFamily="34" charset="0"/>
              </a:rPr>
              <a:t> Hormone problems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51176" y="1412776"/>
            <a:ext cx="4499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Caused by a pituitary tumor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Too Much Hormone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Gigantism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Small amount of hormone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child does not grow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Hypoglycemia</a:t>
            </a:r>
          </a:p>
          <a:p>
            <a:pPr lvl="2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Remove the tumor</a:t>
            </a:r>
          </a:p>
        </p:txBody>
      </p:sp>
      <p:pic>
        <p:nvPicPr>
          <p:cNvPr id="114690" name="Picture 2" descr="http://www.jyi.org/articleimages/366/originals/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3648403" cy="28803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4709" y="6093296"/>
            <a:ext cx="864096" cy="432048"/>
          </a:xfrm>
          <a:prstGeom prst="actionButtonForwardNex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t1.gstatic.com/images?q=tbn:ANd9GcS_K2ZKMK8HT0z-mppk2KIMQFrl5Mx5K3qifJ22fv2ROpZl5rq_SXPcA-bo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196244" cy="439248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Diseases: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Hypertyroidism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4008" y="1916832"/>
            <a:ext cx="4499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Caused by excessive levels of thyroid hormone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Weight loss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Nervousness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Tremors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Increased heart rate and blood pressure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Medications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Removal or destruction of the thyroid </a:t>
            </a:r>
          </a:p>
          <a:p>
            <a:pPr marL="457200" lvl="2"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6740" name="Picture 4" descr="http://salud-gratis.info/blog/wp-content/uploads/2009/07/hipertiroidismo.jpg"/>
          <p:cNvPicPr>
            <a:picLocks noChangeAspect="1" noChangeArrowheads="1"/>
          </p:cNvPicPr>
          <p:nvPr/>
        </p:nvPicPr>
        <p:blipFill>
          <a:blip r:embed="rId3" cstate="print"/>
          <a:srcRect l="11340" t="14175" r="31961" b="14951"/>
          <a:stretch>
            <a:fillRect/>
          </a:stretch>
        </p:blipFill>
        <p:spPr bwMode="auto">
          <a:xfrm>
            <a:off x="1979712" y="1484784"/>
            <a:ext cx="2304256" cy="230425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2" descr="http://us.cdn3.123rf.com/168nwm/cthoman/cthoman1005/cthoman100500191/6940509-a-cartoon-green-colored-germ-looking-sic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827584" cy="1121243"/>
          </a:xfrm>
          <a:prstGeom prst="rect">
            <a:avLst/>
          </a:prstGeom>
          <a:noFill/>
        </p:spPr>
      </p:pic>
      <p:sp>
        <p:nvSpPr>
          <p:cNvPr id="9" name="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4709" y="6093296"/>
            <a:ext cx="864096" cy="432048"/>
          </a:xfrm>
          <a:prstGeom prst="actionButtonForwardNex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44008" y="1916832"/>
            <a:ext cx="4499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Caused by low levels of thyroid hormone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Slow body processes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Produce Fatigue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Slow heart rate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Weight gain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Increased heart rate and blood pressure</a:t>
            </a:r>
          </a:p>
          <a:p>
            <a:pPr lvl="1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Thyroid hormone replacement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Diseases: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Hypotyroidism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44522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Hashimoto’s </a:t>
            </a:r>
            <a:r>
              <a:rPr lang="en-US" sz="2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Tyroiditis</a:t>
            </a: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in children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50" name="Picture 2" descr="http://www.umm.edu/graphics/images/en/17126.jpg"/>
          <p:cNvPicPr>
            <a:picLocks noChangeAspect="1" noChangeArrowheads="1"/>
          </p:cNvPicPr>
          <p:nvPr/>
        </p:nvPicPr>
        <p:blipFill>
          <a:blip r:embed="rId2" cstate="print"/>
          <a:srcRect b="7864"/>
          <a:stretch>
            <a:fillRect/>
          </a:stretch>
        </p:blipFill>
        <p:spPr bwMode="auto">
          <a:xfrm>
            <a:off x="323528" y="2132856"/>
            <a:ext cx="4103077" cy="302433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2" descr="http://us.cdn3.123rf.com/168nwm/cthoman/cthoman1005/cthoman100500191/6940509-a-cartoon-green-colored-germ-looking-sick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827584" cy="1121243"/>
          </a:xfrm>
          <a:prstGeom prst="rect">
            <a:avLst/>
          </a:prstGeom>
          <a:noFill/>
        </p:spPr>
      </p:pic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54709" y="6093296"/>
            <a:ext cx="864096" cy="432048"/>
          </a:xfrm>
          <a:prstGeom prst="actionButtonForwardNext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 System</a:t>
            </a:r>
            <a:b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Diseases: Precocious puberty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6690" y="1484784"/>
            <a:ext cx="4499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Pituitary  stimulate gonads prematurely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Early growth of gonads and other parts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Gonadotropins</a:t>
            </a: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Arrest the progression of the development </a:t>
            </a:r>
          </a:p>
        </p:txBody>
      </p:sp>
      <p:pic>
        <p:nvPicPr>
          <p:cNvPr id="117762" name="Picture 2" descr="http://img.webmd.com/dtmcms/live/webmd/consumer_assets/site_images/articles/health_tools/arrival_of_puberty_slideshow/getty_rm_photo_of_young_girl_and_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83968" cy="291101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17764" name="Picture 4" descr="http://www.virtualmedicalcentre.com/uploads/VMC/PageImages/2356_puberty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2289087" cy="292494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Picture 2" descr="http://us.cdn3.123rf.com/168nwm/cthoman/cthoman1005/cthoman100500191/6940509-a-cartoon-green-colored-germ-looking-sic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827584" cy="1121243"/>
          </a:xfrm>
          <a:prstGeom prst="rect">
            <a:avLst/>
          </a:prstGeom>
          <a:noFill/>
        </p:spPr>
      </p:pic>
      <p:sp>
        <p:nvSpPr>
          <p:cNvPr id="8" name="7 Elipse">
            <a:hlinkClick r:id="rId6" action="ppaction://hlinksldjump"/>
          </p:cNvPr>
          <p:cNvSpPr/>
          <p:nvPr/>
        </p:nvSpPr>
        <p:spPr>
          <a:xfrm>
            <a:off x="7668416" y="5395528"/>
            <a:ext cx="1296000" cy="12960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home.gwu.edu/~olacey/Images/Martin.gif"/>
          <p:cNvPicPr>
            <a:picLocks noChangeAspect="1" noChangeArrowheads="1"/>
          </p:cNvPicPr>
          <p:nvPr/>
        </p:nvPicPr>
        <p:blipFill>
          <a:blip r:embed="rId2" cstate="print"/>
          <a:srcRect t="4778" b="5390"/>
          <a:stretch>
            <a:fillRect/>
          </a:stretch>
        </p:blipFill>
        <p:spPr bwMode="auto">
          <a:xfrm>
            <a:off x="4662611" y="980728"/>
            <a:ext cx="4733925" cy="5544616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3192" cy="1088096"/>
          </a:xfrm>
        </p:spPr>
        <p:txBody>
          <a:bodyPr>
            <a:normAutofit/>
          </a:bodyPr>
          <a:lstStyle/>
          <a:p>
            <a:pPr algn="ctr"/>
            <a:r>
              <a:rPr lang="es-MX" sz="6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sz="6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endParaRPr lang="es-ES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5496" y="2276872"/>
            <a:ext cx="6120680" cy="4234158"/>
            <a:chOff x="0" y="2997199"/>
            <a:chExt cx="6096000" cy="3657600"/>
          </a:xfrm>
        </p:grpSpPr>
        <p:sp>
          <p:nvSpPr>
            <p:cNvPr id="3" name="2 Circular"/>
            <p:cNvSpPr/>
            <p:nvPr/>
          </p:nvSpPr>
          <p:spPr>
            <a:xfrm>
              <a:off x="0" y="2997199"/>
              <a:ext cx="3657600" cy="36576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8E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1828800" y="2997199"/>
              <a:ext cx="4267200" cy="3657600"/>
            </a:xfrm>
            <a:custGeom>
              <a:avLst/>
              <a:gdLst>
                <a:gd name="connsiteX0" fmla="*/ 0 w 4267200"/>
                <a:gd name="connsiteY0" fmla="*/ 0 h 3657600"/>
                <a:gd name="connsiteX1" fmla="*/ 4267200 w 4267200"/>
                <a:gd name="connsiteY1" fmla="*/ 0 h 3657600"/>
                <a:gd name="connsiteX2" fmla="*/ 4267200 w 4267200"/>
                <a:gd name="connsiteY2" fmla="*/ 3657600 h 3657600"/>
                <a:gd name="connsiteX3" fmla="*/ 0 w 4267200"/>
                <a:gd name="connsiteY3" fmla="*/ 3657600 h 3657600"/>
                <a:gd name="connsiteX4" fmla="*/ 0 w 4267200"/>
                <a:gd name="connsiteY4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200" h="3657600">
                  <a:moveTo>
                    <a:pt x="0" y="0"/>
                  </a:moveTo>
                  <a:lnTo>
                    <a:pt x="4267200" y="0"/>
                  </a:lnTo>
                  <a:lnTo>
                    <a:pt x="4267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FF47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2255520" bIns="268223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itchFamily="34" charset="0"/>
                </a:rPr>
                <a:t>Endocrine</a:t>
              </a:r>
              <a:r>
                <a:rPr lang="es-MX" sz="3200" b="1" kern="1200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itchFamily="34" charset="0"/>
                </a:rPr>
                <a:t> </a:t>
              </a:r>
              <a:r>
                <a:rPr lang="es-MX" sz="32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itchFamily="34" charset="0"/>
                </a:rPr>
                <a:t>System</a:t>
              </a:r>
              <a:endParaRPr lang="es-ES" sz="32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endParaRPr>
            </a:p>
          </p:txBody>
        </p:sp>
        <p:sp>
          <p:nvSpPr>
            <p:cNvPr id="8" name="7 Circular"/>
            <p:cNvSpPr/>
            <p:nvPr/>
          </p:nvSpPr>
          <p:spPr>
            <a:xfrm>
              <a:off x="640081" y="4094482"/>
              <a:ext cx="2377437" cy="2377437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CC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1828800" y="4094482"/>
              <a:ext cx="4267200" cy="2377437"/>
            </a:xfrm>
            <a:custGeom>
              <a:avLst/>
              <a:gdLst>
                <a:gd name="connsiteX0" fmla="*/ 0 w 4267200"/>
                <a:gd name="connsiteY0" fmla="*/ 0 h 2377437"/>
                <a:gd name="connsiteX1" fmla="*/ 4267200 w 4267200"/>
                <a:gd name="connsiteY1" fmla="*/ 0 h 2377437"/>
                <a:gd name="connsiteX2" fmla="*/ 4267200 w 4267200"/>
                <a:gd name="connsiteY2" fmla="*/ 2377437 h 2377437"/>
                <a:gd name="connsiteX3" fmla="*/ 0 w 4267200"/>
                <a:gd name="connsiteY3" fmla="*/ 2377437 h 2377437"/>
                <a:gd name="connsiteX4" fmla="*/ 0 w 4267200"/>
                <a:gd name="connsiteY4" fmla="*/ 0 h 237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200" h="2377437">
                  <a:moveTo>
                    <a:pt x="0" y="0"/>
                  </a:moveTo>
                  <a:lnTo>
                    <a:pt x="4267200" y="0"/>
                  </a:lnTo>
                  <a:lnTo>
                    <a:pt x="4267200" y="2377437"/>
                  </a:lnTo>
                  <a:lnTo>
                    <a:pt x="0" y="2377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FF47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2255520" bIns="140207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itchFamily="34" charset="0"/>
                </a:rPr>
                <a:t>Glands</a:t>
              </a:r>
              <a:endParaRPr lang="es-ES" sz="32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endParaRPr>
            </a:p>
          </p:txBody>
        </p:sp>
        <p:sp>
          <p:nvSpPr>
            <p:cNvPr id="10" name="9 Circular"/>
            <p:cNvSpPr/>
            <p:nvPr/>
          </p:nvSpPr>
          <p:spPr>
            <a:xfrm>
              <a:off x="1280160" y="5191761"/>
              <a:ext cx="1097278" cy="109727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47FF47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1828800" y="5191761"/>
              <a:ext cx="4267200" cy="1097278"/>
            </a:xfrm>
            <a:custGeom>
              <a:avLst/>
              <a:gdLst>
                <a:gd name="connsiteX0" fmla="*/ 0 w 4267200"/>
                <a:gd name="connsiteY0" fmla="*/ 0 h 1097278"/>
                <a:gd name="connsiteX1" fmla="*/ 4267200 w 4267200"/>
                <a:gd name="connsiteY1" fmla="*/ 0 h 1097278"/>
                <a:gd name="connsiteX2" fmla="*/ 4267200 w 4267200"/>
                <a:gd name="connsiteY2" fmla="*/ 1097278 h 1097278"/>
                <a:gd name="connsiteX3" fmla="*/ 0 w 4267200"/>
                <a:gd name="connsiteY3" fmla="*/ 1097278 h 1097278"/>
                <a:gd name="connsiteX4" fmla="*/ 0 w 4267200"/>
                <a:gd name="connsiteY4" fmla="*/ 0 h 109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200" h="1097278">
                  <a:moveTo>
                    <a:pt x="0" y="0"/>
                  </a:moveTo>
                  <a:lnTo>
                    <a:pt x="4267200" y="0"/>
                  </a:lnTo>
                  <a:lnTo>
                    <a:pt x="4267200" y="1097278"/>
                  </a:lnTo>
                  <a:lnTo>
                    <a:pt x="0" y="1097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FF47">
                <a:alpha val="90000"/>
              </a:srgbClr>
            </a:solidFill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22555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 Demi" pitchFamily="34" charset="0"/>
                  <a:hlinkClick r:id="rId3" action="ppaction://hlinksldjump"/>
                </a:rPr>
                <a:t>Diseases</a:t>
              </a:r>
              <a:endParaRPr lang="es-ES" sz="32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962400" y="2997199"/>
              <a:ext cx="2133600" cy="1097282"/>
            </a:xfrm>
            <a:custGeom>
              <a:avLst/>
              <a:gdLst>
                <a:gd name="connsiteX0" fmla="*/ 0 w 2133600"/>
                <a:gd name="connsiteY0" fmla="*/ 0 h 1097282"/>
                <a:gd name="connsiteX1" fmla="*/ 2133600 w 2133600"/>
                <a:gd name="connsiteY1" fmla="*/ 0 h 1097282"/>
                <a:gd name="connsiteX2" fmla="*/ 2133600 w 2133600"/>
                <a:gd name="connsiteY2" fmla="*/ 1097282 h 1097282"/>
                <a:gd name="connsiteX3" fmla="*/ 0 w 2133600"/>
                <a:gd name="connsiteY3" fmla="*/ 1097282 h 1097282"/>
                <a:gd name="connsiteX4" fmla="*/ 0 w 2133600"/>
                <a:gd name="connsiteY4" fmla="*/ 0 h 109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097282">
                  <a:moveTo>
                    <a:pt x="0" y="0"/>
                  </a:moveTo>
                  <a:lnTo>
                    <a:pt x="2133600" y="0"/>
                  </a:lnTo>
                  <a:lnTo>
                    <a:pt x="2133600" y="1097282"/>
                  </a:lnTo>
                  <a:lnTo>
                    <a:pt x="0" y="1097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8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4" action="ppaction://hlinksldjump"/>
                </a:rPr>
                <a:t>Definition</a:t>
              </a:r>
              <a:endParaRPr lang="es-ES" sz="18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8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5" action="ppaction://hlinksldjump"/>
                </a:rPr>
                <a:t>Main</a:t>
              </a:r>
              <a:r>
                <a:rPr lang="es-MX" sz="1800" b="1" kern="1200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5" action="ppaction://hlinksldjump"/>
                </a:rPr>
                <a:t> </a:t>
              </a:r>
              <a:r>
                <a:rPr lang="es-MX" sz="18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5" action="ppaction://hlinksldjump"/>
                </a:rPr>
                <a:t>Function</a:t>
              </a:r>
              <a:endParaRPr lang="es-ES" sz="18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3962400" y="4094482"/>
              <a:ext cx="2133600" cy="1097278"/>
            </a:xfrm>
            <a:custGeom>
              <a:avLst/>
              <a:gdLst>
                <a:gd name="connsiteX0" fmla="*/ 0 w 2133600"/>
                <a:gd name="connsiteY0" fmla="*/ 0 h 1097278"/>
                <a:gd name="connsiteX1" fmla="*/ 2133600 w 2133600"/>
                <a:gd name="connsiteY1" fmla="*/ 0 h 1097278"/>
                <a:gd name="connsiteX2" fmla="*/ 2133600 w 2133600"/>
                <a:gd name="connsiteY2" fmla="*/ 1097278 h 1097278"/>
                <a:gd name="connsiteX3" fmla="*/ 0 w 2133600"/>
                <a:gd name="connsiteY3" fmla="*/ 1097278 h 1097278"/>
                <a:gd name="connsiteX4" fmla="*/ 0 w 2133600"/>
                <a:gd name="connsiteY4" fmla="*/ 0 h 109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097278">
                  <a:moveTo>
                    <a:pt x="0" y="0"/>
                  </a:moveTo>
                  <a:lnTo>
                    <a:pt x="2133600" y="0"/>
                  </a:lnTo>
                  <a:lnTo>
                    <a:pt x="2133600" y="1097278"/>
                  </a:lnTo>
                  <a:lnTo>
                    <a:pt x="0" y="10972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6" action="ppaction://hlinksldjump"/>
                </a:rPr>
                <a:t>Definition</a:t>
              </a:r>
              <a:endParaRPr lang="es-ES" sz="18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b="1" kern="1200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7" action="ppaction://hlinksldjump"/>
                </a:rPr>
                <a:t>Hormones</a:t>
              </a:r>
              <a:endParaRPr lang="es-ES" sz="18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b="1" kern="1200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8" action="ppaction://hlinksldjump"/>
                </a:rPr>
                <a:t>Principal </a:t>
              </a:r>
              <a:r>
                <a:rPr lang="es-ES" sz="1800" b="1" kern="1200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Berlin Sans FB" pitchFamily="34" charset="0"/>
                  <a:hlinkClick r:id="rId8" action="ppaction://hlinksldjump"/>
                </a:rPr>
                <a:t>Glands</a:t>
              </a:r>
              <a:endParaRPr lang="es-ES" sz="1800" b="1" kern="1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endParaRPr>
            </a:p>
          </p:txBody>
        </p:sp>
      </p:grpSp>
      <p:pic>
        <p:nvPicPr>
          <p:cNvPr id="5" name="Picture 8" descr="C:\Users\Kevin Almengor\Desktop\Pily\1044743-Royalty-Free-RF-Clip-Art-Illustration-Of-A-Cartoon-Flu-Sick-Woman-Dropping-Tissu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88" y="4796425"/>
            <a:ext cx="1461156" cy="12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hd_online.bravehost.com/image001.jpg"/>
          <p:cNvPicPr>
            <a:picLocks noChangeAspect="1" noChangeArrowheads="1"/>
          </p:cNvPicPr>
          <p:nvPr/>
        </p:nvPicPr>
        <p:blipFill rotWithShape="1">
          <a:blip r:embed="rId2" cstate="print"/>
          <a:srcRect l="7592" t="21157" r="6722" b="9291"/>
          <a:stretch/>
        </p:blipFill>
        <p:spPr bwMode="auto">
          <a:xfrm>
            <a:off x="5580112" y="4421352"/>
            <a:ext cx="3528392" cy="24366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</a:b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erlin Sans FB Demi" pitchFamily="34" charset="0"/>
              </a:rPr>
              <a:t>Definition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erlin Sans FB Demi" pitchFamily="34" charset="0"/>
            </a:endParaRPr>
          </a:p>
        </p:txBody>
      </p:sp>
      <p:pic>
        <p:nvPicPr>
          <p:cNvPr id="1036" name="Picture 12" descr="http://www.emc.maricopa.edu/faculty/farabee/biobk/endocrorg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3576" y="1530066"/>
            <a:ext cx="3779912" cy="2891286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76840745"/>
              </p:ext>
            </p:extLst>
          </p:nvPr>
        </p:nvGraphicFramePr>
        <p:xfrm>
          <a:off x="160639" y="2014900"/>
          <a:ext cx="5059433" cy="407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Elipse">
            <a:hlinkClick r:id="rId9" action="ppaction://hlinksldjump"/>
          </p:cNvPr>
          <p:cNvSpPr/>
          <p:nvPr/>
        </p:nvSpPr>
        <p:spPr>
          <a:xfrm>
            <a:off x="395536" y="44624"/>
            <a:ext cx="1296000" cy="12960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36E6127E-E766-407D-9CC5-1C22824C5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36E6127E-E766-407D-9CC5-1C22824C5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36E6127E-E766-407D-9CC5-1C22824C5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36E6127E-E766-407D-9CC5-1C22824C5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E5C34A08-F4F4-42CA-A978-07414C4E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E5C34A08-F4F4-42CA-A978-07414C4E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E5C34A08-F4F4-42CA-A978-07414C4E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E5C34A08-F4F4-42CA-A978-07414C4E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F1EAA058-FEFF-4C07-A298-28545B370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F1EAA058-FEFF-4C07-A298-28545B370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F1EAA058-FEFF-4C07-A298-28545B370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F1EAA058-FEFF-4C07-A298-28545B370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E71DD597-CE12-4204-9705-5ABCC12FE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E71DD597-CE12-4204-9705-5ABCC12FE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E71DD597-CE12-4204-9705-5ABCC12FE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E71DD597-CE12-4204-9705-5ABCC12FE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DFBDA46E-B0DD-4B5A-A905-63D3D5A0D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DFBDA46E-B0DD-4B5A-A905-63D3D5A0D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DFBDA46E-B0DD-4B5A-A905-63D3D5A0D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DFBDA46E-B0DD-4B5A-A905-63D3D5A0D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Main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Functions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3" name="Picture 8" descr="http://www.hireanillustrator.com/i/gallery/beach/mood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4716016" cy="2592288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27865365"/>
              </p:ext>
            </p:extLst>
          </p:nvPr>
        </p:nvGraphicFramePr>
        <p:xfrm>
          <a:off x="4572000" y="1988840"/>
          <a:ext cx="457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7282" name="Picture 2" descr="http://samingersoll.com/wp-content/uploads/2011/06/Human-Developmen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67923"/>
            <a:ext cx="4644008" cy="2790077"/>
          </a:xfrm>
          <a:prstGeom prst="rect">
            <a:avLst/>
          </a:prstGeom>
          <a:noFill/>
        </p:spPr>
      </p:pic>
      <p:sp>
        <p:nvSpPr>
          <p:cNvPr id="8" name="7 Elipse">
            <a:hlinkClick r:id="rId9" action="ppaction://hlinksldjump"/>
          </p:cNvPr>
          <p:cNvSpPr/>
          <p:nvPr/>
        </p:nvSpPr>
        <p:spPr>
          <a:xfrm>
            <a:off x="395536" y="44624"/>
            <a:ext cx="1296000" cy="12960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CB909-FE61-4674-8DF6-A33391C4F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11CB909-FE61-4674-8DF6-A33391C4F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11CB909-FE61-4674-8DF6-A33391C4F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11CB909-FE61-4674-8DF6-A33391C4F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55D042-AC4E-4DA8-B7F4-656BD9BC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455D042-AC4E-4DA8-B7F4-656BD9BC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5455D042-AC4E-4DA8-B7F4-656BD9BC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5455D042-AC4E-4DA8-B7F4-656BD9BC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7527BC-6F56-481D-92E1-17D356E12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147527BC-6F56-481D-92E1-17D356E12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47527BC-6F56-481D-92E1-17D356E12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47527BC-6F56-481D-92E1-17D356E12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21315B-DDED-4873-8776-417411AF5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E121315B-DDED-4873-8776-417411AF5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121315B-DDED-4873-8776-417411AF5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E121315B-DDED-4873-8776-417411AF5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146891-5A4B-4471-87A0-52B8D8CF2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17146891-5A4B-4471-87A0-52B8D8CF2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17146891-5A4B-4471-87A0-52B8D8CF2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17146891-5A4B-4471-87A0-52B8D8CF2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0FB221-0377-4778-934D-31D3E53A1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2E0FB221-0377-4778-934D-31D3E53A1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2E0FB221-0377-4778-934D-31D3E53A1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2E0FB221-0377-4778-934D-31D3E53A1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254F1-4273-4443-8834-ED38AC68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297254F1-4273-4443-8834-ED38AC684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297254F1-4273-4443-8834-ED38AC68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297254F1-4273-4443-8834-ED38AC68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4C44F2-B491-4373-8FF4-A460A4B1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F44C44F2-B491-4373-8FF4-A460A4B18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F44C44F2-B491-4373-8FF4-A460A4B1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F44C44F2-B491-4373-8FF4-A460A4B1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CB22D5-74D4-426C-8DB4-14D7EB6B5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A1CB22D5-74D4-426C-8DB4-14D7EB6B5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A1CB22D5-74D4-426C-8DB4-14D7EB6B5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A1CB22D5-74D4-426C-8DB4-14D7EB6B5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Glands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: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Definition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2050" name="Picture 2" descr="http://images.emedicinehealth.com/images/illustrations/endocrine_system.jpg"/>
          <p:cNvPicPr>
            <a:picLocks noChangeAspect="1" noChangeArrowheads="1"/>
          </p:cNvPicPr>
          <p:nvPr/>
        </p:nvPicPr>
        <p:blipFill>
          <a:blip r:embed="rId2" cstate="print"/>
          <a:srcRect t="7369" r="3666"/>
          <a:stretch>
            <a:fillRect/>
          </a:stretch>
        </p:blipFill>
        <p:spPr bwMode="auto">
          <a:xfrm>
            <a:off x="0" y="1484784"/>
            <a:ext cx="4572000" cy="537321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87459159"/>
              </p:ext>
            </p:extLst>
          </p:nvPr>
        </p:nvGraphicFramePr>
        <p:xfrm>
          <a:off x="5436096" y="1988840"/>
          <a:ext cx="275996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>
            <a:hlinkClick r:id="rId8" action="ppaction://hlinksldjump"/>
          </p:cNvPr>
          <p:cNvSpPr/>
          <p:nvPr/>
        </p:nvSpPr>
        <p:spPr>
          <a:xfrm>
            <a:off x="395536" y="44624"/>
            <a:ext cx="1296000" cy="12960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Hormones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98306" name="Picture 2" descr="http://professionals.epilepsy.com/img/hormone_2_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258045" cy="475252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14817104"/>
              </p:ext>
            </p:extLst>
          </p:nvPr>
        </p:nvGraphicFramePr>
        <p:xfrm>
          <a:off x="395536" y="1628800"/>
          <a:ext cx="396044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>
            <a:hlinkClick r:id="rId8" action="ppaction://hlinksldjump"/>
          </p:cNvPr>
          <p:cNvSpPr/>
          <p:nvPr/>
        </p:nvSpPr>
        <p:spPr>
          <a:xfrm>
            <a:off x="395536" y="44624"/>
            <a:ext cx="1296000" cy="12960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Rectángulo"/>
          <p:cNvSpPr/>
          <p:nvPr/>
        </p:nvSpPr>
        <p:spPr>
          <a:xfrm>
            <a:off x="755576" y="1835532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Body’s chemical messengers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3105835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Transfer information and instructions to one set of cell to another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3475" y="4365104"/>
            <a:ext cx="377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In the bloodstream, affecting genetically programmed cells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5536" y="5733256"/>
            <a:ext cx="3886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Programmed cells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recieved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and respond to hormones the message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9B557-61E9-4487-86B0-6C9809E1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9B557-61E9-4487-86B0-6C9809E1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9B557-61E9-4487-86B0-6C9809E1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9B557-61E9-4487-86B0-6C9809E1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9B557-61E9-4487-86B0-6C9809E1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1B8C9-7BB0-47A4-A0F6-FD69AF05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1B8C9-7BB0-47A4-A0F6-FD69AF05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1B8C9-7BB0-47A4-A0F6-FD69AF05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1B8C9-7BB0-47A4-A0F6-FD69AF05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1B8C9-7BB0-47A4-A0F6-FD69AF052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AA369-E7EC-4464-8B7A-3D71C146F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AA369-E7EC-4464-8B7A-3D71C146F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AA369-E7EC-4464-8B7A-3D71C146F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AA369-E7EC-4464-8B7A-3D71C146F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AA369-E7EC-4464-8B7A-3D71C146F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1F36-47CB-4F37-BF62-978478D17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1F36-47CB-4F37-BF62-978478D17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1F36-47CB-4F37-BF62-978478D17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1F36-47CB-4F37-BF62-978478D17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1F36-47CB-4F37-BF62-978478D17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://humanbody.phillipmartin.info/science_endocrine_systems.gif"/>
          <p:cNvPicPr>
            <a:picLocks noChangeAspect="1" noChangeArrowheads="1"/>
          </p:cNvPicPr>
          <p:nvPr/>
        </p:nvPicPr>
        <p:blipFill>
          <a:blip r:embed="rId2" cstate="print"/>
          <a:srcRect l="3001" t="1340"/>
          <a:stretch>
            <a:fillRect/>
          </a:stretch>
        </p:blipFill>
        <p:spPr bwMode="auto">
          <a:xfrm>
            <a:off x="5292080" y="1350892"/>
            <a:ext cx="3851920" cy="550710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Glands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514857" y="2199851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i="0" u="none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Hypothalamu</a:t>
            </a:r>
            <a:r>
              <a:rPr lang="es-MX" sz="1400" b="1" i="0" u="none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latin typeface="Berlin Sans FB Demi" pitchFamily="34" charset="0"/>
              </a:rPr>
              <a:t>s</a:t>
            </a:r>
            <a:endParaRPr lang="es-MX" sz="1400" b="1" i="0" u="none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514857" y="3326758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2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Elipse">
            <a:hlinkClick r:id="rId3" action="ppaction://hlinksldjump"/>
          </p:cNvPr>
          <p:cNvSpPr/>
          <p:nvPr/>
        </p:nvSpPr>
        <p:spPr>
          <a:xfrm>
            <a:off x="730881" y="2838837"/>
            <a:ext cx="936000" cy="9360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2163716" y="2199851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23648"/>
              <a:satOff val="3437"/>
              <a:lumOff val="-28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Pituitary</a:t>
            </a:r>
            <a:r>
              <a:rPr lang="es-MX" sz="1400" b="1" kern="1200" cap="none" spc="0" baseline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1400" b="1" kern="1200" cap="none" spc="0" baseline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Gland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2163716" y="3326758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3648"/>
              <a:satOff val="3437"/>
              <a:lumOff val="-280"/>
              <a:alphaOff val="0"/>
            </a:schemeClr>
          </a:lnRef>
          <a:fillRef idx="3">
            <a:schemeClr val="accent4">
              <a:hueOff val="-23648"/>
              <a:satOff val="3437"/>
              <a:lumOff val="-280"/>
              <a:alphaOff val="0"/>
            </a:schemeClr>
          </a:fillRef>
          <a:effectRef idx="2">
            <a:schemeClr val="accent4">
              <a:hueOff val="-23648"/>
              <a:satOff val="3437"/>
              <a:lumOff val="-2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200" b="1" kern="1200" cap="none" spc="0" smtClean="0">
                <a:ln w="31550" cmpd="sng"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s-MX" sz="3200" b="1" kern="1200" cap="none" spc="0" dirty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Elipse">
            <a:hlinkClick r:id="rId5" action="ppaction://hlinksldjump"/>
          </p:cNvPr>
          <p:cNvSpPr/>
          <p:nvPr/>
        </p:nvSpPr>
        <p:spPr>
          <a:xfrm>
            <a:off x="2387177" y="2838837"/>
            <a:ext cx="936000" cy="9360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31859"/>
              <a:satOff val="2933"/>
              <a:lumOff val="-51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31859"/>
              <a:satOff val="2933"/>
              <a:lumOff val="-5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Forma libre"/>
          <p:cNvSpPr/>
          <p:nvPr/>
        </p:nvSpPr>
        <p:spPr>
          <a:xfrm>
            <a:off x="3812574" y="2199851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47296"/>
              <a:satOff val="6874"/>
              <a:lumOff val="-56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Thyroid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3812574" y="3326758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7296"/>
              <a:satOff val="6874"/>
              <a:lumOff val="-560"/>
              <a:alphaOff val="0"/>
            </a:schemeClr>
          </a:lnRef>
          <a:fillRef idx="3">
            <a:schemeClr val="accent4">
              <a:hueOff val="-47296"/>
              <a:satOff val="6874"/>
              <a:lumOff val="-560"/>
              <a:alphaOff val="0"/>
            </a:schemeClr>
          </a:fillRef>
          <a:effectRef idx="2">
            <a:schemeClr val="accent4">
              <a:hueOff val="-47296"/>
              <a:satOff val="6874"/>
              <a:lumOff val="-56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2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15 Elipse">
            <a:hlinkClick r:id="rId7" action="ppaction://hlinksldjump"/>
          </p:cNvPr>
          <p:cNvSpPr/>
          <p:nvPr/>
        </p:nvSpPr>
        <p:spPr>
          <a:xfrm>
            <a:off x="4043361" y="2838837"/>
            <a:ext cx="936000" cy="9360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63718"/>
              <a:satOff val="5867"/>
              <a:lumOff val="-102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63718"/>
              <a:satOff val="5867"/>
              <a:lumOff val="-1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5461434" y="2199851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70944"/>
              <a:satOff val="10311"/>
              <a:lumOff val="-84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Parathyroid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5461434" y="3326758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70944"/>
              <a:satOff val="10311"/>
              <a:lumOff val="-840"/>
              <a:alphaOff val="0"/>
            </a:schemeClr>
          </a:lnRef>
          <a:fillRef idx="3">
            <a:schemeClr val="accent4">
              <a:hueOff val="-70944"/>
              <a:satOff val="10311"/>
              <a:lumOff val="-840"/>
              <a:alphaOff val="0"/>
            </a:schemeClr>
          </a:fillRef>
          <a:effectRef idx="2">
            <a:schemeClr val="accent4">
              <a:hueOff val="-70944"/>
              <a:satOff val="10311"/>
              <a:lumOff val="-8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2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9" action="ppaction://hlinksldjump"/>
          </p:cNvPr>
          <p:cNvSpPr/>
          <p:nvPr/>
        </p:nvSpPr>
        <p:spPr>
          <a:xfrm>
            <a:off x="5699545" y="2838837"/>
            <a:ext cx="936000" cy="9360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95577"/>
              <a:satOff val="8800"/>
              <a:lumOff val="-153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95577"/>
              <a:satOff val="8800"/>
              <a:lumOff val="-15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Forma libre"/>
          <p:cNvSpPr/>
          <p:nvPr/>
        </p:nvSpPr>
        <p:spPr>
          <a:xfrm>
            <a:off x="514857" y="4193788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94592"/>
              <a:satOff val="13748"/>
              <a:lumOff val="-112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Adrenal</a:t>
            </a:r>
            <a:r>
              <a:rPr lang="es-MX" sz="1400" b="1" kern="1200" cap="none" spc="0" baseline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1400" b="1" kern="1200" cap="none" spc="0" baseline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glands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514857" y="5320695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94592"/>
              <a:satOff val="13748"/>
              <a:lumOff val="-1121"/>
              <a:alphaOff val="0"/>
            </a:schemeClr>
          </a:lnRef>
          <a:fillRef idx="3">
            <a:schemeClr val="accent4">
              <a:hueOff val="-94592"/>
              <a:satOff val="13748"/>
              <a:lumOff val="-1121"/>
              <a:alphaOff val="0"/>
            </a:schemeClr>
          </a:fillRef>
          <a:effectRef idx="2">
            <a:schemeClr val="accent4">
              <a:hueOff val="-94592"/>
              <a:satOff val="13748"/>
              <a:lumOff val="-11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2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21 Elipse">
            <a:hlinkClick r:id="rId11" action="ppaction://hlinksldjump"/>
          </p:cNvPr>
          <p:cNvSpPr/>
          <p:nvPr/>
        </p:nvSpPr>
        <p:spPr>
          <a:xfrm>
            <a:off x="730881" y="4792138"/>
            <a:ext cx="936000" cy="936000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27435"/>
              <a:satOff val="11734"/>
              <a:lumOff val="-205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27435"/>
              <a:satOff val="11734"/>
              <a:lumOff val="-2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Forma libre"/>
          <p:cNvSpPr/>
          <p:nvPr/>
        </p:nvSpPr>
        <p:spPr>
          <a:xfrm>
            <a:off x="2163716" y="4193788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118239"/>
              <a:satOff val="17185"/>
              <a:lumOff val="-14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Pineal </a:t>
            </a: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Body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2163716" y="5320695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118239"/>
              <a:satOff val="17185"/>
              <a:lumOff val="-1401"/>
              <a:alphaOff val="0"/>
            </a:schemeClr>
          </a:lnRef>
          <a:fillRef idx="3">
            <a:schemeClr val="accent4">
              <a:hueOff val="-118239"/>
              <a:satOff val="17185"/>
              <a:lumOff val="-1401"/>
              <a:alphaOff val="0"/>
            </a:schemeClr>
          </a:fillRef>
          <a:effectRef idx="2">
            <a:schemeClr val="accent4">
              <a:hueOff val="-118239"/>
              <a:satOff val="17185"/>
              <a:lumOff val="-14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200" b="1" kern="1200" cap="none" spc="0" smtClean="0">
                <a:ln w="31550" cmpd="sng"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s-MX" sz="3200" b="1" kern="1200" cap="none" spc="0" dirty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24 Elipse">
            <a:hlinkClick r:id="rId13" action="ppaction://hlinksldjump"/>
          </p:cNvPr>
          <p:cNvSpPr/>
          <p:nvPr/>
        </p:nvSpPr>
        <p:spPr>
          <a:xfrm>
            <a:off x="2387065" y="4792138"/>
            <a:ext cx="936000" cy="936000"/>
          </a:xfrm>
          <a:prstGeom prst="ellipse">
            <a:avLst/>
          </a:prstGeom>
          <a:blipFill rotWithShape="0">
            <a:blip r:embed="rId14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59294"/>
              <a:satOff val="14667"/>
              <a:lumOff val="-256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59294"/>
              <a:satOff val="14667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25 Forma libre"/>
          <p:cNvSpPr/>
          <p:nvPr/>
        </p:nvSpPr>
        <p:spPr>
          <a:xfrm>
            <a:off x="3812574" y="4193788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141887"/>
              <a:satOff val="20622"/>
              <a:lumOff val="-168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Reproductive</a:t>
            </a:r>
            <a:r>
              <a:rPr lang="es-MX" sz="1400" b="1" kern="1200" cap="none" spc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glands</a:t>
            </a:r>
            <a:r>
              <a:rPr lang="es-MX" sz="1400" b="1" kern="1200" cap="none" spc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 (testes and </a:t>
            </a: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ovaries</a:t>
            </a:r>
            <a:r>
              <a:rPr lang="es-MX" sz="1400" b="1" kern="1200" cap="none" spc="0" dirty="0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)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7" name="26 Forma libre"/>
          <p:cNvSpPr/>
          <p:nvPr/>
        </p:nvSpPr>
        <p:spPr>
          <a:xfrm>
            <a:off x="3812574" y="5320695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141887"/>
              <a:satOff val="20622"/>
              <a:lumOff val="-1681"/>
              <a:alphaOff val="0"/>
            </a:schemeClr>
          </a:lnRef>
          <a:fillRef idx="3">
            <a:schemeClr val="accent4">
              <a:hueOff val="-141887"/>
              <a:satOff val="20622"/>
              <a:lumOff val="-1681"/>
              <a:alphaOff val="0"/>
            </a:schemeClr>
          </a:fillRef>
          <a:effectRef idx="2">
            <a:schemeClr val="accent4">
              <a:hueOff val="-141887"/>
              <a:satOff val="20622"/>
              <a:lumOff val="-16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2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27 Elipse">
            <a:hlinkClick r:id="rId15" action="ppaction://hlinksldjump"/>
          </p:cNvPr>
          <p:cNvSpPr/>
          <p:nvPr/>
        </p:nvSpPr>
        <p:spPr>
          <a:xfrm>
            <a:off x="4043249" y="4855061"/>
            <a:ext cx="936000" cy="936000"/>
          </a:xfrm>
          <a:prstGeom prst="ellipse">
            <a:avLst/>
          </a:prstGeom>
          <a:blipFill rotWithShape="0">
            <a:blip r:embed="rId16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91153"/>
              <a:satOff val="17601"/>
              <a:lumOff val="-307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191153"/>
              <a:satOff val="17601"/>
              <a:lumOff val="-30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28 Forma libre"/>
          <p:cNvSpPr/>
          <p:nvPr/>
        </p:nvSpPr>
        <p:spPr>
          <a:xfrm>
            <a:off x="5461434" y="4193788"/>
            <a:ext cx="1410215" cy="1126906"/>
          </a:xfrm>
          <a:custGeom>
            <a:avLst/>
            <a:gdLst>
              <a:gd name="connsiteX0" fmla="*/ 85146 w 1425799"/>
              <a:gd name="connsiteY0" fmla="*/ 0 h 1064329"/>
              <a:gd name="connsiteX1" fmla="*/ 1340653 w 1425799"/>
              <a:gd name="connsiteY1" fmla="*/ 0 h 1064329"/>
              <a:gd name="connsiteX2" fmla="*/ 1400860 w 1425799"/>
              <a:gd name="connsiteY2" fmla="*/ 24939 h 1064329"/>
              <a:gd name="connsiteX3" fmla="*/ 1425799 w 1425799"/>
              <a:gd name="connsiteY3" fmla="*/ 85146 h 1064329"/>
              <a:gd name="connsiteX4" fmla="*/ 1425799 w 1425799"/>
              <a:gd name="connsiteY4" fmla="*/ 1064329 h 1064329"/>
              <a:gd name="connsiteX5" fmla="*/ 1425799 w 1425799"/>
              <a:gd name="connsiteY5" fmla="*/ 1064329 h 1064329"/>
              <a:gd name="connsiteX6" fmla="*/ 1425799 w 1425799"/>
              <a:gd name="connsiteY6" fmla="*/ 1064329 h 1064329"/>
              <a:gd name="connsiteX7" fmla="*/ 0 w 1425799"/>
              <a:gd name="connsiteY7" fmla="*/ 1064329 h 1064329"/>
              <a:gd name="connsiteX8" fmla="*/ 0 w 1425799"/>
              <a:gd name="connsiteY8" fmla="*/ 1064329 h 1064329"/>
              <a:gd name="connsiteX9" fmla="*/ 0 w 1425799"/>
              <a:gd name="connsiteY9" fmla="*/ 1064329 h 1064329"/>
              <a:gd name="connsiteX10" fmla="*/ 0 w 1425799"/>
              <a:gd name="connsiteY10" fmla="*/ 85146 h 1064329"/>
              <a:gd name="connsiteX11" fmla="*/ 24939 w 1425799"/>
              <a:gd name="connsiteY11" fmla="*/ 24939 h 1064329"/>
              <a:gd name="connsiteX12" fmla="*/ 85146 w 1425799"/>
              <a:gd name="connsiteY12" fmla="*/ 0 h 106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799" h="1064329">
                <a:moveTo>
                  <a:pt x="85146" y="0"/>
                </a:moveTo>
                <a:lnTo>
                  <a:pt x="1340653" y="0"/>
                </a:lnTo>
                <a:cubicBezTo>
                  <a:pt x="1363235" y="0"/>
                  <a:pt x="1384892" y="8971"/>
                  <a:pt x="1400860" y="24939"/>
                </a:cubicBezTo>
                <a:cubicBezTo>
                  <a:pt x="1416828" y="40907"/>
                  <a:pt x="1425799" y="62564"/>
                  <a:pt x="1425799" y="85146"/>
                </a:cubicBezTo>
                <a:lnTo>
                  <a:pt x="1425799" y="1064329"/>
                </a:lnTo>
                <a:lnTo>
                  <a:pt x="1425799" y="1064329"/>
                </a:lnTo>
                <a:lnTo>
                  <a:pt x="1425799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1064329"/>
                </a:lnTo>
                <a:lnTo>
                  <a:pt x="0" y="85146"/>
                </a:lnTo>
                <a:cubicBezTo>
                  <a:pt x="0" y="62564"/>
                  <a:pt x="8971" y="40907"/>
                  <a:pt x="24939" y="24939"/>
                </a:cubicBezTo>
                <a:cubicBezTo>
                  <a:pt x="40907" y="8971"/>
                  <a:pt x="62564" y="0"/>
                  <a:pt x="85146" y="0"/>
                </a:cubicBezTo>
                <a:close/>
              </a:path>
            </a:pathLst>
          </a:custGeom>
          <a:solidFill>
            <a:schemeClr val="bg1">
              <a:lumMod val="90000"/>
              <a:alpha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4">
              <a:hueOff val="-165535"/>
              <a:satOff val="24059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19" tIns="78279" rIns="42719" bIns="17780" numCol="1" spcCol="1270" anchor="t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kern="1200" cap="none" spc="0" dirty="0" err="1" smtClean="0">
                <a:ln w="31550" cmpd="sng">
                  <a:prstDash val="solid"/>
                </a:ln>
                <a:solidFill>
                  <a:schemeClr val="bg1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 Demi" pitchFamily="34" charset="0"/>
              </a:rPr>
              <a:t>Pancreas</a:t>
            </a:r>
            <a:endParaRPr lang="es-MX" sz="1400" b="1" kern="1200" cap="none" spc="0" dirty="0">
              <a:ln w="31550" cmpd="sng">
                <a:prstDash val="solid"/>
              </a:ln>
              <a:solidFill>
                <a:schemeClr val="bg1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5461434" y="5320695"/>
            <a:ext cx="1410215" cy="484569"/>
          </a:xfrm>
          <a:custGeom>
            <a:avLst/>
            <a:gdLst>
              <a:gd name="connsiteX0" fmla="*/ 0 w 1425799"/>
              <a:gd name="connsiteY0" fmla="*/ 0 h 457661"/>
              <a:gd name="connsiteX1" fmla="*/ 1425799 w 1425799"/>
              <a:gd name="connsiteY1" fmla="*/ 0 h 457661"/>
              <a:gd name="connsiteX2" fmla="*/ 1425799 w 1425799"/>
              <a:gd name="connsiteY2" fmla="*/ 457661 h 457661"/>
              <a:gd name="connsiteX3" fmla="*/ 0 w 1425799"/>
              <a:gd name="connsiteY3" fmla="*/ 457661 h 457661"/>
              <a:gd name="connsiteX4" fmla="*/ 0 w 1425799"/>
              <a:gd name="connsiteY4" fmla="*/ 0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799" h="457661">
                <a:moveTo>
                  <a:pt x="0" y="0"/>
                </a:moveTo>
                <a:lnTo>
                  <a:pt x="1425799" y="0"/>
                </a:lnTo>
                <a:lnTo>
                  <a:pt x="1425799" y="457661"/>
                </a:lnTo>
                <a:lnTo>
                  <a:pt x="0" y="457661"/>
                </a:lnTo>
                <a:lnTo>
                  <a:pt x="0" y="0"/>
                </a:lnTo>
                <a:close/>
              </a:path>
            </a:pathLst>
          </a:custGeom>
          <a:solidFill>
            <a:srgbClr val="47FF47"/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165535"/>
              <a:satOff val="24059"/>
              <a:lumOff val="-1961"/>
              <a:alphaOff val="0"/>
            </a:schemeClr>
          </a:lnRef>
          <a:fillRef idx="3">
            <a:schemeClr val="accent4">
              <a:hueOff val="-165535"/>
              <a:satOff val="24059"/>
              <a:lumOff val="-1961"/>
              <a:alphaOff val="0"/>
            </a:schemeClr>
          </a:fillRef>
          <a:effectRef idx="2">
            <a:schemeClr val="accent4">
              <a:hueOff val="-165535"/>
              <a:satOff val="24059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0" rIns="462355" bIns="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200" b="1" kern="12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30 Elipse">
            <a:hlinkClick r:id="rId17" action="ppaction://hlinksldjump"/>
          </p:cNvPr>
          <p:cNvSpPr/>
          <p:nvPr/>
        </p:nvSpPr>
        <p:spPr>
          <a:xfrm>
            <a:off x="5724128" y="4854957"/>
            <a:ext cx="936000" cy="936000"/>
          </a:xfrm>
          <a:prstGeom prst="ellipse">
            <a:avLst/>
          </a:prstGeom>
          <a:blipFill rotWithShape="0">
            <a:blip r:embed="rId18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-223012"/>
              <a:satOff val="20534"/>
              <a:lumOff val="-3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31 Elipse">
            <a:hlinkClick r:id="rId19" action="ppaction://hlinksldjump"/>
          </p:cNvPr>
          <p:cNvSpPr/>
          <p:nvPr/>
        </p:nvSpPr>
        <p:spPr>
          <a:xfrm>
            <a:off x="395536" y="44624"/>
            <a:ext cx="1296000" cy="1296000"/>
          </a:xfrm>
          <a:prstGeom prst="ellipse">
            <a:avLst/>
          </a:prstGeom>
          <a:blipFill rotWithShape="0">
            <a:blip r:embed="rId2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6" dur="5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5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http://www.pennmedicine.org/health_info/body_guide/reftext/images/9417.jpg"/>
          <p:cNvPicPr>
            <a:picLocks noChangeAspect="1" noChangeArrowheads="1"/>
          </p:cNvPicPr>
          <p:nvPr/>
        </p:nvPicPr>
        <p:blipFill>
          <a:blip r:embed="rId2" cstate="print"/>
          <a:srcRect b="8551"/>
          <a:stretch>
            <a:fillRect/>
          </a:stretch>
        </p:blipFill>
        <p:spPr bwMode="auto">
          <a:xfrm>
            <a:off x="5580112" y="4005064"/>
            <a:ext cx="3563888" cy="252028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Endocrine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 </a:t>
            </a: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System</a:t>
            </a:r>
            <a: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/>
            </a:r>
            <a:br>
              <a:rPr lang="es-MX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</a:br>
            <a:r>
              <a:rPr lang="es-MX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itchFamily="34" charset="0"/>
              </a:rPr>
              <a:t>Hypotalamus</a:t>
            </a:r>
            <a:endParaRPr lang="es-E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itchFamily="34" charset="0"/>
            </a:endParaRPr>
          </a:p>
        </p:txBody>
      </p:sp>
      <p:pic>
        <p:nvPicPr>
          <p:cNvPr id="108546" name="Picture 2" descr="http://www.glogster.com/media/6/38/40/49/384049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07"/>
          <a:stretch>
            <a:fillRect/>
          </a:stretch>
        </p:blipFill>
        <p:spPr bwMode="auto">
          <a:xfrm>
            <a:off x="5963195" y="1700808"/>
            <a:ext cx="3180805" cy="2664296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457199" y="1772816"/>
            <a:ext cx="5181600" cy="4064000"/>
          </a:xfrm>
          <a:prstGeom prst="rightArrow">
            <a:avLst/>
          </a:prstGeom>
          <a:solidFill>
            <a:srgbClr val="00FF00"/>
          </a:solidFill>
          <a:ln w="76200">
            <a:solidFill>
              <a:srgbClr val="00CC00"/>
            </a:solidFill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6548" y="2992015"/>
            <a:ext cx="1962150" cy="1625600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rgbClr val="66FF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555" tIns="155555" rIns="155555" bIns="15555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Specialized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cells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in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the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lower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central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part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of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the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brain</a:t>
            </a:r>
            <a:endParaRPr lang="es-ES" sz="20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2066925" y="2992015"/>
            <a:ext cx="1962150" cy="1625600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rgbClr val="66FF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555" tIns="155555" rIns="155555" bIns="15555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Link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between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endocrine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system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and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nervous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system</a:t>
            </a:r>
            <a:endParaRPr lang="es-ES" sz="20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4127301" y="2992015"/>
            <a:ext cx="1962150" cy="1625600"/>
          </a:xfrm>
          <a:custGeom>
            <a:avLst/>
            <a:gdLst>
              <a:gd name="connsiteX0" fmla="*/ 0 w 1962150"/>
              <a:gd name="connsiteY0" fmla="*/ 270939 h 1625600"/>
              <a:gd name="connsiteX1" fmla="*/ 270939 w 1962150"/>
              <a:gd name="connsiteY1" fmla="*/ 0 h 1625600"/>
              <a:gd name="connsiteX2" fmla="*/ 1691211 w 1962150"/>
              <a:gd name="connsiteY2" fmla="*/ 0 h 1625600"/>
              <a:gd name="connsiteX3" fmla="*/ 1962150 w 1962150"/>
              <a:gd name="connsiteY3" fmla="*/ 270939 h 1625600"/>
              <a:gd name="connsiteX4" fmla="*/ 1962150 w 1962150"/>
              <a:gd name="connsiteY4" fmla="*/ 1354661 h 1625600"/>
              <a:gd name="connsiteX5" fmla="*/ 1691211 w 1962150"/>
              <a:gd name="connsiteY5" fmla="*/ 1625600 h 1625600"/>
              <a:gd name="connsiteX6" fmla="*/ 270939 w 1962150"/>
              <a:gd name="connsiteY6" fmla="*/ 1625600 h 1625600"/>
              <a:gd name="connsiteX7" fmla="*/ 0 w 1962150"/>
              <a:gd name="connsiteY7" fmla="*/ 1354661 h 1625600"/>
              <a:gd name="connsiteX8" fmla="*/ 0 w 196215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5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91211" y="0"/>
                </a:lnTo>
                <a:cubicBezTo>
                  <a:pt x="1840846" y="0"/>
                  <a:pt x="1962150" y="121304"/>
                  <a:pt x="1962150" y="270939"/>
                </a:cubicBezTo>
                <a:lnTo>
                  <a:pt x="1962150" y="1354661"/>
                </a:lnTo>
                <a:cubicBezTo>
                  <a:pt x="1962150" y="1504296"/>
                  <a:pt x="1840846" y="1625600"/>
                  <a:pt x="169121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rgbClr val="66FF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555" tIns="155555" rIns="155555" bIns="15555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Pituitary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MX" sz="2000" b="1" kern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gland</a:t>
            </a:r>
            <a:r>
              <a:rPr lang="es-MX" sz="2000" b="1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control</a:t>
            </a:r>
            <a:endParaRPr lang="es-ES" sz="20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611672" y="188640"/>
            <a:ext cx="1008000" cy="10081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ed_0777_slide">
  <a:themeElements>
    <a:clrScheme name="Tema de Office 2">
      <a:dk1>
        <a:srgbClr val="333333"/>
      </a:dk1>
      <a:lt1>
        <a:srgbClr val="FFFFFF"/>
      </a:lt1>
      <a:dk2>
        <a:srgbClr val="330000"/>
      </a:dk2>
      <a:lt2>
        <a:srgbClr val="FFFFFF"/>
      </a:lt2>
      <a:accent1>
        <a:srgbClr val="E68545"/>
      </a:accent1>
      <a:accent2>
        <a:srgbClr val="E65CAC"/>
      </a:accent2>
      <a:accent3>
        <a:srgbClr val="ADAAAA"/>
      </a:accent3>
      <a:accent4>
        <a:srgbClr val="DADADA"/>
      </a:accent4>
      <a:accent5>
        <a:srgbClr val="F0C2B0"/>
      </a:accent5>
      <a:accent6>
        <a:srgbClr val="D0539B"/>
      </a:accent6>
      <a:hlink>
        <a:srgbClr val="FF9999"/>
      </a:hlink>
      <a:folHlink>
        <a:srgbClr val="E6B2FF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E65C5C"/>
        </a:accent1>
        <a:accent2>
          <a:srgbClr val="F26185"/>
        </a:accent2>
        <a:accent3>
          <a:srgbClr val="ADAAAA"/>
        </a:accent3>
        <a:accent4>
          <a:srgbClr val="DADADA"/>
        </a:accent4>
        <a:accent5>
          <a:srgbClr val="F0B5B5"/>
        </a:accent5>
        <a:accent6>
          <a:srgbClr val="DB5778"/>
        </a:accent6>
        <a:hlink>
          <a:srgbClr val="FF9999"/>
        </a:hlink>
        <a:folHlink>
          <a:srgbClr val="FFB2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E68545"/>
        </a:accent1>
        <a:accent2>
          <a:srgbClr val="E65CAC"/>
        </a:accent2>
        <a:accent3>
          <a:srgbClr val="ADAAAA"/>
        </a:accent3>
        <a:accent4>
          <a:srgbClr val="DADADA"/>
        </a:accent4>
        <a:accent5>
          <a:srgbClr val="F0C2B0"/>
        </a:accent5>
        <a:accent6>
          <a:srgbClr val="D0539B"/>
        </a:accent6>
        <a:hlink>
          <a:srgbClr val="FF9999"/>
        </a:hlink>
        <a:folHlink>
          <a:srgbClr val="E6B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ADD92B"/>
        </a:accent1>
        <a:accent2>
          <a:srgbClr val="F27979"/>
        </a:accent2>
        <a:accent3>
          <a:srgbClr val="ADAAAA"/>
        </a:accent3>
        <a:accent4>
          <a:srgbClr val="DADADA"/>
        </a:accent4>
        <a:accent5>
          <a:srgbClr val="D3E9AC"/>
        </a:accent5>
        <a:accent6>
          <a:srgbClr val="DB6D6D"/>
        </a:accent6>
        <a:hlink>
          <a:srgbClr val="E6E673"/>
        </a:hlink>
        <a:folHlink>
          <a:srgbClr val="91D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E6B800"/>
        </a:accent1>
        <a:accent2>
          <a:srgbClr val="57D957"/>
        </a:accent2>
        <a:accent3>
          <a:srgbClr val="ADAAAA"/>
        </a:accent3>
        <a:accent4>
          <a:srgbClr val="DADADA"/>
        </a:accent4>
        <a:accent5>
          <a:srgbClr val="F0D8AA"/>
        </a:accent5>
        <a:accent6>
          <a:srgbClr val="4EC44E"/>
        </a:accent6>
        <a:hlink>
          <a:srgbClr val="CABFFF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5C5C"/>
        </a:accent1>
        <a:accent2>
          <a:srgbClr val="F26185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B5778"/>
        </a:accent6>
        <a:hlink>
          <a:srgbClr val="FF9999"/>
        </a:hlink>
        <a:folHlink>
          <a:srgbClr val="FFB2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8545"/>
        </a:accent1>
        <a:accent2>
          <a:srgbClr val="E65CAC"/>
        </a:accent2>
        <a:accent3>
          <a:srgbClr val="FFFFFF"/>
        </a:accent3>
        <a:accent4>
          <a:srgbClr val="000000"/>
        </a:accent4>
        <a:accent5>
          <a:srgbClr val="F0C2B0"/>
        </a:accent5>
        <a:accent6>
          <a:srgbClr val="D0539B"/>
        </a:accent6>
        <a:hlink>
          <a:srgbClr val="FF9999"/>
        </a:hlink>
        <a:folHlink>
          <a:srgbClr val="E6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DD92B"/>
        </a:accent1>
        <a:accent2>
          <a:srgbClr val="F27979"/>
        </a:accent2>
        <a:accent3>
          <a:srgbClr val="FFFFFF"/>
        </a:accent3>
        <a:accent4>
          <a:srgbClr val="000000"/>
        </a:accent4>
        <a:accent5>
          <a:srgbClr val="D3E9AC"/>
        </a:accent5>
        <a:accent6>
          <a:srgbClr val="DB6D6D"/>
        </a:accent6>
        <a:hlink>
          <a:srgbClr val="E6E673"/>
        </a:hlink>
        <a:folHlink>
          <a:srgbClr val="91D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B800"/>
        </a:accent1>
        <a:accent2>
          <a:srgbClr val="57D957"/>
        </a:accent2>
        <a:accent3>
          <a:srgbClr val="FFFFFF"/>
        </a:accent3>
        <a:accent4>
          <a:srgbClr val="000000"/>
        </a:accent4>
        <a:accent5>
          <a:srgbClr val="F0D8AA"/>
        </a:accent5>
        <a:accent6>
          <a:srgbClr val="4EC44E"/>
        </a:accent6>
        <a:hlink>
          <a:srgbClr val="CABFFF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0000"/>
      </a:dk2>
      <a:lt2>
        <a:srgbClr val="FFFFFF"/>
      </a:lt2>
      <a:accent1>
        <a:srgbClr val="E68545"/>
      </a:accent1>
      <a:accent2>
        <a:srgbClr val="E65CAC"/>
      </a:accent2>
      <a:accent3>
        <a:srgbClr val="ADAAAA"/>
      </a:accent3>
      <a:accent4>
        <a:srgbClr val="DADADA"/>
      </a:accent4>
      <a:accent5>
        <a:srgbClr val="F0C2B0"/>
      </a:accent5>
      <a:accent6>
        <a:srgbClr val="D0539B"/>
      </a:accent6>
      <a:hlink>
        <a:srgbClr val="FF9999"/>
      </a:hlink>
      <a:folHlink>
        <a:srgbClr val="E6B2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E65C5C"/>
        </a:accent1>
        <a:accent2>
          <a:srgbClr val="F26185"/>
        </a:accent2>
        <a:accent3>
          <a:srgbClr val="ADAAAA"/>
        </a:accent3>
        <a:accent4>
          <a:srgbClr val="DADADA"/>
        </a:accent4>
        <a:accent5>
          <a:srgbClr val="F0B5B5"/>
        </a:accent5>
        <a:accent6>
          <a:srgbClr val="DB5778"/>
        </a:accent6>
        <a:hlink>
          <a:srgbClr val="FF9999"/>
        </a:hlink>
        <a:folHlink>
          <a:srgbClr val="FFB2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E68545"/>
        </a:accent1>
        <a:accent2>
          <a:srgbClr val="E65CAC"/>
        </a:accent2>
        <a:accent3>
          <a:srgbClr val="ADAAAA"/>
        </a:accent3>
        <a:accent4>
          <a:srgbClr val="DADADA"/>
        </a:accent4>
        <a:accent5>
          <a:srgbClr val="F0C2B0"/>
        </a:accent5>
        <a:accent6>
          <a:srgbClr val="D0539B"/>
        </a:accent6>
        <a:hlink>
          <a:srgbClr val="FF9999"/>
        </a:hlink>
        <a:folHlink>
          <a:srgbClr val="E6B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ADD92B"/>
        </a:accent1>
        <a:accent2>
          <a:srgbClr val="F27979"/>
        </a:accent2>
        <a:accent3>
          <a:srgbClr val="ADAAAA"/>
        </a:accent3>
        <a:accent4>
          <a:srgbClr val="DADADA"/>
        </a:accent4>
        <a:accent5>
          <a:srgbClr val="D3E9AC"/>
        </a:accent5>
        <a:accent6>
          <a:srgbClr val="DB6D6D"/>
        </a:accent6>
        <a:hlink>
          <a:srgbClr val="E6E673"/>
        </a:hlink>
        <a:folHlink>
          <a:srgbClr val="91D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0000"/>
        </a:dk2>
        <a:lt2>
          <a:srgbClr val="FFFFFF"/>
        </a:lt2>
        <a:accent1>
          <a:srgbClr val="E6B800"/>
        </a:accent1>
        <a:accent2>
          <a:srgbClr val="57D957"/>
        </a:accent2>
        <a:accent3>
          <a:srgbClr val="ADAAAA"/>
        </a:accent3>
        <a:accent4>
          <a:srgbClr val="DADADA"/>
        </a:accent4>
        <a:accent5>
          <a:srgbClr val="F0D8AA"/>
        </a:accent5>
        <a:accent6>
          <a:srgbClr val="4EC44E"/>
        </a:accent6>
        <a:hlink>
          <a:srgbClr val="CABFFF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5C5C"/>
        </a:accent1>
        <a:accent2>
          <a:srgbClr val="F26185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B5778"/>
        </a:accent6>
        <a:hlink>
          <a:srgbClr val="FF9999"/>
        </a:hlink>
        <a:folHlink>
          <a:srgbClr val="FFB2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8545"/>
        </a:accent1>
        <a:accent2>
          <a:srgbClr val="E65CAC"/>
        </a:accent2>
        <a:accent3>
          <a:srgbClr val="FFFFFF"/>
        </a:accent3>
        <a:accent4>
          <a:srgbClr val="000000"/>
        </a:accent4>
        <a:accent5>
          <a:srgbClr val="F0C2B0"/>
        </a:accent5>
        <a:accent6>
          <a:srgbClr val="D0539B"/>
        </a:accent6>
        <a:hlink>
          <a:srgbClr val="FF9999"/>
        </a:hlink>
        <a:folHlink>
          <a:srgbClr val="E6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DD92B"/>
        </a:accent1>
        <a:accent2>
          <a:srgbClr val="F27979"/>
        </a:accent2>
        <a:accent3>
          <a:srgbClr val="FFFFFF"/>
        </a:accent3>
        <a:accent4>
          <a:srgbClr val="000000"/>
        </a:accent4>
        <a:accent5>
          <a:srgbClr val="D3E9AC"/>
        </a:accent5>
        <a:accent6>
          <a:srgbClr val="DB6D6D"/>
        </a:accent6>
        <a:hlink>
          <a:srgbClr val="E6E673"/>
        </a:hlink>
        <a:folHlink>
          <a:srgbClr val="91D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B800"/>
        </a:accent1>
        <a:accent2>
          <a:srgbClr val="57D957"/>
        </a:accent2>
        <a:accent3>
          <a:srgbClr val="FFFFFF"/>
        </a:accent3>
        <a:accent4>
          <a:srgbClr val="000000"/>
        </a:accent4>
        <a:accent5>
          <a:srgbClr val="F0D8AA"/>
        </a:accent5>
        <a:accent6>
          <a:srgbClr val="4EC44E"/>
        </a:accent6>
        <a:hlink>
          <a:srgbClr val="CABFFF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_0747_slide">
  <a:themeElements>
    <a:clrScheme name="Tema de Office 2">
      <a:dk1>
        <a:srgbClr val="333333"/>
      </a:dk1>
      <a:lt1>
        <a:srgbClr val="FFFFFF"/>
      </a:lt1>
      <a:dk2>
        <a:srgbClr val="330033"/>
      </a:dk2>
      <a:lt2>
        <a:srgbClr val="FFFFFF"/>
      </a:lt2>
      <a:accent1>
        <a:srgbClr val="A282D9"/>
      </a:accent1>
      <a:accent2>
        <a:srgbClr val="F27997"/>
      </a:accent2>
      <a:accent3>
        <a:srgbClr val="ADAAAD"/>
      </a:accent3>
      <a:accent4>
        <a:srgbClr val="DADADA"/>
      </a:accent4>
      <a:accent5>
        <a:srgbClr val="CEC1E9"/>
      </a:accent5>
      <a:accent6>
        <a:srgbClr val="DB6D88"/>
      </a:accent6>
      <a:hlink>
        <a:srgbClr val="F29DF2"/>
      </a:hlink>
      <a:folHlink>
        <a:srgbClr val="FFAC99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D96FD9"/>
        </a:accent1>
        <a:accent2>
          <a:srgbClr val="E675E6"/>
        </a:accent2>
        <a:accent3>
          <a:srgbClr val="ADAAAD"/>
        </a:accent3>
        <a:accent4>
          <a:srgbClr val="DADADA"/>
        </a:accent4>
        <a:accent5>
          <a:srgbClr val="E9BBE9"/>
        </a:accent5>
        <a:accent6>
          <a:srgbClr val="D069D0"/>
        </a:accent6>
        <a:hlink>
          <a:srgbClr val="F291F2"/>
        </a:hlink>
        <a:folHlink>
          <a:srgbClr val="FF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A282D9"/>
        </a:accent1>
        <a:accent2>
          <a:srgbClr val="F27997"/>
        </a:accent2>
        <a:accent3>
          <a:srgbClr val="ADAAAD"/>
        </a:accent3>
        <a:accent4>
          <a:srgbClr val="DADADA"/>
        </a:accent4>
        <a:accent5>
          <a:srgbClr val="CEC1E9"/>
        </a:accent5>
        <a:accent6>
          <a:srgbClr val="DB6D88"/>
        </a:accent6>
        <a:hlink>
          <a:srgbClr val="F29DF2"/>
        </a:hlink>
        <a:folHlink>
          <a:srgbClr val="FFA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95D962"/>
        </a:accent1>
        <a:accent2>
          <a:srgbClr val="E675E6"/>
        </a:accent2>
        <a:accent3>
          <a:srgbClr val="ADAAAD"/>
        </a:accent3>
        <a:accent4>
          <a:srgbClr val="DADADA"/>
        </a:accent4>
        <a:accent5>
          <a:srgbClr val="C8E9B7"/>
        </a:accent5>
        <a:accent6>
          <a:srgbClr val="D069D0"/>
        </a:accent6>
        <a:hlink>
          <a:srgbClr val="E6D97E"/>
        </a:hlink>
        <a:folHlink>
          <a:srgbClr val="8AE6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5DB3E8"/>
        </a:accent1>
        <a:accent2>
          <a:srgbClr val="B5C223"/>
        </a:accent2>
        <a:accent3>
          <a:srgbClr val="ADAAAD"/>
        </a:accent3>
        <a:accent4>
          <a:srgbClr val="DADADA"/>
        </a:accent4>
        <a:accent5>
          <a:srgbClr val="B6D6F2"/>
        </a:accent5>
        <a:accent6>
          <a:srgbClr val="A4B01F"/>
        </a:accent6>
        <a:hlink>
          <a:srgbClr val="F2B479"/>
        </a:hlink>
        <a:folHlink>
          <a:srgbClr val="F29D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FD9"/>
        </a:accent1>
        <a:accent2>
          <a:srgbClr val="E675E6"/>
        </a:accent2>
        <a:accent3>
          <a:srgbClr val="FFFFFF"/>
        </a:accent3>
        <a:accent4>
          <a:srgbClr val="000000"/>
        </a:accent4>
        <a:accent5>
          <a:srgbClr val="E9BBE9"/>
        </a:accent5>
        <a:accent6>
          <a:srgbClr val="D069D0"/>
        </a:accent6>
        <a:hlink>
          <a:srgbClr val="F291F2"/>
        </a:hlink>
        <a:folHlink>
          <a:srgbClr val="FF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282D9"/>
        </a:accent1>
        <a:accent2>
          <a:srgbClr val="F27997"/>
        </a:accent2>
        <a:accent3>
          <a:srgbClr val="FFFFFF"/>
        </a:accent3>
        <a:accent4>
          <a:srgbClr val="000000"/>
        </a:accent4>
        <a:accent5>
          <a:srgbClr val="CEC1E9"/>
        </a:accent5>
        <a:accent6>
          <a:srgbClr val="DB6D88"/>
        </a:accent6>
        <a:hlink>
          <a:srgbClr val="F29DF2"/>
        </a:hlink>
        <a:folHlink>
          <a:srgbClr val="FFA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D962"/>
        </a:accent1>
        <a:accent2>
          <a:srgbClr val="E675E6"/>
        </a:accent2>
        <a:accent3>
          <a:srgbClr val="FFFFFF"/>
        </a:accent3>
        <a:accent4>
          <a:srgbClr val="000000"/>
        </a:accent4>
        <a:accent5>
          <a:srgbClr val="C8E9B7"/>
        </a:accent5>
        <a:accent6>
          <a:srgbClr val="D069D0"/>
        </a:accent6>
        <a:hlink>
          <a:srgbClr val="E6D97E"/>
        </a:hlink>
        <a:folHlink>
          <a:srgbClr val="8AE6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DB3E8"/>
        </a:accent1>
        <a:accent2>
          <a:srgbClr val="B5C223"/>
        </a:accent2>
        <a:accent3>
          <a:srgbClr val="FFFFFF"/>
        </a:accent3>
        <a:accent4>
          <a:srgbClr val="000000"/>
        </a:accent4>
        <a:accent5>
          <a:srgbClr val="B6D6F2"/>
        </a:accent5>
        <a:accent6>
          <a:srgbClr val="A4B01F"/>
        </a:accent6>
        <a:hlink>
          <a:srgbClr val="F2B479"/>
        </a:hlink>
        <a:folHlink>
          <a:srgbClr val="F29D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330033"/>
      </a:dk2>
      <a:lt2>
        <a:srgbClr val="FFFFFF"/>
      </a:lt2>
      <a:accent1>
        <a:srgbClr val="A282D9"/>
      </a:accent1>
      <a:accent2>
        <a:srgbClr val="F27997"/>
      </a:accent2>
      <a:accent3>
        <a:srgbClr val="ADAAAD"/>
      </a:accent3>
      <a:accent4>
        <a:srgbClr val="DADADA"/>
      </a:accent4>
      <a:accent5>
        <a:srgbClr val="CEC1E9"/>
      </a:accent5>
      <a:accent6>
        <a:srgbClr val="DB6D88"/>
      </a:accent6>
      <a:hlink>
        <a:srgbClr val="F29DF2"/>
      </a:hlink>
      <a:folHlink>
        <a:srgbClr val="FFAC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D96FD9"/>
        </a:accent1>
        <a:accent2>
          <a:srgbClr val="E675E6"/>
        </a:accent2>
        <a:accent3>
          <a:srgbClr val="ADAAAD"/>
        </a:accent3>
        <a:accent4>
          <a:srgbClr val="DADADA"/>
        </a:accent4>
        <a:accent5>
          <a:srgbClr val="E9BBE9"/>
        </a:accent5>
        <a:accent6>
          <a:srgbClr val="D069D0"/>
        </a:accent6>
        <a:hlink>
          <a:srgbClr val="F291F2"/>
        </a:hlink>
        <a:folHlink>
          <a:srgbClr val="FF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A282D9"/>
        </a:accent1>
        <a:accent2>
          <a:srgbClr val="F27997"/>
        </a:accent2>
        <a:accent3>
          <a:srgbClr val="ADAAAD"/>
        </a:accent3>
        <a:accent4>
          <a:srgbClr val="DADADA"/>
        </a:accent4>
        <a:accent5>
          <a:srgbClr val="CEC1E9"/>
        </a:accent5>
        <a:accent6>
          <a:srgbClr val="DB6D88"/>
        </a:accent6>
        <a:hlink>
          <a:srgbClr val="F29DF2"/>
        </a:hlink>
        <a:folHlink>
          <a:srgbClr val="FFA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95D962"/>
        </a:accent1>
        <a:accent2>
          <a:srgbClr val="E675E6"/>
        </a:accent2>
        <a:accent3>
          <a:srgbClr val="ADAAAD"/>
        </a:accent3>
        <a:accent4>
          <a:srgbClr val="DADADA"/>
        </a:accent4>
        <a:accent5>
          <a:srgbClr val="C8E9B7"/>
        </a:accent5>
        <a:accent6>
          <a:srgbClr val="D069D0"/>
        </a:accent6>
        <a:hlink>
          <a:srgbClr val="E6D97E"/>
        </a:hlink>
        <a:folHlink>
          <a:srgbClr val="8AE6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0033"/>
        </a:dk2>
        <a:lt2>
          <a:srgbClr val="FFFFFF"/>
        </a:lt2>
        <a:accent1>
          <a:srgbClr val="5DB3E8"/>
        </a:accent1>
        <a:accent2>
          <a:srgbClr val="B5C223"/>
        </a:accent2>
        <a:accent3>
          <a:srgbClr val="ADAAAD"/>
        </a:accent3>
        <a:accent4>
          <a:srgbClr val="DADADA"/>
        </a:accent4>
        <a:accent5>
          <a:srgbClr val="B6D6F2"/>
        </a:accent5>
        <a:accent6>
          <a:srgbClr val="A4B01F"/>
        </a:accent6>
        <a:hlink>
          <a:srgbClr val="F2B479"/>
        </a:hlink>
        <a:folHlink>
          <a:srgbClr val="F29D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FD9"/>
        </a:accent1>
        <a:accent2>
          <a:srgbClr val="E675E6"/>
        </a:accent2>
        <a:accent3>
          <a:srgbClr val="FFFFFF"/>
        </a:accent3>
        <a:accent4>
          <a:srgbClr val="000000"/>
        </a:accent4>
        <a:accent5>
          <a:srgbClr val="E9BBE9"/>
        </a:accent5>
        <a:accent6>
          <a:srgbClr val="D069D0"/>
        </a:accent6>
        <a:hlink>
          <a:srgbClr val="F291F2"/>
        </a:hlink>
        <a:folHlink>
          <a:srgbClr val="FF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282D9"/>
        </a:accent1>
        <a:accent2>
          <a:srgbClr val="F27997"/>
        </a:accent2>
        <a:accent3>
          <a:srgbClr val="FFFFFF"/>
        </a:accent3>
        <a:accent4>
          <a:srgbClr val="000000"/>
        </a:accent4>
        <a:accent5>
          <a:srgbClr val="CEC1E9"/>
        </a:accent5>
        <a:accent6>
          <a:srgbClr val="DB6D88"/>
        </a:accent6>
        <a:hlink>
          <a:srgbClr val="F29DF2"/>
        </a:hlink>
        <a:folHlink>
          <a:srgbClr val="FFA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D962"/>
        </a:accent1>
        <a:accent2>
          <a:srgbClr val="E675E6"/>
        </a:accent2>
        <a:accent3>
          <a:srgbClr val="FFFFFF"/>
        </a:accent3>
        <a:accent4>
          <a:srgbClr val="000000"/>
        </a:accent4>
        <a:accent5>
          <a:srgbClr val="C8E9B7"/>
        </a:accent5>
        <a:accent6>
          <a:srgbClr val="D069D0"/>
        </a:accent6>
        <a:hlink>
          <a:srgbClr val="E6D97E"/>
        </a:hlink>
        <a:folHlink>
          <a:srgbClr val="8AE6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DB3E8"/>
        </a:accent1>
        <a:accent2>
          <a:srgbClr val="B5C223"/>
        </a:accent2>
        <a:accent3>
          <a:srgbClr val="FFFFFF"/>
        </a:accent3>
        <a:accent4>
          <a:srgbClr val="000000"/>
        </a:accent4>
        <a:accent5>
          <a:srgbClr val="B6D6F2"/>
        </a:accent5>
        <a:accent6>
          <a:srgbClr val="A4B01F"/>
        </a:accent6>
        <a:hlink>
          <a:srgbClr val="F2B479"/>
        </a:hlink>
        <a:folHlink>
          <a:srgbClr val="F29D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S010286748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TS010286784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Módulo">
  <a:themeElements>
    <a:clrScheme name="Personalizado 19">
      <a:dk1>
        <a:sysClr val="windowText" lastClr="000000"/>
      </a:dk1>
      <a:lt1>
        <a:srgbClr val="C6DAC8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365339"/>
      </a:hlink>
      <a:folHlink>
        <a:srgbClr val="481A1C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E00631-A726-4773-9FCC-068D4C980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633</Words>
  <Application>Microsoft Office PowerPoint</Application>
  <PresentationFormat>Presentación en pantalla (4:3)</PresentationFormat>
  <Paragraphs>195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med_0777_slide</vt:lpstr>
      <vt:lpstr>1_Default Design</vt:lpstr>
      <vt:lpstr>med_0747_slide</vt:lpstr>
      <vt:lpstr>2_Default Design</vt:lpstr>
      <vt:lpstr>TS010286748</vt:lpstr>
      <vt:lpstr>TS010286784</vt:lpstr>
      <vt:lpstr>Módulo</vt:lpstr>
      <vt:lpstr>Presentación de PowerPoint</vt:lpstr>
      <vt:lpstr>Endocrine System</vt:lpstr>
      <vt:lpstr>Endocrine System</vt:lpstr>
      <vt:lpstr>Endocrine System  Definition</vt:lpstr>
      <vt:lpstr>Endocrine System Main Functions</vt:lpstr>
      <vt:lpstr>Endocrine System Glands: Definition</vt:lpstr>
      <vt:lpstr>Endocrine System Hormones</vt:lpstr>
      <vt:lpstr>Endocrine System Glands</vt:lpstr>
      <vt:lpstr>Endocrine System Hypotalamus</vt:lpstr>
      <vt:lpstr>Endocrine System Pituitary Gland</vt:lpstr>
      <vt:lpstr>Endocrine System Thyroid</vt:lpstr>
      <vt:lpstr>Endocrine System Parathyroid</vt:lpstr>
      <vt:lpstr>Endocrine System Adrenal Glands</vt:lpstr>
      <vt:lpstr>Endocrine System Pineal Body</vt:lpstr>
      <vt:lpstr>Endocrine System Reproductive Glands</vt:lpstr>
      <vt:lpstr>Endocrine System Reproductive Glands</vt:lpstr>
      <vt:lpstr>Endocrine System Pancreas</vt:lpstr>
      <vt:lpstr>Endocrine System Diseases</vt:lpstr>
      <vt:lpstr>Endocrine System Diseases: Adrenal Insufficiency</vt:lpstr>
      <vt:lpstr>Endocrine System Diseases: Type 1 Diabetes</vt:lpstr>
      <vt:lpstr>Endocrine System Diseases: Type 2 Diabetes</vt:lpstr>
      <vt:lpstr>Endocrine System Diseases: Growth Hormone problems</vt:lpstr>
      <vt:lpstr>Endocrine System Diseases: Hypertyroidism</vt:lpstr>
      <vt:lpstr>Endocrine System Diseases: Hypotyroidism</vt:lpstr>
      <vt:lpstr>Endocrine System Diseases: Precocious puberty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Claudia</dc:creator>
  <cp:lastModifiedBy>Marisol Barraza</cp:lastModifiedBy>
  <cp:revision>142</cp:revision>
  <dcterms:created xsi:type="dcterms:W3CDTF">2011-10-19T04:05:40Z</dcterms:created>
  <dcterms:modified xsi:type="dcterms:W3CDTF">2011-11-17T18:58:56Z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TC019682569991</vt:lpwstr>
  </property>
</Properties>
</file>