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63" r:id="rId6"/>
    <p:sldId id="264" r:id="rId7"/>
    <p:sldId id="273" r:id="rId8"/>
    <p:sldId id="265" r:id="rId9"/>
    <p:sldId id="267" r:id="rId10"/>
    <p:sldId id="268" r:id="rId11"/>
    <p:sldId id="266" r:id="rId12"/>
    <p:sldId id="269" r:id="rId13"/>
    <p:sldId id="271" r:id="rId14"/>
    <p:sldId id="274" r:id="rId15"/>
    <p:sldId id="275" r:id="rId16"/>
    <p:sldId id="276" r:id="rId17"/>
    <p:sldId id="272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3333"/>
    <a:srgbClr val="FF5050"/>
    <a:srgbClr val="CC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2" autoAdjust="0"/>
    <p:restoredTop sz="94660"/>
  </p:normalViewPr>
  <p:slideViewPr>
    <p:cSldViewPr>
      <p:cViewPr>
        <p:scale>
          <a:sx n="76" d="100"/>
          <a:sy n="76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5" Type="http://schemas.openxmlformats.org/officeDocument/2006/relationships/slide" Target="../slides/slide14.xml"/><Relationship Id="rId4" Type="http://schemas.openxmlformats.org/officeDocument/2006/relationships/slide" Target="../slides/slide5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gi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" Target="../slides/slide1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g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63B9D-FEC3-41B3-BD54-9389BFB51D78}" type="doc">
      <dgm:prSet loTypeId="urn:microsoft.com/office/officeart/2005/8/layout/orgChart1" loCatId="hierarchy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s-MX"/>
        </a:p>
      </dgm:t>
    </dgm:pt>
    <dgm:pt modelId="{42E7C237-F633-4F93-9ED9-36FC620D1966}">
      <dgm:prSet phldrT="[Texto]"/>
      <dgm:spPr/>
      <dgm:t>
        <a:bodyPr/>
        <a:lstStyle/>
        <a:p>
          <a:r>
            <a:rPr lang="es-MX" b="1" dirty="0" err="1" smtClean="0"/>
            <a:t>Urinary</a:t>
          </a:r>
          <a:r>
            <a:rPr lang="es-MX" b="1" dirty="0" smtClean="0"/>
            <a:t> </a:t>
          </a:r>
          <a:r>
            <a:rPr lang="es-MX" b="1" dirty="0" err="1" smtClean="0"/>
            <a:t>System</a:t>
          </a:r>
          <a:endParaRPr lang="es-MX" b="1" dirty="0"/>
        </a:p>
      </dgm:t>
    </dgm:pt>
    <dgm:pt modelId="{D4DC6443-AEA8-45EE-BDCF-4D7F984F7A00}" type="parTrans" cxnId="{DB943B70-27F2-413B-99BA-25857477A763}">
      <dgm:prSet/>
      <dgm:spPr/>
      <dgm:t>
        <a:bodyPr/>
        <a:lstStyle/>
        <a:p>
          <a:endParaRPr lang="es-MX"/>
        </a:p>
      </dgm:t>
    </dgm:pt>
    <dgm:pt modelId="{267C8868-2CD9-48EC-BBFA-C2DAD74861F8}" type="sibTrans" cxnId="{DB943B70-27F2-413B-99BA-25857477A763}">
      <dgm:prSet/>
      <dgm:spPr/>
      <dgm:t>
        <a:bodyPr/>
        <a:lstStyle/>
        <a:p>
          <a:endParaRPr lang="es-MX"/>
        </a:p>
      </dgm:t>
    </dgm:pt>
    <dgm:pt modelId="{59D64418-CC83-416E-8FA5-E0060890C958}">
      <dgm:prSet phldrT="[Texto]"/>
      <dgm:spPr/>
      <dgm:t>
        <a:bodyPr/>
        <a:lstStyle/>
        <a:p>
          <a:r>
            <a:rPr lang="es-MX" b="1" dirty="0" err="1" smtClean="0"/>
            <a:t>Definition</a:t>
          </a:r>
          <a:endParaRPr lang="es-MX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6B6405DD-0D0F-4CB7-ABC5-3F39CEC87227}" type="parTrans" cxnId="{D7D29F0F-35CF-4591-A975-83A4FA21EAD4}">
      <dgm:prSet/>
      <dgm:spPr/>
      <dgm:t>
        <a:bodyPr/>
        <a:lstStyle/>
        <a:p>
          <a:endParaRPr lang="es-MX"/>
        </a:p>
      </dgm:t>
    </dgm:pt>
    <dgm:pt modelId="{4909560E-71EC-48D0-BD41-752AF81FF121}" type="sibTrans" cxnId="{D7D29F0F-35CF-4591-A975-83A4FA21EAD4}">
      <dgm:prSet/>
      <dgm:spPr/>
      <dgm:t>
        <a:bodyPr/>
        <a:lstStyle/>
        <a:p>
          <a:endParaRPr lang="es-MX"/>
        </a:p>
      </dgm:t>
    </dgm:pt>
    <dgm:pt modelId="{4C080AD9-E7A8-4450-9D08-4DC784FA9AAE}">
      <dgm:prSet phldrT="[Texto]"/>
      <dgm:spPr/>
      <dgm:t>
        <a:bodyPr/>
        <a:lstStyle/>
        <a:p>
          <a:r>
            <a:rPr lang="en-US" b="1" dirty="0" smtClean="0"/>
            <a:t>Organs</a:t>
          </a:r>
          <a:endParaRPr lang="es-MX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D0672BA-514A-483E-98F8-CB12AB6C1CF1}" type="parTrans" cxnId="{17406B04-867C-4345-A3E3-380F0730094F}">
      <dgm:prSet/>
      <dgm:spPr/>
      <dgm:t>
        <a:bodyPr/>
        <a:lstStyle/>
        <a:p>
          <a:endParaRPr lang="es-MX"/>
        </a:p>
      </dgm:t>
    </dgm:pt>
    <dgm:pt modelId="{FAF88CDD-A1DF-4855-9216-311C0A55DA89}" type="sibTrans" cxnId="{17406B04-867C-4345-A3E3-380F0730094F}">
      <dgm:prSet/>
      <dgm:spPr/>
      <dgm:t>
        <a:bodyPr/>
        <a:lstStyle/>
        <a:p>
          <a:endParaRPr lang="es-MX"/>
        </a:p>
      </dgm:t>
    </dgm:pt>
    <dgm:pt modelId="{0B8F18CC-C931-4A3E-969E-368DCACC187D}">
      <dgm:prSet phldrT="[Texto]"/>
      <dgm:spPr/>
      <dgm:t>
        <a:bodyPr/>
        <a:lstStyle/>
        <a:p>
          <a:r>
            <a:rPr lang="es-MX" b="1" dirty="0" err="1" smtClean="0"/>
            <a:t>Functions</a:t>
          </a:r>
          <a:endParaRPr lang="es-MX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A72DAE31-570A-4D88-96C2-6BD232E4D052}" type="parTrans" cxnId="{EE1034EA-00AA-4CD7-83CB-D66A300A5C31}">
      <dgm:prSet/>
      <dgm:spPr/>
      <dgm:t>
        <a:bodyPr/>
        <a:lstStyle/>
        <a:p>
          <a:endParaRPr lang="es-MX"/>
        </a:p>
      </dgm:t>
    </dgm:pt>
    <dgm:pt modelId="{DE0D10B5-7D39-4527-A569-F1FC4E08951F}" type="sibTrans" cxnId="{EE1034EA-00AA-4CD7-83CB-D66A300A5C31}">
      <dgm:prSet/>
      <dgm:spPr/>
      <dgm:t>
        <a:bodyPr/>
        <a:lstStyle/>
        <a:p>
          <a:endParaRPr lang="es-MX"/>
        </a:p>
      </dgm:t>
    </dgm:pt>
    <dgm:pt modelId="{B816789E-F88D-4B0E-B48E-C28C3F2B469A}">
      <dgm:prSet/>
      <dgm:spPr/>
      <dgm:t>
        <a:bodyPr/>
        <a:lstStyle/>
        <a:p>
          <a:r>
            <a:rPr lang="es-MX" b="1" dirty="0" err="1" smtClean="0"/>
            <a:t>Kidneys</a:t>
          </a:r>
          <a:endParaRPr lang="es-MX" dirty="0"/>
        </a:p>
      </dgm:t>
    </dgm:pt>
    <dgm:pt modelId="{0064748C-E512-44B6-B768-57FD99648856}" type="parTrans" cxnId="{025424DC-2D75-4964-B065-83EFB447820A}">
      <dgm:prSet/>
      <dgm:spPr/>
      <dgm:t>
        <a:bodyPr/>
        <a:lstStyle/>
        <a:p>
          <a:endParaRPr lang="es-MX"/>
        </a:p>
      </dgm:t>
    </dgm:pt>
    <dgm:pt modelId="{BC6F2D84-F582-4C43-B788-0D599A20B3D6}" type="sibTrans" cxnId="{025424DC-2D75-4964-B065-83EFB447820A}">
      <dgm:prSet/>
      <dgm:spPr/>
      <dgm:t>
        <a:bodyPr/>
        <a:lstStyle/>
        <a:p>
          <a:endParaRPr lang="es-MX"/>
        </a:p>
      </dgm:t>
    </dgm:pt>
    <dgm:pt modelId="{F8EBCD00-6EDF-4FDF-8620-ABF719AEB897}">
      <dgm:prSet/>
      <dgm:spPr/>
      <dgm:t>
        <a:bodyPr/>
        <a:lstStyle/>
        <a:p>
          <a:r>
            <a:rPr lang="es-MX" b="1" dirty="0" err="1" smtClean="0"/>
            <a:t>Urinary</a:t>
          </a:r>
          <a:r>
            <a:rPr lang="es-MX" b="1" dirty="0" smtClean="0"/>
            <a:t> </a:t>
          </a:r>
          <a:r>
            <a:rPr lang="es-MX" b="1" dirty="0" err="1" smtClean="0"/>
            <a:t>Bladder</a:t>
          </a:r>
          <a:endParaRPr lang="es-MX" dirty="0"/>
        </a:p>
      </dgm:t>
    </dgm:pt>
    <dgm:pt modelId="{570A06B6-F058-4A2C-8D42-25FE6FFD5DF1}" type="parTrans" cxnId="{B366DAFD-1089-46EF-8E1C-B829FCEA20F8}">
      <dgm:prSet/>
      <dgm:spPr/>
      <dgm:t>
        <a:bodyPr/>
        <a:lstStyle/>
        <a:p>
          <a:endParaRPr lang="es-MX"/>
        </a:p>
      </dgm:t>
    </dgm:pt>
    <dgm:pt modelId="{45D00FBE-13D2-48AB-AFAC-D9CD0FB0BBF1}" type="sibTrans" cxnId="{B366DAFD-1089-46EF-8E1C-B829FCEA20F8}">
      <dgm:prSet/>
      <dgm:spPr/>
      <dgm:t>
        <a:bodyPr/>
        <a:lstStyle/>
        <a:p>
          <a:endParaRPr lang="es-MX"/>
        </a:p>
      </dgm:t>
    </dgm:pt>
    <dgm:pt modelId="{004ECD19-2FA8-43E1-BF77-1E40FF31BF40}">
      <dgm:prSet/>
      <dgm:spPr/>
      <dgm:t>
        <a:bodyPr/>
        <a:lstStyle/>
        <a:p>
          <a:r>
            <a:rPr lang="es-MX" b="1" dirty="0" err="1" smtClean="0"/>
            <a:t>Urethra</a:t>
          </a:r>
          <a:endParaRPr lang="es-MX" dirty="0"/>
        </a:p>
      </dgm:t>
    </dgm:pt>
    <dgm:pt modelId="{6A09E994-ED31-4C56-A41A-049EB88C9694}" type="parTrans" cxnId="{A40CB2FA-D70A-40D1-A5DD-CDBE7E364F71}">
      <dgm:prSet/>
      <dgm:spPr/>
      <dgm:t>
        <a:bodyPr/>
        <a:lstStyle/>
        <a:p>
          <a:endParaRPr lang="es-MX"/>
        </a:p>
      </dgm:t>
    </dgm:pt>
    <dgm:pt modelId="{83D5C9D4-FAB5-4D38-AD7D-C17D21D9410F}" type="sibTrans" cxnId="{A40CB2FA-D70A-40D1-A5DD-CDBE7E364F71}">
      <dgm:prSet/>
      <dgm:spPr/>
      <dgm:t>
        <a:bodyPr/>
        <a:lstStyle/>
        <a:p>
          <a:endParaRPr lang="es-MX"/>
        </a:p>
      </dgm:t>
    </dgm:pt>
    <dgm:pt modelId="{E5741430-5534-4BEB-B737-555BA4E9CE3A}">
      <dgm:prSet/>
      <dgm:spPr/>
      <dgm:t>
        <a:bodyPr/>
        <a:lstStyle/>
        <a:p>
          <a:r>
            <a:rPr lang="es-MX" b="1" dirty="0" err="1" smtClean="0"/>
            <a:t>Ureters</a:t>
          </a:r>
          <a:endParaRPr lang="es-MX" dirty="0"/>
        </a:p>
      </dgm:t>
    </dgm:pt>
    <dgm:pt modelId="{8171D882-D447-4BA1-A045-E4AA793E1853}" type="parTrans" cxnId="{231B929C-FDA3-469F-8FD5-53D62F9A8B15}">
      <dgm:prSet/>
      <dgm:spPr/>
      <dgm:t>
        <a:bodyPr/>
        <a:lstStyle/>
        <a:p>
          <a:endParaRPr lang="es-MX"/>
        </a:p>
      </dgm:t>
    </dgm:pt>
    <dgm:pt modelId="{3D6173D3-1280-41BD-BD23-634290E42371}" type="sibTrans" cxnId="{231B929C-FDA3-469F-8FD5-53D62F9A8B15}">
      <dgm:prSet/>
      <dgm:spPr/>
      <dgm:t>
        <a:bodyPr/>
        <a:lstStyle/>
        <a:p>
          <a:endParaRPr lang="es-MX"/>
        </a:p>
      </dgm:t>
    </dgm:pt>
    <dgm:pt modelId="{54CD9A4C-95F0-4C48-8787-29C8C315D4FF}" type="asst">
      <dgm:prSet/>
      <dgm:spPr/>
      <dgm:t>
        <a:bodyPr/>
        <a:lstStyle/>
        <a:p>
          <a:r>
            <a:rPr lang="es-MX" b="1" dirty="0" smtClean="0"/>
            <a:t>Basic </a:t>
          </a:r>
          <a:r>
            <a:rPr lang="es-MX" b="1" dirty="0" err="1" smtClean="0"/>
            <a:t>Unit</a:t>
          </a:r>
          <a:endParaRPr lang="es-MX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5849011-1B10-4867-8F74-8613161AEB2D}" type="parTrans" cxnId="{EAEE0B53-C49A-4ED3-8BD0-1A1BEFEDF8A3}">
      <dgm:prSet/>
      <dgm:spPr/>
      <dgm:t>
        <a:bodyPr/>
        <a:lstStyle/>
        <a:p>
          <a:endParaRPr lang="es-MX"/>
        </a:p>
      </dgm:t>
    </dgm:pt>
    <dgm:pt modelId="{D055B593-1173-4B2E-8722-1719AE781175}" type="sibTrans" cxnId="{EAEE0B53-C49A-4ED3-8BD0-1A1BEFEDF8A3}">
      <dgm:prSet/>
      <dgm:spPr/>
      <dgm:t>
        <a:bodyPr/>
        <a:lstStyle/>
        <a:p>
          <a:endParaRPr lang="es-MX"/>
        </a:p>
      </dgm:t>
    </dgm:pt>
    <dgm:pt modelId="{500FA7F1-7B37-48E5-A9CE-92093C7E2D19}">
      <dgm:prSet phldrT="[Texto]"/>
      <dgm:spPr/>
      <dgm:t>
        <a:bodyPr/>
        <a:lstStyle/>
        <a:p>
          <a:r>
            <a:rPr lang="es-MX" b="1" dirty="0" err="1" smtClean="0"/>
            <a:t>Diseases</a:t>
          </a:r>
          <a:r>
            <a:rPr lang="es-MX" b="1" dirty="0" smtClean="0"/>
            <a:t> of the </a:t>
          </a:r>
          <a:r>
            <a:rPr lang="es-MX" b="1" dirty="0" err="1" smtClean="0"/>
            <a:t>Kidney</a:t>
          </a:r>
          <a:endParaRPr lang="es-MX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0551AB6-B006-4A34-BD13-72F64175A2C1}" type="parTrans" cxnId="{EE431A86-DF8C-48BA-9905-F7B6890B8542}">
      <dgm:prSet/>
      <dgm:spPr/>
      <dgm:t>
        <a:bodyPr/>
        <a:lstStyle/>
        <a:p>
          <a:endParaRPr lang="es-MX"/>
        </a:p>
      </dgm:t>
    </dgm:pt>
    <dgm:pt modelId="{6444BB49-5D6C-45F2-8236-880E573EFCCF}" type="sibTrans" cxnId="{EE431A86-DF8C-48BA-9905-F7B6890B8542}">
      <dgm:prSet/>
      <dgm:spPr/>
      <dgm:t>
        <a:bodyPr/>
        <a:lstStyle/>
        <a:p>
          <a:endParaRPr lang="es-MX"/>
        </a:p>
      </dgm:t>
    </dgm:pt>
    <dgm:pt modelId="{B3D94112-41E8-4830-B67F-A8E118AE47F6}" type="pres">
      <dgm:prSet presAssocID="{98C63B9D-FEC3-41B3-BD54-9389BFB51D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794A30B-59FB-4ACA-A1F1-38237D10ADC4}" type="pres">
      <dgm:prSet presAssocID="{42E7C237-F633-4F93-9ED9-36FC620D1966}" presName="hierRoot1" presStyleCnt="0">
        <dgm:presLayoutVars>
          <dgm:hierBranch val="init"/>
        </dgm:presLayoutVars>
      </dgm:prSet>
      <dgm:spPr/>
    </dgm:pt>
    <dgm:pt modelId="{F0FB4D45-875A-428D-9812-0D81A93A05B5}" type="pres">
      <dgm:prSet presAssocID="{42E7C237-F633-4F93-9ED9-36FC620D1966}" presName="rootComposite1" presStyleCnt="0"/>
      <dgm:spPr/>
    </dgm:pt>
    <dgm:pt modelId="{488EEC23-EBBB-4276-8E82-DB3DE358E277}" type="pres">
      <dgm:prSet presAssocID="{42E7C237-F633-4F93-9ED9-36FC620D1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C8B759-F6EF-4E5E-8008-ED21CE94FE03}" type="pres">
      <dgm:prSet presAssocID="{42E7C237-F633-4F93-9ED9-36FC620D1966}" presName="rootConnector1" presStyleLbl="node1" presStyleIdx="0" presStyleCnt="0"/>
      <dgm:spPr/>
      <dgm:t>
        <a:bodyPr/>
        <a:lstStyle/>
        <a:p>
          <a:endParaRPr lang="es-MX"/>
        </a:p>
      </dgm:t>
    </dgm:pt>
    <dgm:pt modelId="{2069D906-ED64-42E9-92CB-3003FD99C373}" type="pres">
      <dgm:prSet presAssocID="{42E7C237-F633-4F93-9ED9-36FC620D1966}" presName="hierChild2" presStyleCnt="0"/>
      <dgm:spPr/>
    </dgm:pt>
    <dgm:pt modelId="{E2D2648F-6993-4193-BE09-E8934A4E1EB6}" type="pres">
      <dgm:prSet presAssocID="{6B6405DD-0D0F-4CB7-ABC5-3F39CEC87227}" presName="Name37" presStyleLbl="parChTrans1D2" presStyleIdx="0" presStyleCnt="4"/>
      <dgm:spPr/>
      <dgm:t>
        <a:bodyPr/>
        <a:lstStyle/>
        <a:p>
          <a:endParaRPr lang="es-MX"/>
        </a:p>
      </dgm:t>
    </dgm:pt>
    <dgm:pt modelId="{0CFD7839-B8CB-4978-8041-0EC2E5EAD0D9}" type="pres">
      <dgm:prSet presAssocID="{59D64418-CC83-416E-8FA5-E0060890C958}" presName="hierRoot2" presStyleCnt="0">
        <dgm:presLayoutVars>
          <dgm:hierBranch val="init"/>
        </dgm:presLayoutVars>
      </dgm:prSet>
      <dgm:spPr/>
    </dgm:pt>
    <dgm:pt modelId="{C624FA46-732B-417D-A60A-C684CFA6CA7E}" type="pres">
      <dgm:prSet presAssocID="{59D64418-CC83-416E-8FA5-E0060890C958}" presName="rootComposite" presStyleCnt="0"/>
      <dgm:spPr/>
    </dgm:pt>
    <dgm:pt modelId="{169F1CBD-C153-4723-A71C-AF878FED245D}" type="pres">
      <dgm:prSet presAssocID="{59D64418-CC83-416E-8FA5-E0060890C95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3493F30-1537-4DF2-BBFC-AB17B4D202D7}" type="pres">
      <dgm:prSet presAssocID="{59D64418-CC83-416E-8FA5-E0060890C958}" presName="rootConnector" presStyleLbl="node2" presStyleIdx="0" presStyleCnt="4"/>
      <dgm:spPr/>
      <dgm:t>
        <a:bodyPr/>
        <a:lstStyle/>
        <a:p>
          <a:endParaRPr lang="es-MX"/>
        </a:p>
      </dgm:t>
    </dgm:pt>
    <dgm:pt modelId="{EB20B2FC-2830-445D-9F2F-431FD8ECAE48}" type="pres">
      <dgm:prSet presAssocID="{59D64418-CC83-416E-8FA5-E0060890C958}" presName="hierChild4" presStyleCnt="0"/>
      <dgm:spPr/>
    </dgm:pt>
    <dgm:pt modelId="{1E97A512-9406-48AA-8452-FF281723630C}" type="pres">
      <dgm:prSet presAssocID="{59D64418-CC83-416E-8FA5-E0060890C958}" presName="hierChild5" presStyleCnt="0"/>
      <dgm:spPr/>
    </dgm:pt>
    <dgm:pt modelId="{6108964F-0B6B-4398-BE0B-70F9E7A4E67D}" type="pres">
      <dgm:prSet presAssocID="{1D0672BA-514A-483E-98F8-CB12AB6C1CF1}" presName="Name37" presStyleLbl="parChTrans1D2" presStyleIdx="1" presStyleCnt="4"/>
      <dgm:spPr/>
      <dgm:t>
        <a:bodyPr/>
        <a:lstStyle/>
        <a:p>
          <a:endParaRPr lang="es-MX"/>
        </a:p>
      </dgm:t>
    </dgm:pt>
    <dgm:pt modelId="{981AECB1-44F3-4667-A8B7-108FE67C47D4}" type="pres">
      <dgm:prSet presAssocID="{4C080AD9-E7A8-4450-9D08-4DC784FA9AAE}" presName="hierRoot2" presStyleCnt="0">
        <dgm:presLayoutVars>
          <dgm:hierBranch val="init"/>
        </dgm:presLayoutVars>
      </dgm:prSet>
      <dgm:spPr/>
    </dgm:pt>
    <dgm:pt modelId="{8B652EA7-C4CB-4F2C-94AF-BBF21D0678C6}" type="pres">
      <dgm:prSet presAssocID="{4C080AD9-E7A8-4450-9D08-4DC784FA9AAE}" presName="rootComposite" presStyleCnt="0"/>
      <dgm:spPr/>
    </dgm:pt>
    <dgm:pt modelId="{F6984577-ED62-400A-9BAB-D31D2E4E90DB}" type="pres">
      <dgm:prSet presAssocID="{4C080AD9-E7A8-4450-9D08-4DC784FA9AA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EEE7790-6B2A-446B-86AD-5FD0D1FA522F}" type="pres">
      <dgm:prSet presAssocID="{4C080AD9-E7A8-4450-9D08-4DC784FA9AAE}" presName="rootConnector" presStyleLbl="node2" presStyleIdx="1" presStyleCnt="4"/>
      <dgm:spPr/>
      <dgm:t>
        <a:bodyPr/>
        <a:lstStyle/>
        <a:p>
          <a:endParaRPr lang="es-MX"/>
        </a:p>
      </dgm:t>
    </dgm:pt>
    <dgm:pt modelId="{93230716-30BE-4ADA-B875-2E24FAAFCEEE}" type="pres">
      <dgm:prSet presAssocID="{4C080AD9-E7A8-4450-9D08-4DC784FA9AAE}" presName="hierChild4" presStyleCnt="0"/>
      <dgm:spPr/>
    </dgm:pt>
    <dgm:pt modelId="{0F4E10DB-6D4E-452F-8EDB-2E90968E5BD4}" type="pres">
      <dgm:prSet presAssocID="{0064748C-E512-44B6-B768-57FD99648856}" presName="Name37" presStyleLbl="parChTrans1D3" presStyleIdx="0" presStyleCnt="4"/>
      <dgm:spPr/>
      <dgm:t>
        <a:bodyPr/>
        <a:lstStyle/>
        <a:p>
          <a:endParaRPr lang="es-MX"/>
        </a:p>
      </dgm:t>
    </dgm:pt>
    <dgm:pt modelId="{19CF3290-26A7-4620-AB64-A715669ED5EE}" type="pres">
      <dgm:prSet presAssocID="{B816789E-F88D-4B0E-B48E-C28C3F2B469A}" presName="hierRoot2" presStyleCnt="0">
        <dgm:presLayoutVars>
          <dgm:hierBranch val="init"/>
        </dgm:presLayoutVars>
      </dgm:prSet>
      <dgm:spPr/>
    </dgm:pt>
    <dgm:pt modelId="{014C2B8C-2204-4B10-AC45-F8FCA7900EC1}" type="pres">
      <dgm:prSet presAssocID="{B816789E-F88D-4B0E-B48E-C28C3F2B469A}" presName="rootComposite" presStyleCnt="0"/>
      <dgm:spPr/>
    </dgm:pt>
    <dgm:pt modelId="{B1F6109C-C946-4AD7-A0A5-778251D15494}" type="pres">
      <dgm:prSet presAssocID="{B816789E-F88D-4B0E-B48E-C28C3F2B469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6B24D12-8C19-4F5A-AB13-CCBB27A49CF6}" type="pres">
      <dgm:prSet presAssocID="{B816789E-F88D-4B0E-B48E-C28C3F2B469A}" presName="rootConnector" presStyleLbl="node3" presStyleIdx="0" presStyleCnt="4"/>
      <dgm:spPr/>
      <dgm:t>
        <a:bodyPr/>
        <a:lstStyle/>
        <a:p>
          <a:endParaRPr lang="es-MX"/>
        </a:p>
      </dgm:t>
    </dgm:pt>
    <dgm:pt modelId="{A4497EA5-C34D-4B3D-854E-74BA17B0600F}" type="pres">
      <dgm:prSet presAssocID="{B816789E-F88D-4B0E-B48E-C28C3F2B469A}" presName="hierChild4" presStyleCnt="0"/>
      <dgm:spPr/>
    </dgm:pt>
    <dgm:pt modelId="{7CE1ED56-1068-4848-AFAA-87990142E09C}" type="pres">
      <dgm:prSet presAssocID="{B816789E-F88D-4B0E-B48E-C28C3F2B469A}" presName="hierChild5" presStyleCnt="0"/>
      <dgm:spPr/>
    </dgm:pt>
    <dgm:pt modelId="{39EB6847-D6B6-4350-9D22-676D4CBBFB6F}" type="pres">
      <dgm:prSet presAssocID="{A5849011-1B10-4867-8F74-8613161AEB2D}" presName="Name111" presStyleLbl="parChTrans1D4" presStyleIdx="0" presStyleCnt="1"/>
      <dgm:spPr/>
      <dgm:t>
        <a:bodyPr/>
        <a:lstStyle/>
        <a:p>
          <a:endParaRPr lang="es-MX"/>
        </a:p>
      </dgm:t>
    </dgm:pt>
    <dgm:pt modelId="{A50761FC-BD73-40C7-952F-D566CA0DBB47}" type="pres">
      <dgm:prSet presAssocID="{54CD9A4C-95F0-4C48-8787-29C8C315D4FF}" presName="hierRoot3" presStyleCnt="0">
        <dgm:presLayoutVars>
          <dgm:hierBranch val="init"/>
        </dgm:presLayoutVars>
      </dgm:prSet>
      <dgm:spPr/>
    </dgm:pt>
    <dgm:pt modelId="{66D5F34C-0895-4873-83F2-D984A6B35B9D}" type="pres">
      <dgm:prSet presAssocID="{54CD9A4C-95F0-4C48-8787-29C8C315D4FF}" presName="rootComposite3" presStyleCnt="0"/>
      <dgm:spPr/>
    </dgm:pt>
    <dgm:pt modelId="{C6C2EE66-0885-408E-BE26-87C3600FE660}" type="pres">
      <dgm:prSet presAssocID="{54CD9A4C-95F0-4C48-8787-29C8C315D4FF}" presName="rootText3" presStyleLbl="asst3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4B3DB30-7998-4A5F-A366-58C8B4CA9339}" type="pres">
      <dgm:prSet presAssocID="{54CD9A4C-95F0-4C48-8787-29C8C315D4FF}" presName="rootConnector3" presStyleLbl="asst3" presStyleIdx="0" presStyleCnt="1"/>
      <dgm:spPr/>
      <dgm:t>
        <a:bodyPr/>
        <a:lstStyle/>
        <a:p>
          <a:endParaRPr lang="es-MX"/>
        </a:p>
      </dgm:t>
    </dgm:pt>
    <dgm:pt modelId="{11E89676-F6B8-420A-B01D-5E08B717FFC4}" type="pres">
      <dgm:prSet presAssocID="{54CD9A4C-95F0-4C48-8787-29C8C315D4FF}" presName="hierChild6" presStyleCnt="0"/>
      <dgm:spPr/>
    </dgm:pt>
    <dgm:pt modelId="{090CF8D9-11A0-40B0-996D-F96EC8C3A944}" type="pres">
      <dgm:prSet presAssocID="{54CD9A4C-95F0-4C48-8787-29C8C315D4FF}" presName="hierChild7" presStyleCnt="0"/>
      <dgm:spPr/>
    </dgm:pt>
    <dgm:pt modelId="{FDB14668-ACCF-4D68-BC6F-A28333A36AED}" type="pres">
      <dgm:prSet presAssocID="{8171D882-D447-4BA1-A045-E4AA793E1853}" presName="Name37" presStyleLbl="parChTrans1D3" presStyleIdx="1" presStyleCnt="4"/>
      <dgm:spPr/>
      <dgm:t>
        <a:bodyPr/>
        <a:lstStyle/>
        <a:p>
          <a:endParaRPr lang="es-MX"/>
        </a:p>
      </dgm:t>
    </dgm:pt>
    <dgm:pt modelId="{C3757D51-5051-4804-A2A9-B7096B388C9E}" type="pres">
      <dgm:prSet presAssocID="{E5741430-5534-4BEB-B737-555BA4E9CE3A}" presName="hierRoot2" presStyleCnt="0">
        <dgm:presLayoutVars>
          <dgm:hierBranch val="init"/>
        </dgm:presLayoutVars>
      </dgm:prSet>
      <dgm:spPr/>
    </dgm:pt>
    <dgm:pt modelId="{8DE684BB-FEDE-45CB-8F0B-12559897A750}" type="pres">
      <dgm:prSet presAssocID="{E5741430-5534-4BEB-B737-555BA4E9CE3A}" presName="rootComposite" presStyleCnt="0"/>
      <dgm:spPr/>
    </dgm:pt>
    <dgm:pt modelId="{CDCE2359-FEBD-43B1-AAC2-234B92E6E10F}" type="pres">
      <dgm:prSet presAssocID="{E5741430-5534-4BEB-B737-555BA4E9CE3A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070F1A0-4E57-494E-9B06-DB12814A459F}" type="pres">
      <dgm:prSet presAssocID="{E5741430-5534-4BEB-B737-555BA4E9CE3A}" presName="rootConnector" presStyleLbl="node3" presStyleIdx="1" presStyleCnt="4"/>
      <dgm:spPr/>
      <dgm:t>
        <a:bodyPr/>
        <a:lstStyle/>
        <a:p>
          <a:endParaRPr lang="es-MX"/>
        </a:p>
      </dgm:t>
    </dgm:pt>
    <dgm:pt modelId="{D1CB0E58-B511-451E-A217-6AC943D8629E}" type="pres">
      <dgm:prSet presAssocID="{E5741430-5534-4BEB-B737-555BA4E9CE3A}" presName="hierChild4" presStyleCnt="0"/>
      <dgm:spPr/>
    </dgm:pt>
    <dgm:pt modelId="{E46B8352-4BF9-4719-829B-BC98101529AB}" type="pres">
      <dgm:prSet presAssocID="{E5741430-5534-4BEB-B737-555BA4E9CE3A}" presName="hierChild5" presStyleCnt="0"/>
      <dgm:spPr/>
    </dgm:pt>
    <dgm:pt modelId="{A56F9D4D-E976-4518-8774-DFDE91EE7C56}" type="pres">
      <dgm:prSet presAssocID="{570A06B6-F058-4A2C-8D42-25FE6FFD5DF1}" presName="Name37" presStyleLbl="parChTrans1D3" presStyleIdx="2" presStyleCnt="4"/>
      <dgm:spPr/>
      <dgm:t>
        <a:bodyPr/>
        <a:lstStyle/>
        <a:p>
          <a:endParaRPr lang="es-MX"/>
        </a:p>
      </dgm:t>
    </dgm:pt>
    <dgm:pt modelId="{251BA4C9-EFD9-4ACA-95D0-F713CB300404}" type="pres">
      <dgm:prSet presAssocID="{F8EBCD00-6EDF-4FDF-8620-ABF719AEB897}" presName="hierRoot2" presStyleCnt="0">
        <dgm:presLayoutVars>
          <dgm:hierBranch val="init"/>
        </dgm:presLayoutVars>
      </dgm:prSet>
      <dgm:spPr/>
    </dgm:pt>
    <dgm:pt modelId="{E1665845-84B5-4256-850C-67BD452A6A4C}" type="pres">
      <dgm:prSet presAssocID="{F8EBCD00-6EDF-4FDF-8620-ABF719AEB897}" presName="rootComposite" presStyleCnt="0"/>
      <dgm:spPr/>
    </dgm:pt>
    <dgm:pt modelId="{1C8A7168-F170-4B16-BBA3-12698B4AF180}" type="pres">
      <dgm:prSet presAssocID="{F8EBCD00-6EDF-4FDF-8620-ABF719AEB897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7437D1-839A-4449-8780-7B247D414D6D}" type="pres">
      <dgm:prSet presAssocID="{F8EBCD00-6EDF-4FDF-8620-ABF719AEB897}" presName="rootConnector" presStyleLbl="node3" presStyleIdx="2" presStyleCnt="4"/>
      <dgm:spPr/>
      <dgm:t>
        <a:bodyPr/>
        <a:lstStyle/>
        <a:p>
          <a:endParaRPr lang="es-MX"/>
        </a:p>
      </dgm:t>
    </dgm:pt>
    <dgm:pt modelId="{D52FD873-72CC-4F37-B714-017109739341}" type="pres">
      <dgm:prSet presAssocID="{F8EBCD00-6EDF-4FDF-8620-ABF719AEB897}" presName="hierChild4" presStyleCnt="0"/>
      <dgm:spPr/>
    </dgm:pt>
    <dgm:pt modelId="{89AE0ABD-BC78-4F4F-91CB-4EB105E7033C}" type="pres">
      <dgm:prSet presAssocID="{F8EBCD00-6EDF-4FDF-8620-ABF719AEB897}" presName="hierChild5" presStyleCnt="0"/>
      <dgm:spPr/>
    </dgm:pt>
    <dgm:pt modelId="{735E0260-0994-474F-B0E3-46BD00BB1C26}" type="pres">
      <dgm:prSet presAssocID="{6A09E994-ED31-4C56-A41A-049EB88C9694}" presName="Name37" presStyleLbl="parChTrans1D3" presStyleIdx="3" presStyleCnt="4"/>
      <dgm:spPr/>
      <dgm:t>
        <a:bodyPr/>
        <a:lstStyle/>
        <a:p>
          <a:endParaRPr lang="es-MX"/>
        </a:p>
      </dgm:t>
    </dgm:pt>
    <dgm:pt modelId="{1BF06986-C914-4135-83A5-6E89DCF2EB00}" type="pres">
      <dgm:prSet presAssocID="{004ECD19-2FA8-43E1-BF77-1E40FF31BF40}" presName="hierRoot2" presStyleCnt="0">
        <dgm:presLayoutVars>
          <dgm:hierBranch val="init"/>
        </dgm:presLayoutVars>
      </dgm:prSet>
      <dgm:spPr/>
    </dgm:pt>
    <dgm:pt modelId="{9D891F86-AA7B-4857-B6D8-0D15FD26C49B}" type="pres">
      <dgm:prSet presAssocID="{004ECD19-2FA8-43E1-BF77-1E40FF31BF40}" presName="rootComposite" presStyleCnt="0"/>
      <dgm:spPr/>
    </dgm:pt>
    <dgm:pt modelId="{DF4363CD-6527-4231-AA38-B4EF7F8B072D}" type="pres">
      <dgm:prSet presAssocID="{004ECD19-2FA8-43E1-BF77-1E40FF31BF4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7FD5264-52C4-4EA6-9352-25C1D376DFD1}" type="pres">
      <dgm:prSet presAssocID="{004ECD19-2FA8-43E1-BF77-1E40FF31BF40}" presName="rootConnector" presStyleLbl="node3" presStyleIdx="3" presStyleCnt="4"/>
      <dgm:spPr/>
      <dgm:t>
        <a:bodyPr/>
        <a:lstStyle/>
        <a:p>
          <a:endParaRPr lang="es-MX"/>
        </a:p>
      </dgm:t>
    </dgm:pt>
    <dgm:pt modelId="{F99842D1-D8A7-4E78-9A42-7AD10972EB19}" type="pres">
      <dgm:prSet presAssocID="{004ECD19-2FA8-43E1-BF77-1E40FF31BF40}" presName="hierChild4" presStyleCnt="0"/>
      <dgm:spPr/>
    </dgm:pt>
    <dgm:pt modelId="{BE89B5E0-8DCF-47B7-B131-35A845DA25B8}" type="pres">
      <dgm:prSet presAssocID="{004ECD19-2FA8-43E1-BF77-1E40FF31BF40}" presName="hierChild5" presStyleCnt="0"/>
      <dgm:spPr/>
    </dgm:pt>
    <dgm:pt modelId="{D2B82BE7-6288-4185-8D03-0118BBD94500}" type="pres">
      <dgm:prSet presAssocID="{4C080AD9-E7A8-4450-9D08-4DC784FA9AAE}" presName="hierChild5" presStyleCnt="0"/>
      <dgm:spPr/>
    </dgm:pt>
    <dgm:pt modelId="{034C995E-43A0-4D7B-B00E-8748D9528C9C}" type="pres">
      <dgm:prSet presAssocID="{A72DAE31-570A-4D88-96C2-6BD232E4D052}" presName="Name37" presStyleLbl="parChTrans1D2" presStyleIdx="2" presStyleCnt="4"/>
      <dgm:spPr/>
      <dgm:t>
        <a:bodyPr/>
        <a:lstStyle/>
        <a:p>
          <a:endParaRPr lang="es-MX"/>
        </a:p>
      </dgm:t>
    </dgm:pt>
    <dgm:pt modelId="{1DDB75BF-0C1F-4C61-BBFF-374FA1CDDFFC}" type="pres">
      <dgm:prSet presAssocID="{0B8F18CC-C931-4A3E-969E-368DCACC187D}" presName="hierRoot2" presStyleCnt="0">
        <dgm:presLayoutVars>
          <dgm:hierBranch val="init"/>
        </dgm:presLayoutVars>
      </dgm:prSet>
      <dgm:spPr/>
    </dgm:pt>
    <dgm:pt modelId="{2CFDA6C6-5050-41D5-A4EE-2BE9F252561E}" type="pres">
      <dgm:prSet presAssocID="{0B8F18CC-C931-4A3E-969E-368DCACC187D}" presName="rootComposite" presStyleCnt="0"/>
      <dgm:spPr/>
    </dgm:pt>
    <dgm:pt modelId="{599A12A2-0792-4FAD-A9FA-B3B7330BDAC2}" type="pres">
      <dgm:prSet presAssocID="{0B8F18CC-C931-4A3E-969E-368DCACC187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588EEB1-282A-460D-80AA-998775F5BBE8}" type="pres">
      <dgm:prSet presAssocID="{0B8F18CC-C931-4A3E-969E-368DCACC187D}" presName="rootConnector" presStyleLbl="node2" presStyleIdx="2" presStyleCnt="4"/>
      <dgm:spPr/>
      <dgm:t>
        <a:bodyPr/>
        <a:lstStyle/>
        <a:p>
          <a:endParaRPr lang="es-MX"/>
        </a:p>
      </dgm:t>
    </dgm:pt>
    <dgm:pt modelId="{8DC9A812-783E-42CA-9E6A-FAE44A0111F9}" type="pres">
      <dgm:prSet presAssocID="{0B8F18CC-C931-4A3E-969E-368DCACC187D}" presName="hierChild4" presStyleCnt="0"/>
      <dgm:spPr/>
    </dgm:pt>
    <dgm:pt modelId="{A224CF38-C9E3-464E-84A8-109C02EF79DF}" type="pres">
      <dgm:prSet presAssocID="{0B8F18CC-C931-4A3E-969E-368DCACC187D}" presName="hierChild5" presStyleCnt="0"/>
      <dgm:spPr/>
    </dgm:pt>
    <dgm:pt modelId="{2E595F16-7B9D-4D2C-8310-70439AA61FCB}" type="pres">
      <dgm:prSet presAssocID="{60551AB6-B006-4A34-BD13-72F64175A2C1}" presName="Name37" presStyleLbl="parChTrans1D2" presStyleIdx="3" presStyleCnt="4"/>
      <dgm:spPr/>
      <dgm:t>
        <a:bodyPr/>
        <a:lstStyle/>
        <a:p>
          <a:endParaRPr lang="es-MX"/>
        </a:p>
      </dgm:t>
    </dgm:pt>
    <dgm:pt modelId="{8AA659A3-57AA-4C50-8D8B-808D0C978E74}" type="pres">
      <dgm:prSet presAssocID="{500FA7F1-7B37-48E5-A9CE-92093C7E2D19}" presName="hierRoot2" presStyleCnt="0">
        <dgm:presLayoutVars>
          <dgm:hierBranch val="init"/>
        </dgm:presLayoutVars>
      </dgm:prSet>
      <dgm:spPr/>
    </dgm:pt>
    <dgm:pt modelId="{BC726B38-C9D4-43B1-ACDE-C649FE6193EC}" type="pres">
      <dgm:prSet presAssocID="{500FA7F1-7B37-48E5-A9CE-92093C7E2D19}" presName="rootComposite" presStyleCnt="0"/>
      <dgm:spPr/>
    </dgm:pt>
    <dgm:pt modelId="{D0D3242B-4388-4582-A947-037E6C2CA471}" type="pres">
      <dgm:prSet presAssocID="{500FA7F1-7B37-48E5-A9CE-92093C7E2D1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DBDEB8A-ADF1-484B-9A0E-3B3D0A9001DC}" type="pres">
      <dgm:prSet presAssocID="{500FA7F1-7B37-48E5-A9CE-92093C7E2D19}" presName="rootConnector" presStyleLbl="node2" presStyleIdx="3" presStyleCnt="4"/>
      <dgm:spPr/>
      <dgm:t>
        <a:bodyPr/>
        <a:lstStyle/>
        <a:p>
          <a:endParaRPr lang="es-MX"/>
        </a:p>
      </dgm:t>
    </dgm:pt>
    <dgm:pt modelId="{3539DA18-29BD-4B64-9CDF-103065520827}" type="pres">
      <dgm:prSet presAssocID="{500FA7F1-7B37-48E5-A9CE-92093C7E2D19}" presName="hierChild4" presStyleCnt="0"/>
      <dgm:spPr/>
    </dgm:pt>
    <dgm:pt modelId="{4D474D53-7370-48C1-B561-20FD7944AD85}" type="pres">
      <dgm:prSet presAssocID="{500FA7F1-7B37-48E5-A9CE-92093C7E2D19}" presName="hierChild5" presStyleCnt="0"/>
      <dgm:spPr/>
    </dgm:pt>
    <dgm:pt modelId="{CC72F89A-62E6-4053-9E94-4CDAB0891FB5}" type="pres">
      <dgm:prSet presAssocID="{42E7C237-F633-4F93-9ED9-36FC620D1966}" presName="hierChild3" presStyleCnt="0"/>
      <dgm:spPr/>
    </dgm:pt>
  </dgm:ptLst>
  <dgm:cxnLst>
    <dgm:cxn modelId="{EE1034EA-00AA-4CD7-83CB-D66A300A5C31}" srcId="{42E7C237-F633-4F93-9ED9-36FC620D1966}" destId="{0B8F18CC-C931-4A3E-969E-368DCACC187D}" srcOrd="2" destOrd="0" parTransId="{A72DAE31-570A-4D88-96C2-6BD232E4D052}" sibTransId="{DE0D10B5-7D39-4527-A569-F1FC4E08951F}"/>
    <dgm:cxn modelId="{CE58EE52-93BE-4C23-89D6-F76F8B08FD7C}" type="presOf" srcId="{F8EBCD00-6EDF-4FDF-8620-ABF719AEB897}" destId="{1C8A7168-F170-4B16-BBA3-12698B4AF180}" srcOrd="0" destOrd="0" presId="urn:microsoft.com/office/officeart/2005/8/layout/orgChart1"/>
    <dgm:cxn modelId="{D57D62BF-861C-4F17-B081-D64CE3F4A1EC}" type="presOf" srcId="{F8EBCD00-6EDF-4FDF-8620-ABF719AEB897}" destId="{E37437D1-839A-4449-8780-7B247D414D6D}" srcOrd="1" destOrd="0" presId="urn:microsoft.com/office/officeart/2005/8/layout/orgChart1"/>
    <dgm:cxn modelId="{6B10C661-4206-49CE-82D7-2C1404D65E6D}" type="presOf" srcId="{A5849011-1B10-4867-8F74-8613161AEB2D}" destId="{39EB6847-D6B6-4350-9D22-676D4CBBFB6F}" srcOrd="0" destOrd="0" presId="urn:microsoft.com/office/officeart/2005/8/layout/orgChart1"/>
    <dgm:cxn modelId="{09E4938D-3E50-4A04-BD9D-977342088F4E}" type="presOf" srcId="{6B6405DD-0D0F-4CB7-ABC5-3F39CEC87227}" destId="{E2D2648F-6993-4193-BE09-E8934A4E1EB6}" srcOrd="0" destOrd="0" presId="urn:microsoft.com/office/officeart/2005/8/layout/orgChart1"/>
    <dgm:cxn modelId="{3B5FB543-AD21-4563-8EC2-323339BBCEB0}" type="presOf" srcId="{42E7C237-F633-4F93-9ED9-36FC620D1966}" destId="{F4C8B759-F6EF-4E5E-8008-ED21CE94FE03}" srcOrd="1" destOrd="0" presId="urn:microsoft.com/office/officeart/2005/8/layout/orgChart1"/>
    <dgm:cxn modelId="{9716C446-2330-4AB2-AC79-0DC900C25F1F}" type="presOf" srcId="{42E7C237-F633-4F93-9ED9-36FC620D1966}" destId="{488EEC23-EBBB-4276-8E82-DB3DE358E277}" srcOrd="0" destOrd="0" presId="urn:microsoft.com/office/officeart/2005/8/layout/orgChart1"/>
    <dgm:cxn modelId="{E157A8C7-FAE0-4842-886C-18EB1C4CFB75}" type="presOf" srcId="{500FA7F1-7B37-48E5-A9CE-92093C7E2D19}" destId="{D0D3242B-4388-4582-A947-037E6C2CA471}" srcOrd="0" destOrd="0" presId="urn:microsoft.com/office/officeart/2005/8/layout/orgChart1"/>
    <dgm:cxn modelId="{60EC9DE5-924C-4CE8-9240-7DB7924E6CDD}" type="presOf" srcId="{8171D882-D447-4BA1-A045-E4AA793E1853}" destId="{FDB14668-ACCF-4D68-BC6F-A28333A36AED}" srcOrd="0" destOrd="0" presId="urn:microsoft.com/office/officeart/2005/8/layout/orgChart1"/>
    <dgm:cxn modelId="{9D8F8F0E-64FB-41B9-A149-869C9B118426}" type="presOf" srcId="{004ECD19-2FA8-43E1-BF77-1E40FF31BF40}" destId="{07FD5264-52C4-4EA6-9352-25C1D376DFD1}" srcOrd="1" destOrd="0" presId="urn:microsoft.com/office/officeart/2005/8/layout/orgChart1"/>
    <dgm:cxn modelId="{17406B04-867C-4345-A3E3-380F0730094F}" srcId="{42E7C237-F633-4F93-9ED9-36FC620D1966}" destId="{4C080AD9-E7A8-4450-9D08-4DC784FA9AAE}" srcOrd="1" destOrd="0" parTransId="{1D0672BA-514A-483E-98F8-CB12AB6C1CF1}" sibTransId="{FAF88CDD-A1DF-4855-9216-311C0A55DA89}"/>
    <dgm:cxn modelId="{F8FBCB06-09F8-4001-A8DC-095903601A4F}" type="presOf" srcId="{4C080AD9-E7A8-4450-9D08-4DC784FA9AAE}" destId="{3EEE7790-6B2A-446B-86AD-5FD0D1FA522F}" srcOrd="1" destOrd="0" presId="urn:microsoft.com/office/officeart/2005/8/layout/orgChart1"/>
    <dgm:cxn modelId="{78DCF531-0AF6-4CDE-8555-023C0F40FE31}" type="presOf" srcId="{0B8F18CC-C931-4A3E-969E-368DCACC187D}" destId="{599A12A2-0792-4FAD-A9FA-B3B7330BDAC2}" srcOrd="0" destOrd="0" presId="urn:microsoft.com/office/officeart/2005/8/layout/orgChart1"/>
    <dgm:cxn modelId="{5A4DFCDB-C1BD-4A40-BF78-6C030A0DECD7}" type="presOf" srcId="{54CD9A4C-95F0-4C48-8787-29C8C315D4FF}" destId="{C6C2EE66-0885-408E-BE26-87C3600FE660}" srcOrd="0" destOrd="0" presId="urn:microsoft.com/office/officeart/2005/8/layout/orgChart1"/>
    <dgm:cxn modelId="{CE8749B2-8300-4E45-BA2B-FFCDAC6A583D}" type="presOf" srcId="{B816789E-F88D-4B0E-B48E-C28C3F2B469A}" destId="{B1F6109C-C946-4AD7-A0A5-778251D15494}" srcOrd="0" destOrd="0" presId="urn:microsoft.com/office/officeart/2005/8/layout/orgChart1"/>
    <dgm:cxn modelId="{9D97CB53-AF15-483E-B951-A8724AF4BAC5}" type="presOf" srcId="{004ECD19-2FA8-43E1-BF77-1E40FF31BF40}" destId="{DF4363CD-6527-4231-AA38-B4EF7F8B072D}" srcOrd="0" destOrd="0" presId="urn:microsoft.com/office/officeart/2005/8/layout/orgChart1"/>
    <dgm:cxn modelId="{D7D29F0F-35CF-4591-A975-83A4FA21EAD4}" srcId="{42E7C237-F633-4F93-9ED9-36FC620D1966}" destId="{59D64418-CC83-416E-8FA5-E0060890C958}" srcOrd="0" destOrd="0" parTransId="{6B6405DD-0D0F-4CB7-ABC5-3F39CEC87227}" sibTransId="{4909560E-71EC-48D0-BD41-752AF81FF121}"/>
    <dgm:cxn modelId="{0657E005-5307-40A9-A50E-849EE442EDDA}" type="presOf" srcId="{E5741430-5534-4BEB-B737-555BA4E9CE3A}" destId="{CDCE2359-FEBD-43B1-AAC2-234B92E6E10F}" srcOrd="0" destOrd="0" presId="urn:microsoft.com/office/officeart/2005/8/layout/orgChart1"/>
    <dgm:cxn modelId="{81F5DAA0-F3B8-4003-8BA3-6C0748563B5E}" type="presOf" srcId="{60551AB6-B006-4A34-BD13-72F64175A2C1}" destId="{2E595F16-7B9D-4D2C-8310-70439AA61FCB}" srcOrd="0" destOrd="0" presId="urn:microsoft.com/office/officeart/2005/8/layout/orgChart1"/>
    <dgm:cxn modelId="{A33FCFF0-7438-471D-AB27-482524A0BC5A}" type="presOf" srcId="{1D0672BA-514A-483E-98F8-CB12AB6C1CF1}" destId="{6108964F-0B6B-4398-BE0B-70F9E7A4E67D}" srcOrd="0" destOrd="0" presId="urn:microsoft.com/office/officeart/2005/8/layout/orgChart1"/>
    <dgm:cxn modelId="{025424DC-2D75-4964-B065-83EFB447820A}" srcId="{4C080AD9-E7A8-4450-9D08-4DC784FA9AAE}" destId="{B816789E-F88D-4B0E-B48E-C28C3F2B469A}" srcOrd="0" destOrd="0" parTransId="{0064748C-E512-44B6-B768-57FD99648856}" sibTransId="{BC6F2D84-F582-4C43-B788-0D599A20B3D6}"/>
    <dgm:cxn modelId="{B366DAFD-1089-46EF-8E1C-B829FCEA20F8}" srcId="{4C080AD9-E7A8-4450-9D08-4DC784FA9AAE}" destId="{F8EBCD00-6EDF-4FDF-8620-ABF719AEB897}" srcOrd="2" destOrd="0" parTransId="{570A06B6-F058-4A2C-8D42-25FE6FFD5DF1}" sibTransId="{45D00FBE-13D2-48AB-AFAC-D9CD0FB0BBF1}"/>
    <dgm:cxn modelId="{EAEE0B53-C49A-4ED3-8BD0-1A1BEFEDF8A3}" srcId="{B816789E-F88D-4B0E-B48E-C28C3F2B469A}" destId="{54CD9A4C-95F0-4C48-8787-29C8C315D4FF}" srcOrd="0" destOrd="0" parTransId="{A5849011-1B10-4867-8F74-8613161AEB2D}" sibTransId="{D055B593-1173-4B2E-8722-1719AE781175}"/>
    <dgm:cxn modelId="{20A547D2-088B-4B2B-99AB-4753F02D9283}" type="presOf" srcId="{A72DAE31-570A-4D88-96C2-6BD232E4D052}" destId="{034C995E-43A0-4D7B-B00E-8748D9528C9C}" srcOrd="0" destOrd="0" presId="urn:microsoft.com/office/officeart/2005/8/layout/orgChart1"/>
    <dgm:cxn modelId="{A40CB2FA-D70A-40D1-A5DD-CDBE7E364F71}" srcId="{4C080AD9-E7A8-4450-9D08-4DC784FA9AAE}" destId="{004ECD19-2FA8-43E1-BF77-1E40FF31BF40}" srcOrd="3" destOrd="0" parTransId="{6A09E994-ED31-4C56-A41A-049EB88C9694}" sibTransId="{83D5C9D4-FAB5-4D38-AD7D-C17D21D9410F}"/>
    <dgm:cxn modelId="{58665245-31A8-41E3-B423-658EE9593717}" type="presOf" srcId="{6A09E994-ED31-4C56-A41A-049EB88C9694}" destId="{735E0260-0994-474F-B0E3-46BD00BB1C26}" srcOrd="0" destOrd="0" presId="urn:microsoft.com/office/officeart/2005/8/layout/orgChart1"/>
    <dgm:cxn modelId="{7FEC315A-51AA-4935-81E4-CC6B5BBB4273}" type="presOf" srcId="{570A06B6-F058-4A2C-8D42-25FE6FFD5DF1}" destId="{A56F9D4D-E976-4518-8774-DFDE91EE7C56}" srcOrd="0" destOrd="0" presId="urn:microsoft.com/office/officeart/2005/8/layout/orgChart1"/>
    <dgm:cxn modelId="{C6400EA2-9B64-4D3B-9AB9-FBC3B78398D4}" type="presOf" srcId="{0B8F18CC-C931-4A3E-969E-368DCACC187D}" destId="{9588EEB1-282A-460D-80AA-998775F5BBE8}" srcOrd="1" destOrd="0" presId="urn:microsoft.com/office/officeart/2005/8/layout/orgChart1"/>
    <dgm:cxn modelId="{231B929C-FDA3-469F-8FD5-53D62F9A8B15}" srcId="{4C080AD9-E7A8-4450-9D08-4DC784FA9AAE}" destId="{E5741430-5534-4BEB-B737-555BA4E9CE3A}" srcOrd="1" destOrd="0" parTransId="{8171D882-D447-4BA1-A045-E4AA793E1853}" sibTransId="{3D6173D3-1280-41BD-BD23-634290E42371}"/>
    <dgm:cxn modelId="{F1C561C1-48B0-44A6-8416-9A7FEAAF2398}" type="presOf" srcId="{98C63B9D-FEC3-41B3-BD54-9389BFB51D78}" destId="{B3D94112-41E8-4830-B67F-A8E118AE47F6}" srcOrd="0" destOrd="0" presId="urn:microsoft.com/office/officeart/2005/8/layout/orgChart1"/>
    <dgm:cxn modelId="{EE431A86-DF8C-48BA-9905-F7B6890B8542}" srcId="{42E7C237-F633-4F93-9ED9-36FC620D1966}" destId="{500FA7F1-7B37-48E5-A9CE-92093C7E2D19}" srcOrd="3" destOrd="0" parTransId="{60551AB6-B006-4A34-BD13-72F64175A2C1}" sibTransId="{6444BB49-5D6C-45F2-8236-880E573EFCCF}"/>
    <dgm:cxn modelId="{F198F9CE-385D-44E3-A7BE-70E58FCECF67}" type="presOf" srcId="{500FA7F1-7B37-48E5-A9CE-92093C7E2D19}" destId="{6DBDEB8A-ADF1-484B-9A0E-3B3D0A9001DC}" srcOrd="1" destOrd="0" presId="urn:microsoft.com/office/officeart/2005/8/layout/orgChart1"/>
    <dgm:cxn modelId="{8167FA7A-0E5D-42B1-A024-174B4013C940}" type="presOf" srcId="{B816789E-F88D-4B0E-B48E-C28C3F2B469A}" destId="{46B24D12-8C19-4F5A-AB13-CCBB27A49CF6}" srcOrd="1" destOrd="0" presId="urn:microsoft.com/office/officeart/2005/8/layout/orgChart1"/>
    <dgm:cxn modelId="{A5037499-3E37-4A00-B524-FC10F90C2A9D}" type="presOf" srcId="{0064748C-E512-44B6-B768-57FD99648856}" destId="{0F4E10DB-6D4E-452F-8EDB-2E90968E5BD4}" srcOrd="0" destOrd="0" presId="urn:microsoft.com/office/officeart/2005/8/layout/orgChart1"/>
    <dgm:cxn modelId="{F1E0CB1E-B04A-46D8-BC6A-729532CD2F25}" type="presOf" srcId="{4C080AD9-E7A8-4450-9D08-4DC784FA9AAE}" destId="{F6984577-ED62-400A-9BAB-D31D2E4E90DB}" srcOrd="0" destOrd="0" presId="urn:microsoft.com/office/officeart/2005/8/layout/orgChart1"/>
    <dgm:cxn modelId="{6C7004FA-1BCC-4340-8E12-162ABF84BD89}" type="presOf" srcId="{54CD9A4C-95F0-4C48-8787-29C8C315D4FF}" destId="{A4B3DB30-7998-4A5F-A366-58C8B4CA9339}" srcOrd="1" destOrd="0" presId="urn:microsoft.com/office/officeart/2005/8/layout/orgChart1"/>
    <dgm:cxn modelId="{B6A61D83-4A02-40D3-AA42-9062E36A35D6}" type="presOf" srcId="{E5741430-5534-4BEB-B737-555BA4E9CE3A}" destId="{1070F1A0-4E57-494E-9B06-DB12814A459F}" srcOrd="1" destOrd="0" presId="urn:microsoft.com/office/officeart/2005/8/layout/orgChart1"/>
    <dgm:cxn modelId="{DB943B70-27F2-413B-99BA-25857477A763}" srcId="{98C63B9D-FEC3-41B3-BD54-9389BFB51D78}" destId="{42E7C237-F633-4F93-9ED9-36FC620D1966}" srcOrd="0" destOrd="0" parTransId="{D4DC6443-AEA8-45EE-BDCF-4D7F984F7A00}" sibTransId="{267C8868-2CD9-48EC-BBFA-C2DAD74861F8}"/>
    <dgm:cxn modelId="{9D3DAC36-AAEB-43D6-86DF-C8B2609D2C65}" type="presOf" srcId="{59D64418-CC83-416E-8FA5-E0060890C958}" destId="{169F1CBD-C153-4723-A71C-AF878FED245D}" srcOrd="0" destOrd="0" presId="urn:microsoft.com/office/officeart/2005/8/layout/orgChart1"/>
    <dgm:cxn modelId="{4834A8BA-C813-4B04-A5C6-E22A249ECFC3}" type="presOf" srcId="{59D64418-CC83-416E-8FA5-E0060890C958}" destId="{D3493F30-1537-4DF2-BBFC-AB17B4D202D7}" srcOrd="1" destOrd="0" presId="urn:microsoft.com/office/officeart/2005/8/layout/orgChart1"/>
    <dgm:cxn modelId="{7CD15B7F-4A5A-4B12-B9C7-AC5AD8726163}" type="presParOf" srcId="{B3D94112-41E8-4830-B67F-A8E118AE47F6}" destId="{6794A30B-59FB-4ACA-A1F1-38237D10ADC4}" srcOrd="0" destOrd="0" presId="urn:microsoft.com/office/officeart/2005/8/layout/orgChart1"/>
    <dgm:cxn modelId="{2698A432-BB30-443F-8ED8-080E559E9BAD}" type="presParOf" srcId="{6794A30B-59FB-4ACA-A1F1-38237D10ADC4}" destId="{F0FB4D45-875A-428D-9812-0D81A93A05B5}" srcOrd="0" destOrd="0" presId="urn:microsoft.com/office/officeart/2005/8/layout/orgChart1"/>
    <dgm:cxn modelId="{463591AC-9CAE-4600-A1E4-88A4A27ACE17}" type="presParOf" srcId="{F0FB4D45-875A-428D-9812-0D81A93A05B5}" destId="{488EEC23-EBBB-4276-8E82-DB3DE358E277}" srcOrd="0" destOrd="0" presId="urn:microsoft.com/office/officeart/2005/8/layout/orgChart1"/>
    <dgm:cxn modelId="{C20A3A41-D3BE-4FC6-AC59-4A356CE37F0E}" type="presParOf" srcId="{F0FB4D45-875A-428D-9812-0D81A93A05B5}" destId="{F4C8B759-F6EF-4E5E-8008-ED21CE94FE03}" srcOrd="1" destOrd="0" presId="urn:microsoft.com/office/officeart/2005/8/layout/orgChart1"/>
    <dgm:cxn modelId="{2C7B5F5F-B859-41A8-A8ED-66307C7246EF}" type="presParOf" srcId="{6794A30B-59FB-4ACA-A1F1-38237D10ADC4}" destId="{2069D906-ED64-42E9-92CB-3003FD99C373}" srcOrd="1" destOrd="0" presId="urn:microsoft.com/office/officeart/2005/8/layout/orgChart1"/>
    <dgm:cxn modelId="{1BEF29EA-A7FE-436D-BE92-BA0A53F24662}" type="presParOf" srcId="{2069D906-ED64-42E9-92CB-3003FD99C373}" destId="{E2D2648F-6993-4193-BE09-E8934A4E1EB6}" srcOrd="0" destOrd="0" presId="urn:microsoft.com/office/officeart/2005/8/layout/orgChart1"/>
    <dgm:cxn modelId="{8201020B-7BB4-4143-8C7B-D0D2ED0BE9BC}" type="presParOf" srcId="{2069D906-ED64-42E9-92CB-3003FD99C373}" destId="{0CFD7839-B8CB-4978-8041-0EC2E5EAD0D9}" srcOrd="1" destOrd="0" presId="urn:microsoft.com/office/officeart/2005/8/layout/orgChart1"/>
    <dgm:cxn modelId="{66363BD5-E05F-47F6-9822-35BF5A3084C4}" type="presParOf" srcId="{0CFD7839-B8CB-4978-8041-0EC2E5EAD0D9}" destId="{C624FA46-732B-417D-A60A-C684CFA6CA7E}" srcOrd="0" destOrd="0" presId="urn:microsoft.com/office/officeart/2005/8/layout/orgChart1"/>
    <dgm:cxn modelId="{40F1C7A8-B29D-4C47-8170-6A74DDD89B44}" type="presParOf" srcId="{C624FA46-732B-417D-A60A-C684CFA6CA7E}" destId="{169F1CBD-C153-4723-A71C-AF878FED245D}" srcOrd="0" destOrd="0" presId="urn:microsoft.com/office/officeart/2005/8/layout/orgChart1"/>
    <dgm:cxn modelId="{2215A619-1102-4A00-9E4A-115496CB5A2F}" type="presParOf" srcId="{C624FA46-732B-417D-A60A-C684CFA6CA7E}" destId="{D3493F30-1537-4DF2-BBFC-AB17B4D202D7}" srcOrd="1" destOrd="0" presId="urn:microsoft.com/office/officeart/2005/8/layout/orgChart1"/>
    <dgm:cxn modelId="{3EEDBC21-6054-4042-8F41-497A22A91B8B}" type="presParOf" srcId="{0CFD7839-B8CB-4978-8041-0EC2E5EAD0D9}" destId="{EB20B2FC-2830-445D-9F2F-431FD8ECAE48}" srcOrd="1" destOrd="0" presId="urn:microsoft.com/office/officeart/2005/8/layout/orgChart1"/>
    <dgm:cxn modelId="{95A39550-AB4B-4CCD-A4E4-F2BE6742DDF7}" type="presParOf" srcId="{0CFD7839-B8CB-4978-8041-0EC2E5EAD0D9}" destId="{1E97A512-9406-48AA-8452-FF281723630C}" srcOrd="2" destOrd="0" presId="urn:microsoft.com/office/officeart/2005/8/layout/orgChart1"/>
    <dgm:cxn modelId="{7DBD18D3-72DD-4A8C-BC6C-AEC80CD7C056}" type="presParOf" srcId="{2069D906-ED64-42E9-92CB-3003FD99C373}" destId="{6108964F-0B6B-4398-BE0B-70F9E7A4E67D}" srcOrd="2" destOrd="0" presId="urn:microsoft.com/office/officeart/2005/8/layout/orgChart1"/>
    <dgm:cxn modelId="{7EF0DDA0-2B46-4E8D-81AC-BA5CE8842B5B}" type="presParOf" srcId="{2069D906-ED64-42E9-92CB-3003FD99C373}" destId="{981AECB1-44F3-4667-A8B7-108FE67C47D4}" srcOrd="3" destOrd="0" presId="urn:microsoft.com/office/officeart/2005/8/layout/orgChart1"/>
    <dgm:cxn modelId="{57BB97DC-D6DC-46A8-8ED7-18AD861F8F8E}" type="presParOf" srcId="{981AECB1-44F3-4667-A8B7-108FE67C47D4}" destId="{8B652EA7-C4CB-4F2C-94AF-BBF21D0678C6}" srcOrd="0" destOrd="0" presId="urn:microsoft.com/office/officeart/2005/8/layout/orgChart1"/>
    <dgm:cxn modelId="{E75E6249-7683-4CD4-B5F1-E085D654CA6B}" type="presParOf" srcId="{8B652EA7-C4CB-4F2C-94AF-BBF21D0678C6}" destId="{F6984577-ED62-400A-9BAB-D31D2E4E90DB}" srcOrd="0" destOrd="0" presId="urn:microsoft.com/office/officeart/2005/8/layout/orgChart1"/>
    <dgm:cxn modelId="{A9B0A9D6-1421-49F9-B29C-B20B7A94D741}" type="presParOf" srcId="{8B652EA7-C4CB-4F2C-94AF-BBF21D0678C6}" destId="{3EEE7790-6B2A-446B-86AD-5FD0D1FA522F}" srcOrd="1" destOrd="0" presId="urn:microsoft.com/office/officeart/2005/8/layout/orgChart1"/>
    <dgm:cxn modelId="{D8C8C809-B97B-4E70-BFF2-50DAB640311B}" type="presParOf" srcId="{981AECB1-44F3-4667-A8B7-108FE67C47D4}" destId="{93230716-30BE-4ADA-B875-2E24FAAFCEEE}" srcOrd="1" destOrd="0" presId="urn:microsoft.com/office/officeart/2005/8/layout/orgChart1"/>
    <dgm:cxn modelId="{BAE510C0-1732-4079-A25D-9ED5EF9B079F}" type="presParOf" srcId="{93230716-30BE-4ADA-B875-2E24FAAFCEEE}" destId="{0F4E10DB-6D4E-452F-8EDB-2E90968E5BD4}" srcOrd="0" destOrd="0" presId="urn:microsoft.com/office/officeart/2005/8/layout/orgChart1"/>
    <dgm:cxn modelId="{C6733616-B8E3-4D1F-9B0A-C234EC846B73}" type="presParOf" srcId="{93230716-30BE-4ADA-B875-2E24FAAFCEEE}" destId="{19CF3290-26A7-4620-AB64-A715669ED5EE}" srcOrd="1" destOrd="0" presId="urn:microsoft.com/office/officeart/2005/8/layout/orgChart1"/>
    <dgm:cxn modelId="{EEA7E314-62F7-4829-B28C-77479E8F2D86}" type="presParOf" srcId="{19CF3290-26A7-4620-AB64-A715669ED5EE}" destId="{014C2B8C-2204-4B10-AC45-F8FCA7900EC1}" srcOrd="0" destOrd="0" presId="urn:microsoft.com/office/officeart/2005/8/layout/orgChart1"/>
    <dgm:cxn modelId="{1E72BD92-9B5F-4608-A417-64449C2FFFB3}" type="presParOf" srcId="{014C2B8C-2204-4B10-AC45-F8FCA7900EC1}" destId="{B1F6109C-C946-4AD7-A0A5-778251D15494}" srcOrd="0" destOrd="0" presId="urn:microsoft.com/office/officeart/2005/8/layout/orgChart1"/>
    <dgm:cxn modelId="{C06148CA-D1F9-4EB0-8084-9E8B261B1EFC}" type="presParOf" srcId="{014C2B8C-2204-4B10-AC45-F8FCA7900EC1}" destId="{46B24D12-8C19-4F5A-AB13-CCBB27A49CF6}" srcOrd="1" destOrd="0" presId="urn:microsoft.com/office/officeart/2005/8/layout/orgChart1"/>
    <dgm:cxn modelId="{1B659AA9-8883-4AA4-A161-73BEADCEC34E}" type="presParOf" srcId="{19CF3290-26A7-4620-AB64-A715669ED5EE}" destId="{A4497EA5-C34D-4B3D-854E-74BA17B0600F}" srcOrd="1" destOrd="0" presId="urn:microsoft.com/office/officeart/2005/8/layout/orgChart1"/>
    <dgm:cxn modelId="{A72F21ED-319B-413E-9330-DA77020D5EB6}" type="presParOf" srcId="{19CF3290-26A7-4620-AB64-A715669ED5EE}" destId="{7CE1ED56-1068-4848-AFAA-87990142E09C}" srcOrd="2" destOrd="0" presId="urn:microsoft.com/office/officeart/2005/8/layout/orgChart1"/>
    <dgm:cxn modelId="{7F08F32B-548B-410B-960E-A32E1202EFCF}" type="presParOf" srcId="{7CE1ED56-1068-4848-AFAA-87990142E09C}" destId="{39EB6847-D6B6-4350-9D22-676D4CBBFB6F}" srcOrd="0" destOrd="0" presId="urn:microsoft.com/office/officeart/2005/8/layout/orgChart1"/>
    <dgm:cxn modelId="{C008F03E-AB9F-48AD-88DE-CBA1FD815422}" type="presParOf" srcId="{7CE1ED56-1068-4848-AFAA-87990142E09C}" destId="{A50761FC-BD73-40C7-952F-D566CA0DBB47}" srcOrd="1" destOrd="0" presId="urn:microsoft.com/office/officeart/2005/8/layout/orgChart1"/>
    <dgm:cxn modelId="{6BA5F625-B39D-4DCA-97E1-72507B383584}" type="presParOf" srcId="{A50761FC-BD73-40C7-952F-D566CA0DBB47}" destId="{66D5F34C-0895-4873-83F2-D984A6B35B9D}" srcOrd="0" destOrd="0" presId="urn:microsoft.com/office/officeart/2005/8/layout/orgChart1"/>
    <dgm:cxn modelId="{1452C46C-9D18-45F8-A417-02C702C6E12B}" type="presParOf" srcId="{66D5F34C-0895-4873-83F2-D984A6B35B9D}" destId="{C6C2EE66-0885-408E-BE26-87C3600FE660}" srcOrd="0" destOrd="0" presId="urn:microsoft.com/office/officeart/2005/8/layout/orgChart1"/>
    <dgm:cxn modelId="{20778A76-9234-4427-91D0-78F08306F439}" type="presParOf" srcId="{66D5F34C-0895-4873-83F2-D984A6B35B9D}" destId="{A4B3DB30-7998-4A5F-A366-58C8B4CA9339}" srcOrd="1" destOrd="0" presId="urn:microsoft.com/office/officeart/2005/8/layout/orgChart1"/>
    <dgm:cxn modelId="{05926E32-215F-4F5B-AFBC-71CAFD750E7A}" type="presParOf" srcId="{A50761FC-BD73-40C7-952F-D566CA0DBB47}" destId="{11E89676-F6B8-420A-B01D-5E08B717FFC4}" srcOrd="1" destOrd="0" presId="urn:microsoft.com/office/officeart/2005/8/layout/orgChart1"/>
    <dgm:cxn modelId="{4E523A95-7338-45E7-A9AD-6E54D0C6B377}" type="presParOf" srcId="{A50761FC-BD73-40C7-952F-D566CA0DBB47}" destId="{090CF8D9-11A0-40B0-996D-F96EC8C3A944}" srcOrd="2" destOrd="0" presId="urn:microsoft.com/office/officeart/2005/8/layout/orgChart1"/>
    <dgm:cxn modelId="{F07061CC-218F-4781-B689-60D73E66DF72}" type="presParOf" srcId="{93230716-30BE-4ADA-B875-2E24FAAFCEEE}" destId="{FDB14668-ACCF-4D68-BC6F-A28333A36AED}" srcOrd="2" destOrd="0" presId="urn:microsoft.com/office/officeart/2005/8/layout/orgChart1"/>
    <dgm:cxn modelId="{1B4A4CE0-637E-4826-A627-250D67F033D0}" type="presParOf" srcId="{93230716-30BE-4ADA-B875-2E24FAAFCEEE}" destId="{C3757D51-5051-4804-A2A9-B7096B388C9E}" srcOrd="3" destOrd="0" presId="urn:microsoft.com/office/officeart/2005/8/layout/orgChart1"/>
    <dgm:cxn modelId="{6EF5DC0B-2CD4-4F0C-98D7-CA700E5FAE41}" type="presParOf" srcId="{C3757D51-5051-4804-A2A9-B7096B388C9E}" destId="{8DE684BB-FEDE-45CB-8F0B-12559897A750}" srcOrd="0" destOrd="0" presId="urn:microsoft.com/office/officeart/2005/8/layout/orgChart1"/>
    <dgm:cxn modelId="{3336860C-A4E1-4B3C-8263-CFC5AB075730}" type="presParOf" srcId="{8DE684BB-FEDE-45CB-8F0B-12559897A750}" destId="{CDCE2359-FEBD-43B1-AAC2-234B92E6E10F}" srcOrd="0" destOrd="0" presId="urn:microsoft.com/office/officeart/2005/8/layout/orgChart1"/>
    <dgm:cxn modelId="{04D397A1-8440-466B-BF2D-7E81FE7206CA}" type="presParOf" srcId="{8DE684BB-FEDE-45CB-8F0B-12559897A750}" destId="{1070F1A0-4E57-494E-9B06-DB12814A459F}" srcOrd="1" destOrd="0" presId="urn:microsoft.com/office/officeart/2005/8/layout/orgChart1"/>
    <dgm:cxn modelId="{6AD1B5D3-71F0-48DE-ABF6-2CC09DCD259D}" type="presParOf" srcId="{C3757D51-5051-4804-A2A9-B7096B388C9E}" destId="{D1CB0E58-B511-451E-A217-6AC943D8629E}" srcOrd="1" destOrd="0" presId="urn:microsoft.com/office/officeart/2005/8/layout/orgChart1"/>
    <dgm:cxn modelId="{0582288F-3298-4B62-B1A1-2AD7C4FE493B}" type="presParOf" srcId="{C3757D51-5051-4804-A2A9-B7096B388C9E}" destId="{E46B8352-4BF9-4719-829B-BC98101529AB}" srcOrd="2" destOrd="0" presId="urn:microsoft.com/office/officeart/2005/8/layout/orgChart1"/>
    <dgm:cxn modelId="{73FF3293-DB59-446A-9D49-986A008B208D}" type="presParOf" srcId="{93230716-30BE-4ADA-B875-2E24FAAFCEEE}" destId="{A56F9D4D-E976-4518-8774-DFDE91EE7C56}" srcOrd="4" destOrd="0" presId="urn:microsoft.com/office/officeart/2005/8/layout/orgChart1"/>
    <dgm:cxn modelId="{A2B3888D-7EB9-4D40-8F96-1D69A3D9A720}" type="presParOf" srcId="{93230716-30BE-4ADA-B875-2E24FAAFCEEE}" destId="{251BA4C9-EFD9-4ACA-95D0-F713CB300404}" srcOrd="5" destOrd="0" presId="urn:microsoft.com/office/officeart/2005/8/layout/orgChart1"/>
    <dgm:cxn modelId="{B85FCF9C-AFB3-40E5-BF24-ABE83A8602CA}" type="presParOf" srcId="{251BA4C9-EFD9-4ACA-95D0-F713CB300404}" destId="{E1665845-84B5-4256-850C-67BD452A6A4C}" srcOrd="0" destOrd="0" presId="urn:microsoft.com/office/officeart/2005/8/layout/orgChart1"/>
    <dgm:cxn modelId="{1256058D-6F99-470C-B351-7B055BE70115}" type="presParOf" srcId="{E1665845-84B5-4256-850C-67BD452A6A4C}" destId="{1C8A7168-F170-4B16-BBA3-12698B4AF180}" srcOrd="0" destOrd="0" presId="urn:microsoft.com/office/officeart/2005/8/layout/orgChart1"/>
    <dgm:cxn modelId="{115D9E40-33FE-4E3F-8D0B-85E7D4978BB6}" type="presParOf" srcId="{E1665845-84B5-4256-850C-67BD452A6A4C}" destId="{E37437D1-839A-4449-8780-7B247D414D6D}" srcOrd="1" destOrd="0" presId="urn:microsoft.com/office/officeart/2005/8/layout/orgChart1"/>
    <dgm:cxn modelId="{3EB9E8E7-BA6F-4A96-8490-269C13AF8272}" type="presParOf" srcId="{251BA4C9-EFD9-4ACA-95D0-F713CB300404}" destId="{D52FD873-72CC-4F37-B714-017109739341}" srcOrd="1" destOrd="0" presId="urn:microsoft.com/office/officeart/2005/8/layout/orgChart1"/>
    <dgm:cxn modelId="{71193121-44D0-47DB-95A0-E7230E4CB1A7}" type="presParOf" srcId="{251BA4C9-EFD9-4ACA-95D0-F713CB300404}" destId="{89AE0ABD-BC78-4F4F-91CB-4EB105E7033C}" srcOrd="2" destOrd="0" presId="urn:microsoft.com/office/officeart/2005/8/layout/orgChart1"/>
    <dgm:cxn modelId="{9F92868E-F15C-489E-9922-FB1C86CCEFB4}" type="presParOf" srcId="{93230716-30BE-4ADA-B875-2E24FAAFCEEE}" destId="{735E0260-0994-474F-B0E3-46BD00BB1C26}" srcOrd="6" destOrd="0" presId="urn:microsoft.com/office/officeart/2005/8/layout/orgChart1"/>
    <dgm:cxn modelId="{51644062-4137-45C7-804C-43213634E70B}" type="presParOf" srcId="{93230716-30BE-4ADA-B875-2E24FAAFCEEE}" destId="{1BF06986-C914-4135-83A5-6E89DCF2EB00}" srcOrd="7" destOrd="0" presId="urn:microsoft.com/office/officeart/2005/8/layout/orgChart1"/>
    <dgm:cxn modelId="{8ADCA05E-8930-4D92-8CF4-48FD6B695BC4}" type="presParOf" srcId="{1BF06986-C914-4135-83A5-6E89DCF2EB00}" destId="{9D891F86-AA7B-4857-B6D8-0D15FD26C49B}" srcOrd="0" destOrd="0" presId="urn:microsoft.com/office/officeart/2005/8/layout/orgChart1"/>
    <dgm:cxn modelId="{D60C9273-3906-4C19-8F2B-0FB9D09C34F0}" type="presParOf" srcId="{9D891F86-AA7B-4857-B6D8-0D15FD26C49B}" destId="{DF4363CD-6527-4231-AA38-B4EF7F8B072D}" srcOrd="0" destOrd="0" presId="urn:microsoft.com/office/officeart/2005/8/layout/orgChart1"/>
    <dgm:cxn modelId="{430C48F2-9D29-4F7F-9CBD-37145DB7B84C}" type="presParOf" srcId="{9D891F86-AA7B-4857-B6D8-0D15FD26C49B}" destId="{07FD5264-52C4-4EA6-9352-25C1D376DFD1}" srcOrd="1" destOrd="0" presId="urn:microsoft.com/office/officeart/2005/8/layout/orgChart1"/>
    <dgm:cxn modelId="{90397819-27D8-45BD-9C69-81EF56D7E83C}" type="presParOf" srcId="{1BF06986-C914-4135-83A5-6E89DCF2EB00}" destId="{F99842D1-D8A7-4E78-9A42-7AD10972EB19}" srcOrd="1" destOrd="0" presId="urn:microsoft.com/office/officeart/2005/8/layout/orgChart1"/>
    <dgm:cxn modelId="{7D73BA53-90C1-4994-942B-7D1C82783A83}" type="presParOf" srcId="{1BF06986-C914-4135-83A5-6E89DCF2EB00}" destId="{BE89B5E0-8DCF-47B7-B131-35A845DA25B8}" srcOrd="2" destOrd="0" presId="urn:microsoft.com/office/officeart/2005/8/layout/orgChart1"/>
    <dgm:cxn modelId="{448A95F4-6E2E-472B-AB44-B570266B2019}" type="presParOf" srcId="{981AECB1-44F3-4667-A8B7-108FE67C47D4}" destId="{D2B82BE7-6288-4185-8D03-0118BBD94500}" srcOrd="2" destOrd="0" presId="urn:microsoft.com/office/officeart/2005/8/layout/orgChart1"/>
    <dgm:cxn modelId="{DE377D79-A708-4BA6-89D0-CC5ECE1B4BCD}" type="presParOf" srcId="{2069D906-ED64-42E9-92CB-3003FD99C373}" destId="{034C995E-43A0-4D7B-B00E-8748D9528C9C}" srcOrd="4" destOrd="0" presId="urn:microsoft.com/office/officeart/2005/8/layout/orgChart1"/>
    <dgm:cxn modelId="{A246E648-608E-4852-B265-5A45823B75FC}" type="presParOf" srcId="{2069D906-ED64-42E9-92CB-3003FD99C373}" destId="{1DDB75BF-0C1F-4C61-BBFF-374FA1CDDFFC}" srcOrd="5" destOrd="0" presId="urn:microsoft.com/office/officeart/2005/8/layout/orgChart1"/>
    <dgm:cxn modelId="{9072C88D-8F25-4A51-A2BE-16734D08BA85}" type="presParOf" srcId="{1DDB75BF-0C1F-4C61-BBFF-374FA1CDDFFC}" destId="{2CFDA6C6-5050-41D5-A4EE-2BE9F252561E}" srcOrd="0" destOrd="0" presId="urn:microsoft.com/office/officeart/2005/8/layout/orgChart1"/>
    <dgm:cxn modelId="{031BFEDE-0C3F-4C4F-B29F-86D319C70B4A}" type="presParOf" srcId="{2CFDA6C6-5050-41D5-A4EE-2BE9F252561E}" destId="{599A12A2-0792-4FAD-A9FA-B3B7330BDAC2}" srcOrd="0" destOrd="0" presId="urn:microsoft.com/office/officeart/2005/8/layout/orgChart1"/>
    <dgm:cxn modelId="{B0D53B8E-D803-4931-9C1F-97981B71CBC4}" type="presParOf" srcId="{2CFDA6C6-5050-41D5-A4EE-2BE9F252561E}" destId="{9588EEB1-282A-460D-80AA-998775F5BBE8}" srcOrd="1" destOrd="0" presId="urn:microsoft.com/office/officeart/2005/8/layout/orgChart1"/>
    <dgm:cxn modelId="{89E5F45B-3A43-4789-AAC2-0108737D3BF5}" type="presParOf" srcId="{1DDB75BF-0C1F-4C61-BBFF-374FA1CDDFFC}" destId="{8DC9A812-783E-42CA-9E6A-FAE44A0111F9}" srcOrd="1" destOrd="0" presId="urn:microsoft.com/office/officeart/2005/8/layout/orgChart1"/>
    <dgm:cxn modelId="{F486737A-0C90-47F3-B2CC-301EEA434229}" type="presParOf" srcId="{1DDB75BF-0C1F-4C61-BBFF-374FA1CDDFFC}" destId="{A224CF38-C9E3-464E-84A8-109C02EF79DF}" srcOrd="2" destOrd="0" presId="urn:microsoft.com/office/officeart/2005/8/layout/orgChart1"/>
    <dgm:cxn modelId="{4E75A019-8A19-4481-A497-09A5E62E91EA}" type="presParOf" srcId="{2069D906-ED64-42E9-92CB-3003FD99C373}" destId="{2E595F16-7B9D-4D2C-8310-70439AA61FCB}" srcOrd="6" destOrd="0" presId="urn:microsoft.com/office/officeart/2005/8/layout/orgChart1"/>
    <dgm:cxn modelId="{C604E7E4-A686-4382-88FE-C031635C85B4}" type="presParOf" srcId="{2069D906-ED64-42E9-92CB-3003FD99C373}" destId="{8AA659A3-57AA-4C50-8D8B-808D0C978E74}" srcOrd="7" destOrd="0" presId="urn:microsoft.com/office/officeart/2005/8/layout/orgChart1"/>
    <dgm:cxn modelId="{8CDE8D3C-6538-428A-9098-3A95C4526C45}" type="presParOf" srcId="{8AA659A3-57AA-4C50-8D8B-808D0C978E74}" destId="{BC726B38-C9D4-43B1-ACDE-C649FE6193EC}" srcOrd="0" destOrd="0" presId="urn:microsoft.com/office/officeart/2005/8/layout/orgChart1"/>
    <dgm:cxn modelId="{63264349-D199-4A78-B0B5-53B494FA149B}" type="presParOf" srcId="{BC726B38-C9D4-43B1-ACDE-C649FE6193EC}" destId="{D0D3242B-4388-4582-A947-037E6C2CA471}" srcOrd="0" destOrd="0" presId="urn:microsoft.com/office/officeart/2005/8/layout/orgChart1"/>
    <dgm:cxn modelId="{E0CB0F48-DC7D-4B13-AB93-1E085B1B3262}" type="presParOf" srcId="{BC726B38-C9D4-43B1-ACDE-C649FE6193EC}" destId="{6DBDEB8A-ADF1-484B-9A0E-3B3D0A9001DC}" srcOrd="1" destOrd="0" presId="urn:microsoft.com/office/officeart/2005/8/layout/orgChart1"/>
    <dgm:cxn modelId="{6E4A2EB1-7388-4EED-85BB-A8203D8F8F0C}" type="presParOf" srcId="{8AA659A3-57AA-4C50-8D8B-808D0C978E74}" destId="{3539DA18-29BD-4B64-9CDF-103065520827}" srcOrd="1" destOrd="0" presId="urn:microsoft.com/office/officeart/2005/8/layout/orgChart1"/>
    <dgm:cxn modelId="{36DCAC6D-AEBF-4E9E-8970-889AFCAEA184}" type="presParOf" srcId="{8AA659A3-57AA-4C50-8D8B-808D0C978E74}" destId="{4D474D53-7370-48C1-B561-20FD7944AD85}" srcOrd="2" destOrd="0" presId="urn:microsoft.com/office/officeart/2005/8/layout/orgChart1"/>
    <dgm:cxn modelId="{6C071EA4-1F98-4B7C-B301-73B2562FDE6F}" type="presParOf" srcId="{6794A30B-59FB-4ACA-A1F1-38237D10ADC4}" destId="{CC72F89A-62E6-4053-9E94-4CDAB0891F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57AFC2-D758-4A7C-82EF-AE289F145BFF}" type="doc">
      <dgm:prSet loTypeId="urn:microsoft.com/office/officeart/2005/8/layout/pList2#1" loCatId="list" qsTypeId="urn:microsoft.com/office/officeart/2005/8/quickstyle/simple1" qsCatId="simple" csTypeId="urn:microsoft.com/office/officeart/2005/8/colors/accent5_5" csCatId="accent5" phldr="1"/>
      <dgm:spPr/>
    </dgm:pt>
    <dgm:pt modelId="{4C910D32-B7AB-4C27-A88B-CA8EEDEB737A}">
      <dgm:prSet phldrT="[Texto]"/>
      <dgm:spPr/>
      <dgm:t>
        <a:bodyPr/>
        <a:lstStyle/>
        <a:p>
          <a:pPr algn="just"/>
          <a:r>
            <a:rPr lang="en-US" b="1" dirty="0" smtClean="0">
              <a:latin typeface="Lucida Calligraphy" pitchFamily="66" charset="0"/>
            </a:rPr>
            <a:t>Kidney stones</a:t>
          </a:r>
          <a:r>
            <a:rPr lang="en-US" dirty="0" smtClean="0">
              <a:latin typeface="Lucida Calligraphy" pitchFamily="66" charset="0"/>
            </a:rPr>
            <a:t> is the term commonly used to refer to stones, or calculi, in the urinary system. Stones form in the kidneys and may be found anywhere in the urinary system.</a:t>
          </a:r>
          <a:endParaRPr lang="es-PA" dirty="0">
            <a:latin typeface="Lucida Calligraphy" pitchFamily="66" charset="0"/>
          </a:endParaRPr>
        </a:p>
      </dgm:t>
    </dgm:pt>
    <dgm:pt modelId="{476AC972-FD59-4B80-A440-9B5BE7859E98}" type="parTrans" cxnId="{ADA080F9-93B2-437C-B145-90D1EAC20F70}">
      <dgm:prSet/>
      <dgm:spPr/>
      <dgm:t>
        <a:bodyPr/>
        <a:lstStyle/>
        <a:p>
          <a:endParaRPr lang="es-PA"/>
        </a:p>
      </dgm:t>
    </dgm:pt>
    <dgm:pt modelId="{3615BC67-A27D-42D3-A9EF-4ABB8D2556DD}" type="sibTrans" cxnId="{ADA080F9-93B2-437C-B145-90D1EAC20F70}">
      <dgm:prSet/>
      <dgm:spPr/>
      <dgm:t>
        <a:bodyPr/>
        <a:lstStyle/>
        <a:p>
          <a:endParaRPr lang="es-PA"/>
        </a:p>
      </dgm:t>
    </dgm:pt>
    <dgm:pt modelId="{5A544F2B-45F4-418D-816E-56E69D419B0E}">
      <dgm:prSet custT="1"/>
      <dgm:spPr/>
      <dgm:t>
        <a:bodyPr/>
        <a:lstStyle/>
        <a:p>
          <a:pPr algn="just"/>
          <a:r>
            <a:rPr lang="en-US" sz="1600" b="1" dirty="0" err="1" smtClean="0">
              <a:latin typeface="Lucida Calligraphy" pitchFamily="66" charset="0"/>
            </a:rPr>
            <a:t>Prostatitis</a:t>
          </a:r>
          <a:r>
            <a:rPr lang="en-US" sz="1600" dirty="0" smtClean="0">
              <a:latin typeface="Lucida Calligraphy" pitchFamily="66" charset="0"/>
            </a:rPr>
            <a:t> is inflammation of the prostate gland that results in urinary frequency and urgency, burning or painful urination, a condition called </a:t>
          </a:r>
          <a:r>
            <a:rPr lang="en-US" sz="1600" dirty="0" err="1" smtClean="0">
              <a:latin typeface="Lucida Calligraphy" pitchFamily="66" charset="0"/>
            </a:rPr>
            <a:t>dysuria</a:t>
          </a:r>
          <a:r>
            <a:rPr lang="en-US" sz="1600" dirty="0" smtClean="0">
              <a:latin typeface="Lucida Calligraphy" pitchFamily="66" charset="0"/>
            </a:rPr>
            <a:t>, and pain in the lower back and genital area</a:t>
          </a:r>
          <a:endParaRPr lang="en-US" sz="1600" dirty="0">
            <a:latin typeface="Lucida Calligraphy" pitchFamily="66" charset="0"/>
          </a:endParaRPr>
        </a:p>
      </dgm:t>
    </dgm:pt>
    <dgm:pt modelId="{28F7FE49-6B63-44A7-B58C-4E4000DBD309}" type="parTrans" cxnId="{A98C2346-82AA-4B47-AFA9-EC608F4F9A77}">
      <dgm:prSet/>
      <dgm:spPr/>
      <dgm:t>
        <a:bodyPr/>
        <a:lstStyle/>
        <a:p>
          <a:endParaRPr lang="es-PA"/>
        </a:p>
      </dgm:t>
    </dgm:pt>
    <dgm:pt modelId="{5F891C38-BC4C-49FC-BA28-CE223B3B59DB}" type="sibTrans" cxnId="{A98C2346-82AA-4B47-AFA9-EC608F4F9A77}">
      <dgm:prSet/>
      <dgm:spPr/>
      <dgm:t>
        <a:bodyPr/>
        <a:lstStyle/>
        <a:p>
          <a:endParaRPr lang="es-PA"/>
        </a:p>
      </dgm:t>
    </dgm:pt>
    <dgm:pt modelId="{7DD975A0-DC8A-4164-9792-7E0104D1D061}">
      <dgm:prSet custT="1"/>
      <dgm:spPr/>
      <dgm:t>
        <a:bodyPr/>
        <a:lstStyle/>
        <a:p>
          <a:pPr algn="just"/>
          <a:r>
            <a:rPr lang="en-US" sz="1800" b="1" dirty="0" smtClean="0">
              <a:latin typeface="Lucida Calligraphy" pitchFamily="66" charset="0"/>
            </a:rPr>
            <a:t>Urinary tract infections (UTIs)</a:t>
          </a:r>
          <a:r>
            <a:rPr lang="en-US" sz="1800" dirty="0" smtClean="0">
              <a:latin typeface="Lucida Calligraphy" pitchFamily="66" charset="0"/>
            </a:rPr>
            <a:t> are caused by bacteria in the urinary tract.</a:t>
          </a:r>
          <a:endParaRPr lang="en-US" sz="1800" dirty="0">
            <a:latin typeface="Lucida Calligraphy" pitchFamily="66" charset="0"/>
          </a:endParaRPr>
        </a:p>
      </dgm:t>
    </dgm:pt>
    <dgm:pt modelId="{EDE31EFE-A4B2-436E-9B74-437B3E4096D5}" type="parTrans" cxnId="{7FBF84BE-9B1E-457C-AACD-24D073592DAD}">
      <dgm:prSet/>
      <dgm:spPr/>
      <dgm:t>
        <a:bodyPr/>
        <a:lstStyle/>
        <a:p>
          <a:endParaRPr lang="es-PA"/>
        </a:p>
      </dgm:t>
    </dgm:pt>
    <dgm:pt modelId="{F074DDAF-7C91-4E4B-B417-62D549A81DCE}" type="sibTrans" cxnId="{7FBF84BE-9B1E-457C-AACD-24D073592DAD}">
      <dgm:prSet/>
      <dgm:spPr/>
      <dgm:t>
        <a:bodyPr/>
        <a:lstStyle/>
        <a:p>
          <a:endParaRPr lang="es-PA"/>
        </a:p>
      </dgm:t>
    </dgm:pt>
    <dgm:pt modelId="{DAE52CE8-430E-42A7-95F9-E1A65C2E50A8}" type="pres">
      <dgm:prSet presAssocID="{1057AFC2-D758-4A7C-82EF-AE289F145BFF}" presName="Name0" presStyleCnt="0">
        <dgm:presLayoutVars>
          <dgm:dir/>
          <dgm:resizeHandles val="exact"/>
        </dgm:presLayoutVars>
      </dgm:prSet>
      <dgm:spPr/>
    </dgm:pt>
    <dgm:pt modelId="{BC9B9771-F48B-42C6-8144-8CCF12227E15}" type="pres">
      <dgm:prSet presAssocID="{1057AFC2-D758-4A7C-82EF-AE289F145BFF}" presName="bkgdShp" presStyleLbl="alignAccFollowNode1" presStyleIdx="0" presStyleCnt="1"/>
      <dgm:spPr/>
    </dgm:pt>
    <dgm:pt modelId="{ADCF708F-236D-4CBA-A81A-96DA8CE4BB4B}" type="pres">
      <dgm:prSet presAssocID="{1057AFC2-D758-4A7C-82EF-AE289F145BFF}" presName="linComp" presStyleCnt="0"/>
      <dgm:spPr/>
    </dgm:pt>
    <dgm:pt modelId="{FBCF77F9-7581-4EC8-A0DE-56A6A522240F}" type="pres">
      <dgm:prSet presAssocID="{4C910D32-B7AB-4C27-A88B-CA8EEDEB737A}" presName="compNode" presStyleCnt="0"/>
      <dgm:spPr/>
    </dgm:pt>
    <dgm:pt modelId="{727BA985-7519-4A0D-A0DE-3761F17BFB70}" type="pres">
      <dgm:prSet presAssocID="{4C910D32-B7AB-4C27-A88B-CA8EEDEB73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50533FD-DDB5-4AD0-90EB-058EEBA4DDD7}" type="pres">
      <dgm:prSet presAssocID="{4C910D32-B7AB-4C27-A88B-CA8EEDEB737A}" presName="invisiNode" presStyleLbl="node1" presStyleIdx="0" presStyleCnt="3"/>
      <dgm:spPr/>
    </dgm:pt>
    <dgm:pt modelId="{9FF4F8CA-DCC9-43DC-B029-21794423C25F}" type="pres">
      <dgm:prSet presAssocID="{4C910D32-B7AB-4C27-A88B-CA8EEDEB737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A"/>
        </a:p>
      </dgm:t>
    </dgm:pt>
    <dgm:pt modelId="{78A5B513-C9B0-465A-A3DF-FA0437B06CE0}" type="pres">
      <dgm:prSet presAssocID="{3615BC67-A27D-42D3-A9EF-4ABB8D2556DD}" presName="sibTrans" presStyleLbl="sibTrans2D1" presStyleIdx="0" presStyleCnt="0"/>
      <dgm:spPr/>
      <dgm:t>
        <a:bodyPr/>
        <a:lstStyle/>
        <a:p>
          <a:endParaRPr lang="es-PA"/>
        </a:p>
      </dgm:t>
    </dgm:pt>
    <dgm:pt modelId="{02A7384D-851A-417E-8FB5-6F8749524452}" type="pres">
      <dgm:prSet presAssocID="{5A544F2B-45F4-418D-816E-56E69D419B0E}" presName="compNode" presStyleCnt="0"/>
      <dgm:spPr/>
    </dgm:pt>
    <dgm:pt modelId="{E3E5532E-E1C1-4390-B672-805CE32E0F23}" type="pres">
      <dgm:prSet presAssocID="{5A544F2B-45F4-418D-816E-56E69D419B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8751167-5ED8-4298-BDC5-2836B80BEF93}" type="pres">
      <dgm:prSet presAssocID="{5A544F2B-45F4-418D-816E-56E69D419B0E}" presName="invisiNode" presStyleLbl="node1" presStyleIdx="1" presStyleCnt="3"/>
      <dgm:spPr/>
    </dgm:pt>
    <dgm:pt modelId="{0ED352ED-61A7-4C45-9CF1-B5C00B86A8AE}" type="pres">
      <dgm:prSet presAssocID="{5A544F2B-45F4-418D-816E-56E69D419B0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F22846-BBF3-4D01-9B99-C02725011DE4}" type="pres">
      <dgm:prSet presAssocID="{5F891C38-BC4C-49FC-BA28-CE223B3B59DB}" presName="sibTrans" presStyleLbl="sibTrans2D1" presStyleIdx="0" presStyleCnt="0"/>
      <dgm:spPr/>
      <dgm:t>
        <a:bodyPr/>
        <a:lstStyle/>
        <a:p>
          <a:endParaRPr lang="es-PA"/>
        </a:p>
      </dgm:t>
    </dgm:pt>
    <dgm:pt modelId="{D05578FB-3FAE-4066-9746-0CDF453F22DE}" type="pres">
      <dgm:prSet presAssocID="{7DD975A0-DC8A-4164-9792-7E0104D1D061}" presName="compNode" presStyleCnt="0"/>
      <dgm:spPr/>
    </dgm:pt>
    <dgm:pt modelId="{C0E36778-91D0-41AE-A625-32C1074EEB6C}" type="pres">
      <dgm:prSet presAssocID="{7DD975A0-DC8A-4164-9792-7E0104D1D06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C706B44B-9C81-4A27-A561-504F78CAE6A6}" type="pres">
      <dgm:prSet presAssocID="{7DD975A0-DC8A-4164-9792-7E0104D1D061}" presName="invisiNode" presStyleLbl="node1" presStyleIdx="2" presStyleCnt="3"/>
      <dgm:spPr/>
    </dgm:pt>
    <dgm:pt modelId="{B8F68A1B-DA8D-43B6-BA58-732E84F94760}" type="pres">
      <dgm:prSet presAssocID="{7DD975A0-DC8A-4164-9792-7E0104D1D061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66CECEC-6331-4BFC-9201-98E2D44B1753}" type="presOf" srcId="{4C910D32-B7AB-4C27-A88B-CA8EEDEB737A}" destId="{727BA985-7519-4A0D-A0DE-3761F17BFB70}" srcOrd="0" destOrd="0" presId="urn:microsoft.com/office/officeart/2005/8/layout/pList2#1"/>
    <dgm:cxn modelId="{7FBF84BE-9B1E-457C-AACD-24D073592DAD}" srcId="{1057AFC2-D758-4A7C-82EF-AE289F145BFF}" destId="{7DD975A0-DC8A-4164-9792-7E0104D1D061}" srcOrd="2" destOrd="0" parTransId="{EDE31EFE-A4B2-436E-9B74-437B3E4096D5}" sibTransId="{F074DDAF-7C91-4E4B-B417-62D549A81DCE}"/>
    <dgm:cxn modelId="{01190FE5-7B12-43D8-9E2F-AE594AEFC485}" type="presOf" srcId="{5F891C38-BC4C-49FC-BA28-CE223B3B59DB}" destId="{0AF22846-BBF3-4D01-9B99-C02725011DE4}" srcOrd="0" destOrd="0" presId="urn:microsoft.com/office/officeart/2005/8/layout/pList2#1"/>
    <dgm:cxn modelId="{6785C7F9-6776-4CAB-A114-1A5992CA117A}" type="presOf" srcId="{3615BC67-A27D-42D3-A9EF-4ABB8D2556DD}" destId="{78A5B513-C9B0-465A-A3DF-FA0437B06CE0}" srcOrd="0" destOrd="0" presId="urn:microsoft.com/office/officeart/2005/8/layout/pList2#1"/>
    <dgm:cxn modelId="{446D06EE-9695-46C2-B185-2EC4A9155876}" type="presOf" srcId="{7DD975A0-DC8A-4164-9792-7E0104D1D061}" destId="{C0E36778-91D0-41AE-A625-32C1074EEB6C}" srcOrd="0" destOrd="0" presId="urn:microsoft.com/office/officeart/2005/8/layout/pList2#1"/>
    <dgm:cxn modelId="{1E36055C-59E1-4072-B496-1D2099E55848}" type="presOf" srcId="{5A544F2B-45F4-418D-816E-56E69D419B0E}" destId="{E3E5532E-E1C1-4390-B672-805CE32E0F23}" srcOrd="0" destOrd="0" presId="urn:microsoft.com/office/officeart/2005/8/layout/pList2#1"/>
    <dgm:cxn modelId="{A98C2346-82AA-4B47-AFA9-EC608F4F9A77}" srcId="{1057AFC2-D758-4A7C-82EF-AE289F145BFF}" destId="{5A544F2B-45F4-418D-816E-56E69D419B0E}" srcOrd="1" destOrd="0" parTransId="{28F7FE49-6B63-44A7-B58C-4E4000DBD309}" sibTransId="{5F891C38-BC4C-49FC-BA28-CE223B3B59DB}"/>
    <dgm:cxn modelId="{ADA080F9-93B2-437C-B145-90D1EAC20F70}" srcId="{1057AFC2-D758-4A7C-82EF-AE289F145BFF}" destId="{4C910D32-B7AB-4C27-A88B-CA8EEDEB737A}" srcOrd="0" destOrd="0" parTransId="{476AC972-FD59-4B80-A440-9B5BE7859E98}" sibTransId="{3615BC67-A27D-42D3-A9EF-4ABB8D2556DD}"/>
    <dgm:cxn modelId="{4500B3B4-41D7-4890-9C5B-6E7A0D1C0868}" type="presOf" srcId="{1057AFC2-D758-4A7C-82EF-AE289F145BFF}" destId="{DAE52CE8-430E-42A7-95F9-E1A65C2E50A8}" srcOrd="0" destOrd="0" presId="urn:microsoft.com/office/officeart/2005/8/layout/pList2#1"/>
    <dgm:cxn modelId="{5940C643-A41E-4069-A680-6FD8570DBF1D}" type="presParOf" srcId="{DAE52CE8-430E-42A7-95F9-E1A65C2E50A8}" destId="{BC9B9771-F48B-42C6-8144-8CCF12227E15}" srcOrd="0" destOrd="0" presId="urn:microsoft.com/office/officeart/2005/8/layout/pList2#1"/>
    <dgm:cxn modelId="{73AF39ED-AFFF-4FB0-9915-76DFB2E8AFD5}" type="presParOf" srcId="{DAE52CE8-430E-42A7-95F9-E1A65C2E50A8}" destId="{ADCF708F-236D-4CBA-A81A-96DA8CE4BB4B}" srcOrd="1" destOrd="0" presId="urn:microsoft.com/office/officeart/2005/8/layout/pList2#1"/>
    <dgm:cxn modelId="{EA4A9B8F-8876-4A93-9F60-98F077DE4B52}" type="presParOf" srcId="{ADCF708F-236D-4CBA-A81A-96DA8CE4BB4B}" destId="{FBCF77F9-7581-4EC8-A0DE-56A6A522240F}" srcOrd="0" destOrd="0" presId="urn:microsoft.com/office/officeart/2005/8/layout/pList2#1"/>
    <dgm:cxn modelId="{57CCEF58-59FB-4485-A70F-897B03D3225F}" type="presParOf" srcId="{FBCF77F9-7581-4EC8-A0DE-56A6A522240F}" destId="{727BA985-7519-4A0D-A0DE-3761F17BFB70}" srcOrd="0" destOrd="0" presId="urn:microsoft.com/office/officeart/2005/8/layout/pList2#1"/>
    <dgm:cxn modelId="{DE14E7B4-1D71-404F-97CB-3056A7EEF1A8}" type="presParOf" srcId="{FBCF77F9-7581-4EC8-A0DE-56A6A522240F}" destId="{A50533FD-DDB5-4AD0-90EB-058EEBA4DDD7}" srcOrd="1" destOrd="0" presId="urn:microsoft.com/office/officeart/2005/8/layout/pList2#1"/>
    <dgm:cxn modelId="{45AF00A6-CFE0-4D9E-BE46-2154BC0E1C36}" type="presParOf" srcId="{FBCF77F9-7581-4EC8-A0DE-56A6A522240F}" destId="{9FF4F8CA-DCC9-43DC-B029-21794423C25F}" srcOrd="2" destOrd="0" presId="urn:microsoft.com/office/officeart/2005/8/layout/pList2#1"/>
    <dgm:cxn modelId="{9B415A32-2574-4C34-9A72-F2E1C8EC8B2B}" type="presParOf" srcId="{ADCF708F-236D-4CBA-A81A-96DA8CE4BB4B}" destId="{78A5B513-C9B0-465A-A3DF-FA0437B06CE0}" srcOrd="1" destOrd="0" presId="urn:microsoft.com/office/officeart/2005/8/layout/pList2#1"/>
    <dgm:cxn modelId="{D892AD30-532B-491A-8E8C-A8AE7B4097DC}" type="presParOf" srcId="{ADCF708F-236D-4CBA-A81A-96DA8CE4BB4B}" destId="{02A7384D-851A-417E-8FB5-6F8749524452}" srcOrd="2" destOrd="0" presId="urn:microsoft.com/office/officeart/2005/8/layout/pList2#1"/>
    <dgm:cxn modelId="{FB23B776-120B-4B11-9293-4DECB0833F76}" type="presParOf" srcId="{02A7384D-851A-417E-8FB5-6F8749524452}" destId="{E3E5532E-E1C1-4390-B672-805CE32E0F23}" srcOrd="0" destOrd="0" presId="urn:microsoft.com/office/officeart/2005/8/layout/pList2#1"/>
    <dgm:cxn modelId="{E4C114A0-941A-4879-9572-8A9228F554DC}" type="presParOf" srcId="{02A7384D-851A-417E-8FB5-6F8749524452}" destId="{08751167-5ED8-4298-BDC5-2836B80BEF93}" srcOrd="1" destOrd="0" presId="urn:microsoft.com/office/officeart/2005/8/layout/pList2#1"/>
    <dgm:cxn modelId="{27E15EB1-80CD-4DDF-A9A1-2D3BB4B5EE7F}" type="presParOf" srcId="{02A7384D-851A-417E-8FB5-6F8749524452}" destId="{0ED352ED-61A7-4C45-9CF1-B5C00B86A8AE}" srcOrd="2" destOrd="0" presId="urn:microsoft.com/office/officeart/2005/8/layout/pList2#1"/>
    <dgm:cxn modelId="{B5B5B0CC-69F3-4942-B9E9-1C5B7FDDD3E3}" type="presParOf" srcId="{ADCF708F-236D-4CBA-A81A-96DA8CE4BB4B}" destId="{0AF22846-BBF3-4D01-9B99-C02725011DE4}" srcOrd="3" destOrd="0" presId="urn:microsoft.com/office/officeart/2005/8/layout/pList2#1"/>
    <dgm:cxn modelId="{3D011F5B-D055-4B70-BA56-38A3302661DA}" type="presParOf" srcId="{ADCF708F-236D-4CBA-A81A-96DA8CE4BB4B}" destId="{D05578FB-3FAE-4066-9746-0CDF453F22DE}" srcOrd="4" destOrd="0" presId="urn:microsoft.com/office/officeart/2005/8/layout/pList2#1"/>
    <dgm:cxn modelId="{BBF487FE-F522-463E-9D1E-3E502F672932}" type="presParOf" srcId="{D05578FB-3FAE-4066-9746-0CDF453F22DE}" destId="{C0E36778-91D0-41AE-A625-32C1074EEB6C}" srcOrd="0" destOrd="0" presId="urn:microsoft.com/office/officeart/2005/8/layout/pList2#1"/>
    <dgm:cxn modelId="{121DEE08-C794-49A9-B6F1-0D161582527E}" type="presParOf" srcId="{D05578FB-3FAE-4066-9746-0CDF453F22DE}" destId="{C706B44B-9C81-4A27-A561-504F78CAE6A6}" srcOrd="1" destOrd="0" presId="urn:microsoft.com/office/officeart/2005/8/layout/pList2#1"/>
    <dgm:cxn modelId="{FA42A4E5-4498-49D1-8739-346E268600E2}" type="presParOf" srcId="{D05578FB-3FAE-4066-9746-0CDF453F22DE}" destId="{B8F68A1B-DA8D-43B6-BA58-732E84F94760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C0A36F-EE37-4791-AEF6-C6A937032026}" type="doc">
      <dgm:prSet loTypeId="urn:microsoft.com/office/officeart/2005/8/layout/pList2#2" loCatId="list" qsTypeId="urn:microsoft.com/office/officeart/2005/8/quickstyle/simple1" qsCatId="simple" csTypeId="urn:microsoft.com/office/officeart/2005/8/colors/accent5_5" csCatId="accent5" phldr="1"/>
      <dgm:spPr/>
    </dgm:pt>
    <dgm:pt modelId="{82A9D957-330E-47B9-89FA-BC2840AF888A}">
      <dgm:prSet phldrT="[Texto]" custT="1"/>
      <dgm:spPr/>
      <dgm:t>
        <a:bodyPr/>
        <a:lstStyle/>
        <a:p>
          <a:pPr algn="just"/>
          <a:r>
            <a:rPr lang="en-US" sz="1800" b="1" dirty="0" smtClean="0">
              <a:latin typeface="Lucida Calligraphy" pitchFamily="66" charset="0"/>
            </a:rPr>
            <a:t>Urinary incontinence</a:t>
          </a:r>
          <a:r>
            <a:rPr lang="en-US" sz="1800" dirty="0" smtClean="0">
              <a:latin typeface="Lucida Calligraphy" pitchFamily="66" charset="0"/>
            </a:rPr>
            <a:t>, loss of bladder control, is the involuntary passage of urine</a:t>
          </a:r>
          <a:r>
            <a:rPr lang="en-US" sz="2400" dirty="0" smtClean="0"/>
            <a:t>. </a:t>
          </a:r>
          <a:endParaRPr lang="es-PA" sz="2400" dirty="0"/>
        </a:p>
      </dgm:t>
    </dgm:pt>
    <dgm:pt modelId="{E963A969-212E-4169-BF02-52290B4F83C3}" type="parTrans" cxnId="{BCD52C46-D6B9-4328-B243-918B1541A743}">
      <dgm:prSet/>
      <dgm:spPr/>
      <dgm:t>
        <a:bodyPr/>
        <a:lstStyle/>
        <a:p>
          <a:endParaRPr lang="es-PA"/>
        </a:p>
      </dgm:t>
    </dgm:pt>
    <dgm:pt modelId="{1F274184-A5A9-4EA1-A0FA-9AA2E43C929D}" type="sibTrans" cxnId="{BCD52C46-D6B9-4328-B243-918B1541A743}">
      <dgm:prSet/>
      <dgm:spPr/>
      <dgm:t>
        <a:bodyPr/>
        <a:lstStyle/>
        <a:p>
          <a:endParaRPr lang="es-PA"/>
        </a:p>
      </dgm:t>
    </dgm:pt>
    <dgm:pt modelId="{F503B9C7-A902-4BD7-BC9A-1BAB2C52DB2D}">
      <dgm:prSet phldrT="[Texto]"/>
      <dgm:spPr/>
      <dgm:t>
        <a:bodyPr/>
        <a:lstStyle/>
        <a:p>
          <a:pPr algn="just"/>
          <a:r>
            <a:rPr lang="en-US" b="1" dirty="0" smtClean="0">
              <a:latin typeface="Lucida Calligraphy" pitchFamily="66" charset="0"/>
            </a:rPr>
            <a:t>Urinary retention</a:t>
          </a:r>
          <a:r>
            <a:rPr lang="en-US" dirty="0" smtClean="0">
              <a:latin typeface="Lucida Calligraphy" pitchFamily="66" charset="0"/>
            </a:rPr>
            <a:t>, or bladder-emptying problems, is a common urological problem with many possible causes. Normally, urination can be initiated voluntarily and the bladder empties completely</a:t>
          </a:r>
          <a:endParaRPr lang="es-PA" dirty="0">
            <a:latin typeface="Lucida Calligraphy" pitchFamily="66" charset="0"/>
          </a:endParaRPr>
        </a:p>
      </dgm:t>
    </dgm:pt>
    <dgm:pt modelId="{292E8BFF-A2A4-4334-BE7B-2C569C9CED01}" type="parTrans" cxnId="{E7D99060-6253-4084-8060-517FB0973D1D}">
      <dgm:prSet/>
      <dgm:spPr/>
      <dgm:t>
        <a:bodyPr/>
        <a:lstStyle/>
        <a:p>
          <a:endParaRPr lang="es-PA"/>
        </a:p>
      </dgm:t>
    </dgm:pt>
    <dgm:pt modelId="{F9CE07D8-0C3E-420D-AD2A-73A76C567F26}" type="sibTrans" cxnId="{E7D99060-6253-4084-8060-517FB0973D1D}">
      <dgm:prSet/>
      <dgm:spPr/>
      <dgm:t>
        <a:bodyPr/>
        <a:lstStyle/>
        <a:p>
          <a:endParaRPr lang="es-PA"/>
        </a:p>
      </dgm:t>
    </dgm:pt>
    <dgm:pt modelId="{6321E5B0-C203-4F98-AA9D-32F97D79A38B}">
      <dgm:prSet custT="1"/>
      <dgm:spPr/>
      <dgm:t>
        <a:bodyPr/>
        <a:lstStyle/>
        <a:p>
          <a:pPr algn="just"/>
          <a:r>
            <a:rPr lang="en-US" sz="1800" b="1" dirty="0" err="1" smtClean="0">
              <a:latin typeface="Lucida Calligraphy" pitchFamily="66" charset="0"/>
            </a:rPr>
            <a:t>Proteinuria</a:t>
          </a:r>
          <a:r>
            <a:rPr lang="en-US" sz="1800" dirty="0" smtClean="0">
              <a:latin typeface="Lucida Calligraphy" pitchFamily="66" charset="0"/>
            </a:rPr>
            <a:t> is the presence of abnormal amounts of protein in the urine.</a:t>
          </a:r>
          <a:endParaRPr lang="en-US" sz="1800" dirty="0">
            <a:latin typeface="Lucida Calligraphy" pitchFamily="66" charset="0"/>
          </a:endParaRPr>
        </a:p>
      </dgm:t>
    </dgm:pt>
    <dgm:pt modelId="{EAC9886F-2F0A-4C9C-B67E-9F79A760F5AD}" type="parTrans" cxnId="{D36F4BA1-5E45-4B4F-99A3-373EF9B569B1}">
      <dgm:prSet/>
      <dgm:spPr/>
      <dgm:t>
        <a:bodyPr/>
        <a:lstStyle/>
        <a:p>
          <a:endParaRPr lang="es-PA"/>
        </a:p>
      </dgm:t>
    </dgm:pt>
    <dgm:pt modelId="{CA0C3B50-4A64-4EAC-86B4-7185561A58E2}" type="sibTrans" cxnId="{D36F4BA1-5E45-4B4F-99A3-373EF9B569B1}">
      <dgm:prSet/>
      <dgm:spPr/>
      <dgm:t>
        <a:bodyPr/>
        <a:lstStyle/>
        <a:p>
          <a:endParaRPr lang="es-PA"/>
        </a:p>
      </dgm:t>
    </dgm:pt>
    <dgm:pt modelId="{432D7BE9-2FEA-4F37-A58F-FAD0BF1D116F}" type="pres">
      <dgm:prSet presAssocID="{F2C0A36F-EE37-4791-AEF6-C6A937032026}" presName="Name0" presStyleCnt="0">
        <dgm:presLayoutVars>
          <dgm:dir/>
          <dgm:resizeHandles val="exact"/>
        </dgm:presLayoutVars>
      </dgm:prSet>
      <dgm:spPr/>
    </dgm:pt>
    <dgm:pt modelId="{B444D63F-B434-4C11-898A-2C69EE2C575B}" type="pres">
      <dgm:prSet presAssocID="{F2C0A36F-EE37-4791-AEF6-C6A937032026}" presName="bkgdShp" presStyleLbl="alignAccFollowNode1" presStyleIdx="0" presStyleCnt="1"/>
      <dgm:spPr/>
    </dgm:pt>
    <dgm:pt modelId="{18F6DE49-7B11-4411-9666-4EA3CA327D4E}" type="pres">
      <dgm:prSet presAssocID="{F2C0A36F-EE37-4791-AEF6-C6A937032026}" presName="linComp" presStyleCnt="0"/>
      <dgm:spPr/>
    </dgm:pt>
    <dgm:pt modelId="{5A074FC7-F959-4BC5-8FD3-526A08020000}" type="pres">
      <dgm:prSet presAssocID="{82A9D957-330E-47B9-89FA-BC2840AF888A}" presName="compNode" presStyleCnt="0"/>
      <dgm:spPr/>
    </dgm:pt>
    <dgm:pt modelId="{D189D8E8-B9A9-44D1-B0B9-2F53A030BE94}" type="pres">
      <dgm:prSet presAssocID="{82A9D957-330E-47B9-89FA-BC2840AF88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A15434E-7949-45F5-BB37-AE6B605E24C9}" type="pres">
      <dgm:prSet presAssocID="{82A9D957-330E-47B9-89FA-BC2840AF888A}" presName="invisiNode" presStyleLbl="node1" presStyleIdx="0" presStyleCnt="3"/>
      <dgm:spPr/>
    </dgm:pt>
    <dgm:pt modelId="{968989E7-A2D8-4AA7-9F1B-71A5AF294716}" type="pres">
      <dgm:prSet presAssocID="{82A9D957-330E-47B9-89FA-BC2840AF888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8337B1-229B-4684-85C0-664D7A9C2071}" type="pres">
      <dgm:prSet presAssocID="{1F274184-A5A9-4EA1-A0FA-9AA2E43C929D}" presName="sibTrans" presStyleLbl="sibTrans2D1" presStyleIdx="0" presStyleCnt="0"/>
      <dgm:spPr/>
      <dgm:t>
        <a:bodyPr/>
        <a:lstStyle/>
        <a:p>
          <a:endParaRPr lang="es-PA"/>
        </a:p>
      </dgm:t>
    </dgm:pt>
    <dgm:pt modelId="{EDE175E6-DFE0-4234-B320-C140A5EFF1CF}" type="pres">
      <dgm:prSet presAssocID="{F503B9C7-A902-4BD7-BC9A-1BAB2C52DB2D}" presName="compNode" presStyleCnt="0"/>
      <dgm:spPr/>
    </dgm:pt>
    <dgm:pt modelId="{393AF8B4-056C-4EB4-83A2-B3A7926AD5DB}" type="pres">
      <dgm:prSet presAssocID="{F503B9C7-A902-4BD7-BC9A-1BAB2C52DB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7FE4B4D-E889-46C5-A88E-36578EB413C8}" type="pres">
      <dgm:prSet presAssocID="{F503B9C7-A902-4BD7-BC9A-1BAB2C52DB2D}" presName="invisiNode" presStyleLbl="node1" presStyleIdx="1" presStyleCnt="3"/>
      <dgm:spPr/>
    </dgm:pt>
    <dgm:pt modelId="{CFF2E839-3389-4643-9CA0-2401F5357DDE}" type="pres">
      <dgm:prSet presAssocID="{F503B9C7-A902-4BD7-BC9A-1BAB2C52DB2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90BF539-14BC-4143-B90E-14330E4BB884}" type="pres">
      <dgm:prSet presAssocID="{F9CE07D8-0C3E-420D-AD2A-73A76C567F26}" presName="sibTrans" presStyleLbl="sibTrans2D1" presStyleIdx="0" presStyleCnt="0"/>
      <dgm:spPr/>
      <dgm:t>
        <a:bodyPr/>
        <a:lstStyle/>
        <a:p>
          <a:endParaRPr lang="es-PA"/>
        </a:p>
      </dgm:t>
    </dgm:pt>
    <dgm:pt modelId="{4FD22D1A-C20D-432A-9327-842BFA3C2434}" type="pres">
      <dgm:prSet presAssocID="{6321E5B0-C203-4F98-AA9D-32F97D79A38B}" presName="compNode" presStyleCnt="0"/>
      <dgm:spPr/>
    </dgm:pt>
    <dgm:pt modelId="{0B960AC7-587E-4112-B912-30AB1448D217}" type="pres">
      <dgm:prSet presAssocID="{6321E5B0-C203-4F98-AA9D-32F97D79A38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C1EAE25-BEEB-4896-A554-AFAE18321584}" type="pres">
      <dgm:prSet presAssocID="{6321E5B0-C203-4F98-AA9D-32F97D79A38B}" presName="invisiNode" presStyleLbl="node1" presStyleIdx="2" presStyleCnt="3"/>
      <dgm:spPr/>
    </dgm:pt>
    <dgm:pt modelId="{04B5A912-C516-469D-8629-A04A62AC1FB9}" type="pres">
      <dgm:prSet presAssocID="{6321E5B0-C203-4F98-AA9D-32F97D79A38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BA306A8-FA66-448A-9CF1-30E668F1B22A}" type="presOf" srcId="{6321E5B0-C203-4F98-AA9D-32F97D79A38B}" destId="{0B960AC7-587E-4112-B912-30AB1448D217}" srcOrd="0" destOrd="0" presId="urn:microsoft.com/office/officeart/2005/8/layout/pList2#2"/>
    <dgm:cxn modelId="{43490471-4A7A-4D37-A0E9-ECDF3BD1090E}" type="presOf" srcId="{F2C0A36F-EE37-4791-AEF6-C6A937032026}" destId="{432D7BE9-2FEA-4F37-A58F-FAD0BF1D116F}" srcOrd="0" destOrd="0" presId="urn:microsoft.com/office/officeart/2005/8/layout/pList2#2"/>
    <dgm:cxn modelId="{BCD52C46-D6B9-4328-B243-918B1541A743}" srcId="{F2C0A36F-EE37-4791-AEF6-C6A937032026}" destId="{82A9D957-330E-47B9-89FA-BC2840AF888A}" srcOrd="0" destOrd="0" parTransId="{E963A969-212E-4169-BF02-52290B4F83C3}" sibTransId="{1F274184-A5A9-4EA1-A0FA-9AA2E43C929D}"/>
    <dgm:cxn modelId="{DC2E4A30-5E92-4AC6-AA36-4600C63C7DD8}" type="presOf" srcId="{82A9D957-330E-47B9-89FA-BC2840AF888A}" destId="{D189D8E8-B9A9-44D1-B0B9-2F53A030BE94}" srcOrd="0" destOrd="0" presId="urn:microsoft.com/office/officeart/2005/8/layout/pList2#2"/>
    <dgm:cxn modelId="{681DBF41-708F-4054-B467-0042580FDDEE}" type="presOf" srcId="{1F274184-A5A9-4EA1-A0FA-9AA2E43C929D}" destId="{288337B1-229B-4684-85C0-664D7A9C2071}" srcOrd="0" destOrd="0" presId="urn:microsoft.com/office/officeart/2005/8/layout/pList2#2"/>
    <dgm:cxn modelId="{E7D99060-6253-4084-8060-517FB0973D1D}" srcId="{F2C0A36F-EE37-4791-AEF6-C6A937032026}" destId="{F503B9C7-A902-4BD7-BC9A-1BAB2C52DB2D}" srcOrd="1" destOrd="0" parTransId="{292E8BFF-A2A4-4334-BE7B-2C569C9CED01}" sibTransId="{F9CE07D8-0C3E-420D-AD2A-73A76C567F26}"/>
    <dgm:cxn modelId="{D36F4BA1-5E45-4B4F-99A3-373EF9B569B1}" srcId="{F2C0A36F-EE37-4791-AEF6-C6A937032026}" destId="{6321E5B0-C203-4F98-AA9D-32F97D79A38B}" srcOrd="2" destOrd="0" parTransId="{EAC9886F-2F0A-4C9C-B67E-9F79A760F5AD}" sibTransId="{CA0C3B50-4A64-4EAC-86B4-7185561A58E2}"/>
    <dgm:cxn modelId="{C1E28483-F37A-49FE-9F16-6084C6F133D1}" type="presOf" srcId="{F9CE07D8-0C3E-420D-AD2A-73A76C567F26}" destId="{F90BF539-14BC-4143-B90E-14330E4BB884}" srcOrd="0" destOrd="0" presId="urn:microsoft.com/office/officeart/2005/8/layout/pList2#2"/>
    <dgm:cxn modelId="{5BA7CD73-600D-4BFE-B4FE-AAAA9246AA50}" type="presOf" srcId="{F503B9C7-A902-4BD7-BC9A-1BAB2C52DB2D}" destId="{393AF8B4-056C-4EB4-83A2-B3A7926AD5DB}" srcOrd="0" destOrd="0" presId="urn:microsoft.com/office/officeart/2005/8/layout/pList2#2"/>
    <dgm:cxn modelId="{000D4127-E561-495D-9715-7EA2F2ED5A58}" type="presParOf" srcId="{432D7BE9-2FEA-4F37-A58F-FAD0BF1D116F}" destId="{B444D63F-B434-4C11-898A-2C69EE2C575B}" srcOrd="0" destOrd="0" presId="urn:microsoft.com/office/officeart/2005/8/layout/pList2#2"/>
    <dgm:cxn modelId="{87C007B1-06FA-4097-B387-250C839EA364}" type="presParOf" srcId="{432D7BE9-2FEA-4F37-A58F-FAD0BF1D116F}" destId="{18F6DE49-7B11-4411-9666-4EA3CA327D4E}" srcOrd="1" destOrd="0" presId="urn:microsoft.com/office/officeart/2005/8/layout/pList2#2"/>
    <dgm:cxn modelId="{6421C57E-0C7A-4FA9-9B13-22C244C33647}" type="presParOf" srcId="{18F6DE49-7B11-4411-9666-4EA3CA327D4E}" destId="{5A074FC7-F959-4BC5-8FD3-526A08020000}" srcOrd="0" destOrd="0" presId="urn:microsoft.com/office/officeart/2005/8/layout/pList2#2"/>
    <dgm:cxn modelId="{68A692B3-7F2B-41EE-9542-86E53A781489}" type="presParOf" srcId="{5A074FC7-F959-4BC5-8FD3-526A08020000}" destId="{D189D8E8-B9A9-44D1-B0B9-2F53A030BE94}" srcOrd="0" destOrd="0" presId="urn:microsoft.com/office/officeart/2005/8/layout/pList2#2"/>
    <dgm:cxn modelId="{FBE88DD4-504D-4F6D-8355-2DC43F21D304}" type="presParOf" srcId="{5A074FC7-F959-4BC5-8FD3-526A08020000}" destId="{6A15434E-7949-45F5-BB37-AE6B605E24C9}" srcOrd="1" destOrd="0" presId="urn:microsoft.com/office/officeart/2005/8/layout/pList2#2"/>
    <dgm:cxn modelId="{04F05A02-5403-474F-A391-69BECBCF08CF}" type="presParOf" srcId="{5A074FC7-F959-4BC5-8FD3-526A08020000}" destId="{968989E7-A2D8-4AA7-9F1B-71A5AF294716}" srcOrd="2" destOrd="0" presId="urn:microsoft.com/office/officeart/2005/8/layout/pList2#2"/>
    <dgm:cxn modelId="{33E538DB-3F08-4BF4-88CB-788E99F04254}" type="presParOf" srcId="{18F6DE49-7B11-4411-9666-4EA3CA327D4E}" destId="{288337B1-229B-4684-85C0-664D7A9C2071}" srcOrd="1" destOrd="0" presId="urn:microsoft.com/office/officeart/2005/8/layout/pList2#2"/>
    <dgm:cxn modelId="{D6B48EEA-9276-4A15-B548-59ECFE6C067A}" type="presParOf" srcId="{18F6DE49-7B11-4411-9666-4EA3CA327D4E}" destId="{EDE175E6-DFE0-4234-B320-C140A5EFF1CF}" srcOrd="2" destOrd="0" presId="urn:microsoft.com/office/officeart/2005/8/layout/pList2#2"/>
    <dgm:cxn modelId="{93CBDB52-BB1F-47A8-8C1F-1DA6F40E46DD}" type="presParOf" srcId="{EDE175E6-DFE0-4234-B320-C140A5EFF1CF}" destId="{393AF8B4-056C-4EB4-83A2-B3A7926AD5DB}" srcOrd="0" destOrd="0" presId="urn:microsoft.com/office/officeart/2005/8/layout/pList2#2"/>
    <dgm:cxn modelId="{64DC5A51-A049-4B87-BED7-85F3F862D98A}" type="presParOf" srcId="{EDE175E6-DFE0-4234-B320-C140A5EFF1CF}" destId="{67FE4B4D-E889-46C5-A88E-36578EB413C8}" srcOrd="1" destOrd="0" presId="urn:microsoft.com/office/officeart/2005/8/layout/pList2#2"/>
    <dgm:cxn modelId="{0086E31F-C4DD-40EA-A95F-67FB95273589}" type="presParOf" srcId="{EDE175E6-DFE0-4234-B320-C140A5EFF1CF}" destId="{CFF2E839-3389-4643-9CA0-2401F5357DDE}" srcOrd="2" destOrd="0" presId="urn:microsoft.com/office/officeart/2005/8/layout/pList2#2"/>
    <dgm:cxn modelId="{BCB747FD-9FC8-4940-8EF8-698020C96D35}" type="presParOf" srcId="{18F6DE49-7B11-4411-9666-4EA3CA327D4E}" destId="{F90BF539-14BC-4143-B90E-14330E4BB884}" srcOrd="3" destOrd="0" presId="urn:microsoft.com/office/officeart/2005/8/layout/pList2#2"/>
    <dgm:cxn modelId="{C95D9C41-0FCE-474A-8A57-1ABE6C944849}" type="presParOf" srcId="{18F6DE49-7B11-4411-9666-4EA3CA327D4E}" destId="{4FD22D1A-C20D-432A-9327-842BFA3C2434}" srcOrd="4" destOrd="0" presId="urn:microsoft.com/office/officeart/2005/8/layout/pList2#2"/>
    <dgm:cxn modelId="{D6A2FFBC-6686-4B18-AB0C-FCC23295E49B}" type="presParOf" srcId="{4FD22D1A-C20D-432A-9327-842BFA3C2434}" destId="{0B960AC7-587E-4112-B912-30AB1448D217}" srcOrd="0" destOrd="0" presId="urn:microsoft.com/office/officeart/2005/8/layout/pList2#2"/>
    <dgm:cxn modelId="{35AC6333-CDF2-4D08-8734-EB527C582BC4}" type="presParOf" srcId="{4FD22D1A-C20D-432A-9327-842BFA3C2434}" destId="{0C1EAE25-BEEB-4896-A554-AFAE18321584}" srcOrd="1" destOrd="0" presId="urn:microsoft.com/office/officeart/2005/8/layout/pList2#2"/>
    <dgm:cxn modelId="{D746B271-E48E-4715-BA16-AD89D6C23218}" type="presParOf" srcId="{4FD22D1A-C20D-432A-9327-842BFA3C2434}" destId="{04B5A912-C516-469D-8629-A04A62AC1FB9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57470-0014-4E3E-8947-B1646A4B072A}" type="doc">
      <dgm:prSet loTypeId="urn:microsoft.com/office/officeart/2008/layout/PictureStrips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0BC0EE15-0CE7-4FFB-BAF4-019AF0705717}">
      <dgm:prSet phldrT="[Texto]" custT="1"/>
      <dgm:spPr/>
      <dgm:t>
        <a:bodyPr/>
        <a:lstStyle/>
        <a:p>
          <a:pPr algn="just"/>
          <a:r>
            <a:rPr lang="en-US" sz="3600" dirty="0" smtClean="0">
              <a:solidFill>
                <a:schemeClr val="tx1"/>
              </a:solidFill>
            </a:rPr>
            <a:t>Is a hollow, muscular and elastic organ that sits on the pelvic floor </a:t>
          </a:r>
          <a:endParaRPr lang="es-MX" sz="3600" dirty="0">
            <a:solidFill>
              <a:schemeClr val="tx1"/>
            </a:solidFill>
          </a:endParaRPr>
        </a:p>
      </dgm:t>
    </dgm:pt>
    <dgm:pt modelId="{5976C474-5BD4-430A-BA71-B879BFD83508}" type="parTrans" cxnId="{B7DA038D-CDE5-4CDA-A0AF-FA045D4BAE54}">
      <dgm:prSet/>
      <dgm:spPr/>
      <dgm:t>
        <a:bodyPr/>
        <a:lstStyle/>
        <a:p>
          <a:endParaRPr lang="es-MX"/>
        </a:p>
      </dgm:t>
    </dgm:pt>
    <dgm:pt modelId="{D8CB3E3E-E8D0-4B43-8EDC-6450B9438591}" type="sibTrans" cxnId="{B7DA038D-CDE5-4CDA-A0AF-FA045D4BAE54}">
      <dgm:prSet/>
      <dgm:spPr/>
      <dgm:t>
        <a:bodyPr/>
        <a:lstStyle/>
        <a:p>
          <a:endParaRPr lang="es-MX"/>
        </a:p>
      </dgm:t>
    </dgm:pt>
    <dgm:pt modelId="{D6E43C5D-7E5F-4663-9F0B-15048FFB6E59}">
      <dgm:prSet phldrT="[Texto]" custT="1"/>
      <dgm:spPr/>
      <dgm:t>
        <a:bodyPr/>
        <a:lstStyle/>
        <a:p>
          <a:pPr algn="just"/>
          <a:r>
            <a:rPr lang="en-US" sz="3600" dirty="0" smtClean="0">
              <a:solidFill>
                <a:schemeClr val="tx1"/>
              </a:solidFill>
            </a:rPr>
            <a:t>Muscles in the walls of the ureters send the urine in small spurts into the bladder</a:t>
          </a:r>
          <a:endParaRPr lang="es-MX" sz="3600" dirty="0">
            <a:solidFill>
              <a:schemeClr val="tx1"/>
            </a:solidFill>
          </a:endParaRPr>
        </a:p>
      </dgm:t>
    </dgm:pt>
    <dgm:pt modelId="{4A2A8426-DD85-414E-B28A-E9877BA9519E}" type="parTrans" cxnId="{7765B63B-521B-455C-B63B-7417048E99AE}">
      <dgm:prSet/>
      <dgm:spPr/>
      <dgm:t>
        <a:bodyPr/>
        <a:lstStyle/>
        <a:p>
          <a:endParaRPr lang="es-MX"/>
        </a:p>
      </dgm:t>
    </dgm:pt>
    <dgm:pt modelId="{96AFC358-1836-444E-9864-99D9717E0A39}" type="sibTrans" cxnId="{7765B63B-521B-455C-B63B-7417048E99AE}">
      <dgm:prSet/>
      <dgm:spPr/>
      <dgm:t>
        <a:bodyPr/>
        <a:lstStyle/>
        <a:p>
          <a:endParaRPr lang="es-MX"/>
        </a:p>
      </dgm:t>
    </dgm:pt>
    <dgm:pt modelId="{60E09ED6-B14F-4607-94CA-2D2114955E3F}">
      <dgm:prSet phldrT="[Texto]" custT="1"/>
      <dgm:spPr/>
      <dgm:t>
        <a:bodyPr/>
        <a:lstStyle/>
        <a:p>
          <a:pPr algn="just"/>
          <a:r>
            <a:rPr lang="en-US" sz="3600" dirty="0" smtClean="0">
              <a:solidFill>
                <a:schemeClr val="tx1"/>
              </a:solidFill>
            </a:rPr>
            <a:t>Is a muscular tube that connects the bladder with the outside of the body</a:t>
          </a:r>
          <a:endParaRPr lang="es-MX" sz="3600" dirty="0">
            <a:solidFill>
              <a:schemeClr val="tx1"/>
            </a:solidFill>
          </a:endParaRPr>
        </a:p>
      </dgm:t>
    </dgm:pt>
    <dgm:pt modelId="{3294F129-05A1-4EEC-B6F3-29C83937CDDD}" type="parTrans" cxnId="{2EA1C4AC-9FA4-4698-AE9E-0D5D3DB99522}">
      <dgm:prSet/>
      <dgm:spPr/>
      <dgm:t>
        <a:bodyPr/>
        <a:lstStyle/>
        <a:p>
          <a:endParaRPr lang="es-MX"/>
        </a:p>
      </dgm:t>
    </dgm:pt>
    <dgm:pt modelId="{A655BB86-3B7E-4780-B791-CD6D4DDFFD30}" type="sibTrans" cxnId="{2EA1C4AC-9FA4-4698-AE9E-0D5D3DB99522}">
      <dgm:prSet/>
      <dgm:spPr/>
      <dgm:t>
        <a:bodyPr/>
        <a:lstStyle/>
        <a:p>
          <a:endParaRPr lang="es-MX"/>
        </a:p>
      </dgm:t>
    </dgm:pt>
    <dgm:pt modelId="{821BD7A1-6E14-4227-8CC5-000CFFFCFBEC}">
      <dgm:prSet phldrT="[Texto]" custT="1"/>
      <dgm:spPr/>
      <dgm:t>
        <a:bodyPr/>
        <a:lstStyle/>
        <a:p>
          <a:pPr algn="just"/>
          <a:r>
            <a:rPr lang="es-MX" sz="3600" dirty="0" smtClean="0">
              <a:solidFill>
                <a:schemeClr val="tx1"/>
              </a:solidFill>
            </a:rPr>
            <a:t>Are </a:t>
          </a:r>
          <a:r>
            <a:rPr lang="es-MX" sz="3600" dirty="0" err="1" smtClean="0">
              <a:solidFill>
                <a:schemeClr val="tx1"/>
              </a:solidFill>
            </a:rPr>
            <a:t>located</a:t>
          </a:r>
          <a:r>
            <a:rPr lang="es-MX" sz="3600" dirty="0" smtClean="0">
              <a:solidFill>
                <a:schemeClr val="tx1"/>
              </a:solidFill>
            </a:rPr>
            <a:t> at </a:t>
          </a:r>
          <a:r>
            <a:rPr lang="es-MX" sz="3600" dirty="0" err="1" smtClean="0">
              <a:solidFill>
                <a:schemeClr val="tx1"/>
              </a:solidFill>
            </a:rPr>
            <a:t>the</a:t>
          </a:r>
          <a:r>
            <a:rPr lang="es-MX" sz="3600" dirty="0" smtClean="0">
              <a:solidFill>
                <a:schemeClr val="tx1"/>
              </a:solidFill>
            </a:rPr>
            <a:t> </a:t>
          </a:r>
          <a:r>
            <a:rPr lang="es-MX" sz="3600" dirty="0" err="1" smtClean="0">
              <a:solidFill>
                <a:schemeClr val="tx1"/>
              </a:solidFill>
            </a:rPr>
            <a:t>rear</a:t>
          </a:r>
          <a:r>
            <a:rPr lang="es-MX" sz="3600" dirty="0" smtClean="0">
              <a:solidFill>
                <a:schemeClr val="tx1"/>
              </a:solidFill>
            </a:rPr>
            <a:t> </a:t>
          </a:r>
          <a:r>
            <a:rPr lang="es-MX" sz="3600" dirty="0" err="1" smtClean="0">
              <a:solidFill>
                <a:schemeClr val="tx1"/>
              </a:solidFill>
            </a:rPr>
            <a:t>wall</a:t>
          </a:r>
          <a:r>
            <a:rPr lang="es-MX" sz="3600" dirty="0" smtClean="0">
              <a:solidFill>
                <a:schemeClr val="tx1"/>
              </a:solidFill>
            </a:rPr>
            <a:t> of </a:t>
          </a:r>
          <a:r>
            <a:rPr lang="es-MX" sz="3600" dirty="0" err="1" smtClean="0">
              <a:solidFill>
                <a:schemeClr val="tx1"/>
              </a:solidFill>
            </a:rPr>
            <a:t>the</a:t>
          </a:r>
          <a:r>
            <a:rPr lang="es-MX" sz="3600" dirty="0" smtClean="0">
              <a:solidFill>
                <a:schemeClr val="tx1"/>
              </a:solidFill>
            </a:rPr>
            <a:t> abdominal </a:t>
          </a:r>
          <a:r>
            <a:rPr lang="es-MX" sz="3600" dirty="0" err="1" smtClean="0">
              <a:solidFill>
                <a:schemeClr val="tx1"/>
              </a:solidFill>
            </a:rPr>
            <a:t>cavity</a:t>
          </a:r>
          <a:r>
            <a:rPr lang="es-MX" sz="3600" dirty="0" smtClean="0">
              <a:solidFill>
                <a:schemeClr val="tx1"/>
              </a:solidFill>
            </a:rPr>
            <a:t>.</a:t>
          </a:r>
          <a:endParaRPr lang="es-MX" sz="3600" dirty="0">
            <a:solidFill>
              <a:schemeClr val="tx1"/>
            </a:solidFill>
          </a:endParaRPr>
        </a:p>
      </dgm:t>
    </dgm:pt>
    <dgm:pt modelId="{AE0B74F2-742C-47AA-9B21-61E3AA6B5046}" type="sibTrans" cxnId="{1BCB3503-F19F-42D5-A533-2B2701E015F3}">
      <dgm:prSet/>
      <dgm:spPr/>
      <dgm:t>
        <a:bodyPr/>
        <a:lstStyle/>
        <a:p>
          <a:endParaRPr lang="es-MX"/>
        </a:p>
      </dgm:t>
    </dgm:pt>
    <dgm:pt modelId="{50B5074A-996B-4E4F-B6CD-7B02757B07B4}" type="parTrans" cxnId="{1BCB3503-F19F-42D5-A533-2B2701E015F3}">
      <dgm:prSet/>
      <dgm:spPr/>
      <dgm:t>
        <a:bodyPr/>
        <a:lstStyle/>
        <a:p>
          <a:endParaRPr lang="es-MX"/>
        </a:p>
      </dgm:t>
    </dgm:pt>
    <dgm:pt modelId="{ED427BC1-0AD4-4653-85B6-9D446EEF8E94}" type="pres">
      <dgm:prSet presAssocID="{C4757470-0014-4E3E-8947-B1646A4B07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C68B6E4-15B7-4E54-8649-8B1569AF0C7F}" type="pres">
      <dgm:prSet presAssocID="{821BD7A1-6E14-4227-8CC5-000CFFFCFBEC}" presName="composite" presStyleCnt="0"/>
      <dgm:spPr/>
    </dgm:pt>
    <dgm:pt modelId="{91871A54-76B3-4BF0-8343-ACC747D97707}" type="pres">
      <dgm:prSet presAssocID="{821BD7A1-6E14-4227-8CC5-000CFFFCFBEC}" presName="rect1" presStyleLbl="trAlignAcc1" presStyleIdx="0" presStyleCnt="4" custScaleY="1902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95D1A6-17D0-4933-8416-E2B42A382BCB}" type="pres">
      <dgm:prSet presAssocID="{821BD7A1-6E14-4227-8CC5-000CFFFCFBEC}" presName="rect2" presStyleLbl="fgImgPlace1" presStyleIdx="0" presStyleCnt="4" custScaleX="11924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2112EE-F042-47AD-9A13-3CE50E506515}" type="pres">
      <dgm:prSet presAssocID="{AE0B74F2-742C-47AA-9B21-61E3AA6B5046}" presName="sibTrans" presStyleCnt="0"/>
      <dgm:spPr/>
    </dgm:pt>
    <dgm:pt modelId="{2389E2D8-BB00-4792-BDC7-B691771DC83E}" type="pres">
      <dgm:prSet presAssocID="{0BC0EE15-0CE7-4FFB-BAF4-019AF0705717}" presName="composite" presStyleCnt="0"/>
      <dgm:spPr/>
    </dgm:pt>
    <dgm:pt modelId="{A7D66D64-CD93-4389-92EC-90B6E22BD3A3}" type="pres">
      <dgm:prSet presAssocID="{0BC0EE15-0CE7-4FFB-BAF4-019AF0705717}" presName="rect1" presStyleLbl="trAlignAcc1" presStyleIdx="1" presStyleCnt="4" custScaleY="1863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EA882D-9D97-41D3-BA89-062B4D3FBD72}" type="pres">
      <dgm:prSet presAssocID="{0BC0EE15-0CE7-4FFB-BAF4-019AF0705717}" presName="rect2" presStyleLbl="fgImgPlace1" presStyleIdx="1" presStyleCnt="4" custScaleX="125459" custScaleY="7349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DDCB019-672D-4164-BD2A-8D7A44FEC543}" type="pres">
      <dgm:prSet presAssocID="{D8CB3E3E-E8D0-4B43-8EDC-6450B9438591}" presName="sibTrans" presStyleCnt="0"/>
      <dgm:spPr/>
    </dgm:pt>
    <dgm:pt modelId="{61F12E99-0F59-4803-90F1-76ECBCCB049D}" type="pres">
      <dgm:prSet presAssocID="{D6E43C5D-7E5F-4663-9F0B-15048FFB6E59}" presName="composite" presStyleCnt="0"/>
      <dgm:spPr/>
    </dgm:pt>
    <dgm:pt modelId="{D5504EE7-D457-43B0-BF3A-FE9C05B68139}" type="pres">
      <dgm:prSet presAssocID="{D6E43C5D-7E5F-4663-9F0B-15048FFB6E59}" presName="rect1" presStyleLbl="trAlignAcc1" presStyleIdx="2" presStyleCnt="4" custScaleY="20024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A62AF0-1F35-47CB-B99F-C0A71D6DCB36}" type="pres">
      <dgm:prSet presAssocID="{D6E43C5D-7E5F-4663-9F0B-15048FFB6E59}" presName="rect2" presStyleLbl="fgImgPlace1" presStyleIdx="2" presStyleCnt="4" custScaleX="1017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E30DFA0F-330E-45E1-A781-D0FD793A4DF8}" type="pres">
      <dgm:prSet presAssocID="{96AFC358-1836-444E-9864-99D9717E0A39}" presName="sibTrans" presStyleCnt="0"/>
      <dgm:spPr/>
    </dgm:pt>
    <dgm:pt modelId="{FC3445B3-0B82-4D47-986A-D0E93BC81C4E}" type="pres">
      <dgm:prSet presAssocID="{60E09ED6-B14F-4607-94CA-2D2114955E3F}" presName="composite" presStyleCnt="0"/>
      <dgm:spPr/>
    </dgm:pt>
    <dgm:pt modelId="{5FDBD823-8888-41E1-BA19-CE9A39E5A24E}" type="pres">
      <dgm:prSet presAssocID="{60E09ED6-B14F-4607-94CA-2D2114955E3F}" presName="rect1" presStyleLbl="trAlignAcc1" presStyleIdx="3" presStyleCnt="4" custScaleY="2112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D1DF1E-CCB0-411F-92A4-620CAEE59993}" type="pres">
      <dgm:prSet presAssocID="{60E09ED6-B14F-4607-94CA-2D2114955E3F}" presName="rect2" presStyleLbl="fgImgPlace1" presStyleIdx="3" presStyleCnt="4" custScaleX="135662" custScaleY="7698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</dgm:ptLst>
  <dgm:cxnLst>
    <dgm:cxn modelId="{FC3DEA31-1772-4098-9F8E-F984F632C9E5}" type="presOf" srcId="{821BD7A1-6E14-4227-8CC5-000CFFFCFBEC}" destId="{91871A54-76B3-4BF0-8343-ACC747D97707}" srcOrd="0" destOrd="0" presId="urn:microsoft.com/office/officeart/2008/layout/PictureStrips"/>
    <dgm:cxn modelId="{7765B63B-521B-455C-B63B-7417048E99AE}" srcId="{C4757470-0014-4E3E-8947-B1646A4B072A}" destId="{D6E43C5D-7E5F-4663-9F0B-15048FFB6E59}" srcOrd="2" destOrd="0" parTransId="{4A2A8426-DD85-414E-B28A-E9877BA9519E}" sibTransId="{96AFC358-1836-444E-9864-99D9717E0A39}"/>
    <dgm:cxn modelId="{183C1DEC-54C4-421C-9B84-94E825C6CF5A}" type="presOf" srcId="{60E09ED6-B14F-4607-94CA-2D2114955E3F}" destId="{5FDBD823-8888-41E1-BA19-CE9A39E5A24E}" srcOrd="0" destOrd="0" presId="urn:microsoft.com/office/officeart/2008/layout/PictureStrips"/>
    <dgm:cxn modelId="{F9D70B30-00EA-423B-9D4F-E576CE22FB34}" type="presOf" srcId="{0BC0EE15-0CE7-4FFB-BAF4-019AF0705717}" destId="{A7D66D64-CD93-4389-92EC-90B6E22BD3A3}" srcOrd="0" destOrd="0" presId="urn:microsoft.com/office/officeart/2008/layout/PictureStrips"/>
    <dgm:cxn modelId="{2EA1C4AC-9FA4-4698-AE9E-0D5D3DB99522}" srcId="{C4757470-0014-4E3E-8947-B1646A4B072A}" destId="{60E09ED6-B14F-4607-94CA-2D2114955E3F}" srcOrd="3" destOrd="0" parTransId="{3294F129-05A1-4EEC-B6F3-29C83937CDDD}" sibTransId="{A655BB86-3B7E-4780-B791-CD6D4DDFFD30}"/>
    <dgm:cxn modelId="{B7DA038D-CDE5-4CDA-A0AF-FA045D4BAE54}" srcId="{C4757470-0014-4E3E-8947-B1646A4B072A}" destId="{0BC0EE15-0CE7-4FFB-BAF4-019AF0705717}" srcOrd="1" destOrd="0" parTransId="{5976C474-5BD4-430A-BA71-B879BFD83508}" sibTransId="{D8CB3E3E-E8D0-4B43-8EDC-6450B9438591}"/>
    <dgm:cxn modelId="{1BCB3503-F19F-42D5-A533-2B2701E015F3}" srcId="{C4757470-0014-4E3E-8947-B1646A4B072A}" destId="{821BD7A1-6E14-4227-8CC5-000CFFFCFBEC}" srcOrd="0" destOrd="0" parTransId="{50B5074A-996B-4E4F-B6CD-7B02757B07B4}" sibTransId="{AE0B74F2-742C-47AA-9B21-61E3AA6B5046}"/>
    <dgm:cxn modelId="{B4DE3AD7-7C11-424F-A6AA-DCE757C97ACE}" type="presOf" srcId="{D6E43C5D-7E5F-4663-9F0B-15048FFB6E59}" destId="{D5504EE7-D457-43B0-BF3A-FE9C05B68139}" srcOrd="0" destOrd="0" presId="urn:microsoft.com/office/officeart/2008/layout/PictureStrips"/>
    <dgm:cxn modelId="{AF99066F-D49F-4FE1-A86A-439A74932F4D}" type="presOf" srcId="{C4757470-0014-4E3E-8947-B1646A4B072A}" destId="{ED427BC1-0AD4-4653-85B6-9D446EEF8E94}" srcOrd="0" destOrd="0" presId="urn:microsoft.com/office/officeart/2008/layout/PictureStrips"/>
    <dgm:cxn modelId="{1AC5A9B9-8464-4B92-A9A6-2FC8A5C3578F}" type="presParOf" srcId="{ED427BC1-0AD4-4653-85B6-9D446EEF8E94}" destId="{EC68B6E4-15B7-4E54-8649-8B1569AF0C7F}" srcOrd="0" destOrd="0" presId="urn:microsoft.com/office/officeart/2008/layout/PictureStrips"/>
    <dgm:cxn modelId="{157641EE-CE28-4791-A8DB-8E537EF815A7}" type="presParOf" srcId="{EC68B6E4-15B7-4E54-8649-8B1569AF0C7F}" destId="{91871A54-76B3-4BF0-8343-ACC747D97707}" srcOrd="0" destOrd="0" presId="urn:microsoft.com/office/officeart/2008/layout/PictureStrips"/>
    <dgm:cxn modelId="{BE169F2E-5D0A-4C41-B71C-BF9084D14151}" type="presParOf" srcId="{EC68B6E4-15B7-4E54-8649-8B1569AF0C7F}" destId="{AF95D1A6-17D0-4933-8416-E2B42A382BCB}" srcOrd="1" destOrd="0" presId="urn:microsoft.com/office/officeart/2008/layout/PictureStrips"/>
    <dgm:cxn modelId="{0CE8ECD2-6561-4C9F-8036-EB5CA8D9718A}" type="presParOf" srcId="{ED427BC1-0AD4-4653-85B6-9D446EEF8E94}" destId="{192112EE-F042-47AD-9A13-3CE50E506515}" srcOrd="1" destOrd="0" presId="urn:microsoft.com/office/officeart/2008/layout/PictureStrips"/>
    <dgm:cxn modelId="{0EEF13F6-910E-42F6-BB6E-39C99515FBFE}" type="presParOf" srcId="{ED427BC1-0AD4-4653-85B6-9D446EEF8E94}" destId="{2389E2D8-BB00-4792-BDC7-B691771DC83E}" srcOrd="2" destOrd="0" presId="urn:microsoft.com/office/officeart/2008/layout/PictureStrips"/>
    <dgm:cxn modelId="{14AFE0FE-A976-464E-BFAC-347815349D11}" type="presParOf" srcId="{2389E2D8-BB00-4792-BDC7-B691771DC83E}" destId="{A7D66D64-CD93-4389-92EC-90B6E22BD3A3}" srcOrd="0" destOrd="0" presId="urn:microsoft.com/office/officeart/2008/layout/PictureStrips"/>
    <dgm:cxn modelId="{9CEEB051-4261-45B9-AC26-86A392C65A18}" type="presParOf" srcId="{2389E2D8-BB00-4792-BDC7-B691771DC83E}" destId="{9CEA882D-9D97-41D3-BA89-062B4D3FBD72}" srcOrd="1" destOrd="0" presId="urn:microsoft.com/office/officeart/2008/layout/PictureStrips"/>
    <dgm:cxn modelId="{76A7E33D-61BC-43EF-99D5-644B6CC15C13}" type="presParOf" srcId="{ED427BC1-0AD4-4653-85B6-9D446EEF8E94}" destId="{2DDCB019-672D-4164-BD2A-8D7A44FEC543}" srcOrd="3" destOrd="0" presId="urn:microsoft.com/office/officeart/2008/layout/PictureStrips"/>
    <dgm:cxn modelId="{DCE2A70A-80A3-41FD-9771-35FCA5353681}" type="presParOf" srcId="{ED427BC1-0AD4-4653-85B6-9D446EEF8E94}" destId="{61F12E99-0F59-4803-90F1-76ECBCCB049D}" srcOrd="4" destOrd="0" presId="urn:microsoft.com/office/officeart/2008/layout/PictureStrips"/>
    <dgm:cxn modelId="{17FCCF96-BE27-4DE8-94F2-7D9E839E0FFC}" type="presParOf" srcId="{61F12E99-0F59-4803-90F1-76ECBCCB049D}" destId="{D5504EE7-D457-43B0-BF3A-FE9C05B68139}" srcOrd="0" destOrd="0" presId="urn:microsoft.com/office/officeart/2008/layout/PictureStrips"/>
    <dgm:cxn modelId="{1F972EB6-E2B2-444F-8EB4-E61947491B32}" type="presParOf" srcId="{61F12E99-0F59-4803-90F1-76ECBCCB049D}" destId="{7CA62AF0-1F35-47CB-B99F-C0A71D6DCB36}" srcOrd="1" destOrd="0" presId="urn:microsoft.com/office/officeart/2008/layout/PictureStrips"/>
    <dgm:cxn modelId="{1CA9D06F-84AB-4ADE-A24A-C39B3894F9E2}" type="presParOf" srcId="{ED427BC1-0AD4-4653-85B6-9D446EEF8E94}" destId="{E30DFA0F-330E-45E1-A781-D0FD793A4DF8}" srcOrd="5" destOrd="0" presId="urn:microsoft.com/office/officeart/2008/layout/PictureStrips"/>
    <dgm:cxn modelId="{3A1D4230-76A7-4F47-880D-227070317C26}" type="presParOf" srcId="{ED427BC1-0AD4-4653-85B6-9D446EEF8E94}" destId="{FC3445B3-0B82-4D47-986A-D0E93BC81C4E}" srcOrd="6" destOrd="0" presId="urn:microsoft.com/office/officeart/2008/layout/PictureStrips"/>
    <dgm:cxn modelId="{028823F9-D2CE-4635-BD6F-CA18AAD17D4D}" type="presParOf" srcId="{FC3445B3-0B82-4D47-986A-D0E93BC81C4E}" destId="{5FDBD823-8888-41E1-BA19-CE9A39E5A24E}" srcOrd="0" destOrd="0" presId="urn:microsoft.com/office/officeart/2008/layout/PictureStrips"/>
    <dgm:cxn modelId="{4BFD9F90-F75E-4B96-A78C-BEA26BE265C4}" type="presParOf" srcId="{FC3445B3-0B82-4D47-986A-D0E93BC81C4E}" destId="{C4D1DF1E-CCB0-411F-92A4-620CAEE5999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A4482A-FC02-4B65-9B6A-FDD0432F82FC}" type="doc">
      <dgm:prSet loTypeId="urn:microsoft.com/office/officeart/2005/8/layout/radial6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50894A7E-D9FF-46A5-8158-E6C320A6972F}">
      <dgm:prSet phldrT="[Texto]" custT="1"/>
      <dgm:spPr/>
      <dgm:t>
        <a:bodyPr/>
        <a:lstStyle/>
        <a:p>
          <a:r>
            <a:rPr lang="es-MX" sz="3200" dirty="0" err="1" smtClean="0"/>
            <a:t>Nephrons</a:t>
          </a:r>
          <a:endParaRPr lang="es-MX" sz="3200" dirty="0"/>
        </a:p>
      </dgm:t>
    </dgm:pt>
    <dgm:pt modelId="{0F154308-8A5D-41EB-BE0C-17D84FBBAF13}" type="parTrans" cxnId="{F611E374-B820-4147-A021-2EDDD9533A07}">
      <dgm:prSet/>
      <dgm:spPr/>
      <dgm:t>
        <a:bodyPr/>
        <a:lstStyle/>
        <a:p>
          <a:endParaRPr lang="es-MX"/>
        </a:p>
      </dgm:t>
    </dgm:pt>
    <dgm:pt modelId="{835CE905-9090-4280-A360-098ED2261B18}" type="sibTrans" cxnId="{F611E374-B820-4147-A021-2EDDD9533A07}">
      <dgm:prSet/>
      <dgm:spPr/>
      <dgm:t>
        <a:bodyPr/>
        <a:lstStyle/>
        <a:p>
          <a:endParaRPr lang="es-MX"/>
        </a:p>
      </dgm:t>
    </dgm:pt>
    <dgm:pt modelId="{A1DA6608-12EF-49EE-A37E-9356B6AC620D}">
      <dgm:prSet phldrT="[Texto]" custT="1"/>
      <dgm:spPr/>
      <dgm:t>
        <a:bodyPr/>
        <a:lstStyle/>
        <a:p>
          <a:r>
            <a:rPr lang="en-US" sz="1500" dirty="0" smtClean="0"/>
            <a:t> </a:t>
          </a:r>
          <a:r>
            <a:rPr lang="en-US" sz="2650" dirty="0" smtClean="0"/>
            <a:t>Regulate water and soluble substances by filtering the blood</a:t>
          </a:r>
          <a:endParaRPr lang="es-MX" sz="2650" dirty="0"/>
        </a:p>
      </dgm:t>
    </dgm:pt>
    <dgm:pt modelId="{EAED3667-C25B-46E3-BD76-E4EF7706D84F}" type="parTrans" cxnId="{5561DF0D-A12B-4B23-A4DE-6C4A78F4922F}">
      <dgm:prSet/>
      <dgm:spPr/>
      <dgm:t>
        <a:bodyPr/>
        <a:lstStyle/>
        <a:p>
          <a:endParaRPr lang="es-MX"/>
        </a:p>
      </dgm:t>
    </dgm:pt>
    <dgm:pt modelId="{6A5472A1-D244-455A-B480-35D95D7CB5A9}" type="sibTrans" cxnId="{5561DF0D-A12B-4B23-A4DE-6C4A78F4922F}">
      <dgm:prSet/>
      <dgm:spPr/>
      <dgm:t>
        <a:bodyPr/>
        <a:lstStyle/>
        <a:p>
          <a:endParaRPr lang="es-MX"/>
        </a:p>
      </dgm:t>
    </dgm:pt>
    <dgm:pt modelId="{5FDB4EB3-A8C1-424E-99F3-B636DF215C85}">
      <dgm:prSet phldrT="[Texto]" custT="1"/>
      <dgm:spPr/>
      <dgm:t>
        <a:bodyPr/>
        <a:lstStyle/>
        <a:p>
          <a:r>
            <a:rPr lang="en-US" sz="2500" dirty="0" smtClean="0"/>
            <a:t>Eliminate wastes from the body</a:t>
          </a:r>
          <a:endParaRPr lang="es-MX" sz="2500" dirty="0"/>
        </a:p>
      </dgm:t>
    </dgm:pt>
    <dgm:pt modelId="{F4010998-1481-44F7-B6DB-0F73E979D478}" type="parTrans" cxnId="{AAA6DD0E-6F1B-4D96-86E8-BD80E81F2CE5}">
      <dgm:prSet/>
      <dgm:spPr/>
      <dgm:t>
        <a:bodyPr/>
        <a:lstStyle/>
        <a:p>
          <a:endParaRPr lang="es-MX"/>
        </a:p>
      </dgm:t>
    </dgm:pt>
    <dgm:pt modelId="{17644A5E-CDC9-4B35-9409-FCC9631D4601}" type="sibTrans" cxnId="{AAA6DD0E-6F1B-4D96-86E8-BD80E81F2CE5}">
      <dgm:prSet/>
      <dgm:spPr/>
      <dgm:t>
        <a:bodyPr/>
        <a:lstStyle/>
        <a:p>
          <a:endParaRPr lang="es-MX"/>
        </a:p>
      </dgm:t>
    </dgm:pt>
    <dgm:pt modelId="{C37F6850-3149-4BBA-8E61-45E62569D155}">
      <dgm:prSet phldrT="[Texto]" custT="1"/>
      <dgm:spPr/>
      <dgm:t>
        <a:bodyPr/>
        <a:lstStyle/>
        <a:p>
          <a:r>
            <a:rPr lang="en-US" sz="2500" dirty="0" smtClean="0"/>
            <a:t>Regulate blood volume and pressure</a:t>
          </a:r>
          <a:endParaRPr lang="es-MX" sz="2500" dirty="0"/>
        </a:p>
      </dgm:t>
    </dgm:pt>
    <dgm:pt modelId="{225E1A3F-0657-4BD7-9A4D-F4BE662335EC}" type="parTrans" cxnId="{8EE39554-4ABB-451B-9D11-6E4ADC8B27B3}">
      <dgm:prSet/>
      <dgm:spPr/>
      <dgm:t>
        <a:bodyPr/>
        <a:lstStyle/>
        <a:p>
          <a:endParaRPr lang="es-MX"/>
        </a:p>
      </dgm:t>
    </dgm:pt>
    <dgm:pt modelId="{09D28C91-A270-46ED-A980-40CE61384409}" type="sibTrans" cxnId="{8EE39554-4ABB-451B-9D11-6E4ADC8B27B3}">
      <dgm:prSet/>
      <dgm:spPr/>
      <dgm:t>
        <a:bodyPr/>
        <a:lstStyle/>
        <a:p>
          <a:endParaRPr lang="es-MX"/>
        </a:p>
      </dgm:t>
    </dgm:pt>
    <dgm:pt modelId="{4663D38F-F112-4DB7-897E-E2EC4703729A}">
      <dgm:prSet phldrT="[Texto]" custT="1"/>
      <dgm:spPr/>
      <dgm:t>
        <a:bodyPr/>
        <a:lstStyle/>
        <a:p>
          <a:r>
            <a:rPr lang="en-US" sz="2300" dirty="0" smtClean="0"/>
            <a:t>Control levels of electrolytes and metabolites</a:t>
          </a:r>
          <a:endParaRPr lang="es-MX" sz="2300" dirty="0"/>
        </a:p>
      </dgm:t>
    </dgm:pt>
    <dgm:pt modelId="{3FED47D4-2269-4D2C-A60C-67DB850EB864}" type="parTrans" cxnId="{CBF0E42A-1BB8-45FE-A83D-0DE9FCF43FC7}">
      <dgm:prSet/>
      <dgm:spPr/>
      <dgm:t>
        <a:bodyPr/>
        <a:lstStyle/>
        <a:p>
          <a:endParaRPr lang="es-MX"/>
        </a:p>
      </dgm:t>
    </dgm:pt>
    <dgm:pt modelId="{6E897AB6-7D7D-4331-93A7-4544E22AEB02}" type="sibTrans" cxnId="{CBF0E42A-1BB8-45FE-A83D-0DE9FCF43FC7}">
      <dgm:prSet/>
      <dgm:spPr/>
      <dgm:t>
        <a:bodyPr/>
        <a:lstStyle/>
        <a:p>
          <a:endParaRPr lang="es-MX"/>
        </a:p>
      </dgm:t>
    </dgm:pt>
    <dgm:pt modelId="{31FEAD33-0DA7-4FD0-944C-73580671DBC5}">
      <dgm:prSet phldrT="[Texto]" custT="1"/>
      <dgm:spPr/>
      <dgm:t>
        <a:bodyPr/>
        <a:lstStyle/>
        <a:p>
          <a:r>
            <a:rPr lang="es-MX" sz="2800" dirty="0" err="1" smtClean="0"/>
            <a:t>Regulate</a:t>
          </a:r>
          <a:r>
            <a:rPr lang="es-MX" sz="2800" dirty="0" smtClean="0"/>
            <a:t> </a:t>
          </a:r>
          <a:r>
            <a:rPr lang="es-MX" sz="2800" dirty="0" err="1" smtClean="0"/>
            <a:t>blood</a:t>
          </a:r>
          <a:r>
            <a:rPr lang="es-MX" sz="2800" dirty="0" smtClean="0"/>
            <a:t> pH</a:t>
          </a:r>
          <a:endParaRPr lang="es-MX" sz="2800" dirty="0"/>
        </a:p>
      </dgm:t>
    </dgm:pt>
    <dgm:pt modelId="{760C5A19-F054-453D-BB98-7339ADD39730}" type="parTrans" cxnId="{9D4CAA84-E1AE-43A4-9885-82FEFE92A7CE}">
      <dgm:prSet/>
      <dgm:spPr/>
      <dgm:t>
        <a:bodyPr/>
        <a:lstStyle/>
        <a:p>
          <a:endParaRPr lang="es-MX"/>
        </a:p>
      </dgm:t>
    </dgm:pt>
    <dgm:pt modelId="{6EC94BA7-CBF8-49EC-8044-D61D593B6B8B}" type="sibTrans" cxnId="{9D4CAA84-E1AE-43A4-9885-82FEFE92A7CE}">
      <dgm:prSet/>
      <dgm:spPr/>
      <dgm:t>
        <a:bodyPr/>
        <a:lstStyle/>
        <a:p>
          <a:endParaRPr lang="es-MX"/>
        </a:p>
      </dgm:t>
    </dgm:pt>
    <dgm:pt modelId="{8D3EC72E-F51E-4462-8373-6956C50B682A}" type="pres">
      <dgm:prSet presAssocID="{75A4482A-FC02-4B65-9B6A-FDD0432F82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D1D5C83-D7FE-4772-A228-CCCE36731C6A}" type="pres">
      <dgm:prSet presAssocID="{50894A7E-D9FF-46A5-8158-E6C320A6972F}" presName="centerShape" presStyleLbl="node0" presStyleIdx="0" presStyleCnt="1" custScaleX="104473" custScaleY="101350"/>
      <dgm:spPr/>
      <dgm:t>
        <a:bodyPr/>
        <a:lstStyle/>
        <a:p>
          <a:endParaRPr lang="es-MX"/>
        </a:p>
      </dgm:t>
    </dgm:pt>
    <dgm:pt modelId="{A7589621-C533-4797-9C74-A8CCCE7D247E}" type="pres">
      <dgm:prSet presAssocID="{A1DA6608-12EF-49EE-A37E-9356B6AC620D}" presName="node" presStyleLbl="node1" presStyleIdx="0" presStyleCnt="5" custScaleX="171190" custScaleY="1524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923794-1320-4C18-A306-9FA6676CAB27}" type="pres">
      <dgm:prSet presAssocID="{A1DA6608-12EF-49EE-A37E-9356B6AC620D}" presName="dummy" presStyleCnt="0"/>
      <dgm:spPr/>
    </dgm:pt>
    <dgm:pt modelId="{1A0ED5EE-8159-46C9-91F0-940FF9060B2D}" type="pres">
      <dgm:prSet presAssocID="{6A5472A1-D244-455A-B480-35D95D7CB5A9}" presName="sibTrans" presStyleLbl="sibTrans2D1" presStyleIdx="0" presStyleCnt="5"/>
      <dgm:spPr/>
      <dgm:t>
        <a:bodyPr/>
        <a:lstStyle/>
        <a:p>
          <a:endParaRPr lang="es-MX"/>
        </a:p>
      </dgm:t>
    </dgm:pt>
    <dgm:pt modelId="{AF2F4C7A-B590-4A27-B96D-A41EBA3F33F3}" type="pres">
      <dgm:prSet presAssocID="{5FDB4EB3-A8C1-424E-99F3-B636DF215C85}" presName="node" presStyleLbl="node1" presStyleIdx="1" presStyleCnt="5" custScaleX="127415" custScaleY="1225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90AB44-4914-4B00-8499-813E950EE000}" type="pres">
      <dgm:prSet presAssocID="{5FDB4EB3-A8C1-424E-99F3-B636DF215C85}" presName="dummy" presStyleCnt="0"/>
      <dgm:spPr/>
    </dgm:pt>
    <dgm:pt modelId="{294E30F1-15DA-4E32-8F0A-7E3413255430}" type="pres">
      <dgm:prSet presAssocID="{17644A5E-CDC9-4B35-9409-FCC9631D4601}" presName="sibTrans" presStyleLbl="sibTrans2D1" presStyleIdx="1" presStyleCnt="5"/>
      <dgm:spPr/>
      <dgm:t>
        <a:bodyPr/>
        <a:lstStyle/>
        <a:p>
          <a:endParaRPr lang="es-MX"/>
        </a:p>
      </dgm:t>
    </dgm:pt>
    <dgm:pt modelId="{BC2C0976-CF74-44F3-8B18-65CB78223ABA}" type="pres">
      <dgm:prSet presAssocID="{C37F6850-3149-4BBA-8E61-45E62569D155}" presName="node" presStyleLbl="node1" presStyleIdx="2" presStyleCnt="5" custScaleX="131469" custScaleY="12002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CEFB22-4E47-4A38-BEA4-6E841B64D1F9}" type="pres">
      <dgm:prSet presAssocID="{C37F6850-3149-4BBA-8E61-45E62569D155}" presName="dummy" presStyleCnt="0"/>
      <dgm:spPr/>
    </dgm:pt>
    <dgm:pt modelId="{95E7B635-5834-4B6A-A4D6-6EFFB00FF564}" type="pres">
      <dgm:prSet presAssocID="{09D28C91-A270-46ED-A980-40CE61384409}" presName="sibTrans" presStyleLbl="sibTrans2D1" presStyleIdx="2" presStyleCnt="5"/>
      <dgm:spPr/>
      <dgm:t>
        <a:bodyPr/>
        <a:lstStyle/>
        <a:p>
          <a:endParaRPr lang="es-MX"/>
        </a:p>
      </dgm:t>
    </dgm:pt>
    <dgm:pt modelId="{A5D859AA-DF11-4C36-8DBA-9F9E2629EE53}" type="pres">
      <dgm:prSet presAssocID="{4663D38F-F112-4DB7-897E-E2EC4703729A}" presName="node" presStyleLbl="node1" presStyleIdx="3" presStyleCnt="5" custScaleX="139048" custScaleY="1540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63A8FD-580F-4ADD-9169-56AFEB48116F}" type="pres">
      <dgm:prSet presAssocID="{4663D38F-F112-4DB7-897E-E2EC4703729A}" presName="dummy" presStyleCnt="0"/>
      <dgm:spPr/>
    </dgm:pt>
    <dgm:pt modelId="{6DF40215-31B5-4668-89D5-325C60346859}" type="pres">
      <dgm:prSet presAssocID="{6E897AB6-7D7D-4331-93A7-4544E22AEB02}" presName="sibTrans" presStyleLbl="sibTrans2D1" presStyleIdx="3" presStyleCnt="5"/>
      <dgm:spPr/>
      <dgm:t>
        <a:bodyPr/>
        <a:lstStyle/>
        <a:p>
          <a:endParaRPr lang="es-MX"/>
        </a:p>
      </dgm:t>
    </dgm:pt>
    <dgm:pt modelId="{8A71DF3D-E0C8-43FD-9DB7-4AC5744F1BBD}" type="pres">
      <dgm:prSet presAssocID="{31FEAD33-0DA7-4FD0-944C-73580671DBC5}" presName="node" presStyleLbl="node1" presStyleIdx="4" presStyleCnt="5" custScaleX="112334" custScaleY="1077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5A44E4-707F-4004-B77F-DF23C23C7CB6}" type="pres">
      <dgm:prSet presAssocID="{31FEAD33-0DA7-4FD0-944C-73580671DBC5}" presName="dummy" presStyleCnt="0"/>
      <dgm:spPr/>
    </dgm:pt>
    <dgm:pt modelId="{A11DBF09-4C62-4E70-8615-4553C30C2477}" type="pres">
      <dgm:prSet presAssocID="{6EC94BA7-CBF8-49EC-8044-D61D593B6B8B}" presName="sibTrans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C5A59A3F-1226-43F3-8B14-23ABD16806AB}" type="presOf" srcId="{6EC94BA7-CBF8-49EC-8044-D61D593B6B8B}" destId="{A11DBF09-4C62-4E70-8615-4553C30C2477}" srcOrd="0" destOrd="0" presId="urn:microsoft.com/office/officeart/2005/8/layout/radial6"/>
    <dgm:cxn modelId="{9D4CAA84-E1AE-43A4-9885-82FEFE92A7CE}" srcId="{50894A7E-D9FF-46A5-8158-E6C320A6972F}" destId="{31FEAD33-0DA7-4FD0-944C-73580671DBC5}" srcOrd="4" destOrd="0" parTransId="{760C5A19-F054-453D-BB98-7339ADD39730}" sibTransId="{6EC94BA7-CBF8-49EC-8044-D61D593B6B8B}"/>
    <dgm:cxn modelId="{5561DF0D-A12B-4B23-A4DE-6C4A78F4922F}" srcId="{50894A7E-D9FF-46A5-8158-E6C320A6972F}" destId="{A1DA6608-12EF-49EE-A37E-9356B6AC620D}" srcOrd="0" destOrd="0" parTransId="{EAED3667-C25B-46E3-BD76-E4EF7706D84F}" sibTransId="{6A5472A1-D244-455A-B480-35D95D7CB5A9}"/>
    <dgm:cxn modelId="{348DB869-21AE-4780-84C2-267FEBDD2B0A}" type="presOf" srcId="{75A4482A-FC02-4B65-9B6A-FDD0432F82FC}" destId="{8D3EC72E-F51E-4462-8373-6956C50B682A}" srcOrd="0" destOrd="0" presId="urn:microsoft.com/office/officeart/2005/8/layout/radial6"/>
    <dgm:cxn modelId="{1F496C3E-6086-4A16-B30C-22E1199D2AC7}" type="presOf" srcId="{50894A7E-D9FF-46A5-8158-E6C320A6972F}" destId="{2D1D5C83-D7FE-4772-A228-CCCE36731C6A}" srcOrd="0" destOrd="0" presId="urn:microsoft.com/office/officeart/2005/8/layout/radial6"/>
    <dgm:cxn modelId="{1DD1128B-A544-4A88-B40A-A1A84A4AB575}" type="presOf" srcId="{5FDB4EB3-A8C1-424E-99F3-B636DF215C85}" destId="{AF2F4C7A-B590-4A27-B96D-A41EBA3F33F3}" srcOrd="0" destOrd="0" presId="urn:microsoft.com/office/officeart/2005/8/layout/radial6"/>
    <dgm:cxn modelId="{00C9AEAA-5FA6-4E0E-81A1-05155441459F}" type="presOf" srcId="{31FEAD33-0DA7-4FD0-944C-73580671DBC5}" destId="{8A71DF3D-E0C8-43FD-9DB7-4AC5744F1BBD}" srcOrd="0" destOrd="0" presId="urn:microsoft.com/office/officeart/2005/8/layout/radial6"/>
    <dgm:cxn modelId="{B122CD7E-2E21-4586-9990-59025632DCE7}" type="presOf" srcId="{17644A5E-CDC9-4B35-9409-FCC9631D4601}" destId="{294E30F1-15DA-4E32-8F0A-7E3413255430}" srcOrd="0" destOrd="0" presId="urn:microsoft.com/office/officeart/2005/8/layout/radial6"/>
    <dgm:cxn modelId="{8EE39554-4ABB-451B-9D11-6E4ADC8B27B3}" srcId="{50894A7E-D9FF-46A5-8158-E6C320A6972F}" destId="{C37F6850-3149-4BBA-8E61-45E62569D155}" srcOrd="2" destOrd="0" parTransId="{225E1A3F-0657-4BD7-9A4D-F4BE662335EC}" sibTransId="{09D28C91-A270-46ED-A980-40CE61384409}"/>
    <dgm:cxn modelId="{7DC5FF1C-9442-42FB-BF43-544E6F4C8F79}" type="presOf" srcId="{4663D38F-F112-4DB7-897E-E2EC4703729A}" destId="{A5D859AA-DF11-4C36-8DBA-9F9E2629EE53}" srcOrd="0" destOrd="0" presId="urn:microsoft.com/office/officeart/2005/8/layout/radial6"/>
    <dgm:cxn modelId="{AAA6DD0E-6F1B-4D96-86E8-BD80E81F2CE5}" srcId="{50894A7E-D9FF-46A5-8158-E6C320A6972F}" destId="{5FDB4EB3-A8C1-424E-99F3-B636DF215C85}" srcOrd="1" destOrd="0" parTransId="{F4010998-1481-44F7-B6DB-0F73E979D478}" sibTransId="{17644A5E-CDC9-4B35-9409-FCC9631D4601}"/>
    <dgm:cxn modelId="{8C24D10D-29F6-4894-A5E8-15BA6EBBCCAC}" type="presOf" srcId="{6E897AB6-7D7D-4331-93A7-4544E22AEB02}" destId="{6DF40215-31B5-4668-89D5-325C60346859}" srcOrd="0" destOrd="0" presId="urn:microsoft.com/office/officeart/2005/8/layout/radial6"/>
    <dgm:cxn modelId="{DE913532-C6C4-4372-B056-ACE4E9678D9B}" type="presOf" srcId="{09D28C91-A270-46ED-A980-40CE61384409}" destId="{95E7B635-5834-4B6A-A4D6-6EFFB00FF564}" srcOrd="0" destOrd="0" presId="urn:microsoft.com/office/officeart/2005/8/layout/radial6"/>
    <dgm:cxn modelId="{CBF0E42A-1BB8-45FE-A83D-0DE9FCF43FC7}" srcId="{50894A7E-D9FF-46A5-8158-E6C320A6972F}" destId="{4663D38F-F112-4DB7-897E-E2EC4703729A}" srcOrd="3" destOrd="0" parTransId="{3FED47D4-2269-4D2C-A60C-67DB850EB864}" sibTransId="{6E897AB6-7D7D-4331-93A7-4544E22AEB02}"/>
    <dgm:cxn modelId="{FB6264B3-44EF-4B01-9B72-4D4840D79BEE}" type="presOf" srcId="{A1DA6608-12EF-49EE-A37E-9356B6AC620D}" destId="{A7589621-C533-4797-9C74-A8CCCE7D247E}" srcOrd="0" destOrd="0" presId="urn:microsoft.com/office/officeart/2005/8/layout/radial6"/>
    <dgm:cxn modelId="{DFCCA5DD-0294-4DEE-93F2-59957AA3C0DD}" type="presOf" srcId="{C37F6850-3149-4BBA-8E61-45E62569D155}" destId="{BC2C0976-CF74-44F3-8B18-65CB78223ABA}" srcOrd="0" destOrd="0" presId="urn:microsoft.com/office/officeart/2005/8/layout/radial6"/>
    <dgm:cxn modelId="{F611E374-B820-4147-A021-2EDDD9533A07}" srcId="{75A4482A-FC02-4B65-9B6A-FDD0432F82FC}" destId="{50894A7E-D9FF-46A5-8158-E6C320A6972F}" srcOrd="0" destOrd="0" parTransId="{0F154308-8A5D-41EB-BE0C-17D84FBBAF13}" sibTransId="{835CE905-9090-4280-A360-098ED2261B18}"/>
    <dgm:cxn modelId="{853E0CC2-A2CA-459F-B65A-F5A06D86BD2B}" type="presOf" srcId="{6A5472A1-D244-455A-B480-35D95D7CB5A9}" destId="{1A0ED5EE-8159-46C9-91F0-940FF9060B2D}" srcOrd="0" destOrd="0" presId="urn:microsoft.com/office/officeart/2005/8/layout/radial6"/>
    <dgm:cxn modelId="{3BC8D25C-D7ED-4548-9061-F2766A83881F}" type="presParOf" srcId="{8D3EC72E-F51E-4462-8373-6956C50B682A}" destId="{2D1D5C83-D7FE-4772-A228-CCCE36731C6A}" srcOrd="0" destOrd="0" presId="urn:microsoft.com/office/officeart/2005/8/layout/radial6"/>
    <dgm:cxn modelId="{E5924203-88BA-4C11-853B-C161870317F1}" type="presParOf" srcId="{8D3EC72E-F51E-4462-8373-6956C50B682A}" destId="{A7589621-C533-4797-9C74-A8CCCE7D247E}" srcOrd="1" destOrd="0" presId="urn:microsoft.com/office/officeart/2005/8/layout/radial6"/>
    <dgm:cxn modelId="{3B2961B4-6327-473A-8CCC-B3A90DF6868B}" type="presParOf" srcId="{8D3EC72E-F51E-4462-8373-6956C50B682A}" destId="{FD923794-1320-4C18-A306-9FA6676CAB27}" srcOrd="2" destOrd="0" presId="urn:microsoft.com/office/officeart/2005/8/layout/radial6"/>
    <dgm:cxn modelId="{097DEBF3-29D0-44A9-B7DE-BB556651A81E}" type="presParOf" srcId="{8D3EC72E-F51E-4462-8373-6956C50B682A}" destId="{1A0ED5EE-8159-46C9-91F0-940FF9060B2D}" srcOrd="3" destOrd="0" presId="urn:microsoft.com/office/officeart/2005/8/layout/radial6"/>
    <dgm:cxn modelId="{1689438D-D049-4D5E-9E35-088C8FA24596}" type="presParOf" srcId="{8D3EC72E-F51E-4462-8373-6956C50B682A}" destId="{AF2F4C7A-B590-4A27-B96D-A41EBA3F33F3}" srcOrd="4" destOrd="0" presId="urn:microsoft.com/office/officeart/2005/8/layout/radial6"/>
    <dgm:cxn modelId="{6B5EB6EF-CD3A-44B4-B7E7-85808FDA1D0B}" type="presParOf" srcId="{8D3EC72E-F51E-4462-8373-6956C50B682A}" destId="{4290AB44-4914-4B00-8499-813E950EE000}" srcOrd="5" destOrd="0" presId="urn:microsoft.com/office/officeart/2005/8/layout/radial6"/>
    <dgm:cxn modelId="{E5AAEFBD-2778-4182-A9B8-8834D1041E0A}" type="presParOf" srcId="{8D3EC72E-F51E-4462-8373-6956C50B682A}" destId="{294E30F1-15DA-4E32-8F0A-7E3413255430}" srcOrd="6" destOrd="0" presId="urn:microsoft.com/office/officeart/2005/8/layout/radial6"/>
    <dgm:cxn modelId="{A0E70F58-BA80-42BD-A3D2-A1E0FEBAE42F}" type="presParOf" srcId="{8D3EC72E-F51E-4462-8373-6956C50B682A}" destId="{BC2C0976-CF74-44F3-8B18-65CB78223ABA}" srcOrd="7" destOrd="0" presId="urn:microsoft.com/office/officeart/2005/8/layout/radial6"/>
    <dgm:cxn modelId="{EC9191D4-4D12-4770-B8EE-2466582FE187}" type="presParOf" srcId="{8D3EC72E-F51E-4462-8373-6956C50B682A}" destId="{74CEFB22-4E47-4A38-BEA4-6E841B64D1F9}" srcOrd="8" destOrd="0" presId="urn:microsoft.com/office/officeart/2005/8/layout/radial6"/>
    <dgm:cxn modelId="{E00F31BE-C293-461B-B364-23BE98CE1DFB}" type="presParOf" srcId="{8D3EC72E-F51E-4462-8373-6956C50B682A}" destId="{95E7B635-5834-4B6A-A4D6-6EFFB00FF564}" srcOrd="9" destOrd="0" presId="urn:microsoft.com/office/officeart/2005/8/layout/radial6"/>
    <dgm:cxn modelId="{7EE6F463-BDA9-4D91-B3F8-9806F347D767}" type="presParOf" srcId="{8D3EC72E-F51E-4462-8373-6956C50B682A}" destId="{A5D859AA-DF11-4C36-8DBA-9F9E2629EE53}" srcOrd="10" destOrd="0" presId="urn:microsoft.com/office/officeart/2005/8/layout/radial6"/>
    <dgm:cxn modelId="{084F802B-4468-4ABE-A3B0-06D9681D5A38}" type="presParOf" srcId="{8D3EC72E-F51E-4462-8373-6956C50B682A}" destId="{4263A8FD-580F-4ADD-9169-56AFEB48116F}" srcOrd="11" destOrd="0" presId="urn:microsoft.com/office/officeart/2005/8/layout/radial6"/>
    <dgm:cxn modelId="{F2574ABE-67F8-477D-8F23-7DD359A9FB25}" type="presParOf" srcId="{8D3EC72E-F51E-4462-8373-6956C50B682A}" destId="{6DF40215-31B5-4668-89D5-325C60346859}" srcOrd="12" destOrd="0" presId="urn:microsoft.com/office/officeart/2005/8/layout/radial6"/>
    <dgm:cxn modelId="{2FD67C26-20EE-4165-87E3-71CDCC7D4E2C}" type="presParOf" srcId="{8D3EC72E-F51E-4462-8373-6956C50B682A}" destId="{8A71DF3D-E0C8-43FD-9DB7-4AC5744F1BBD}" srcOrd="13" destOrd="0" presId="urn:microsoft.com/office/officeart/2005/8/layout/radial6"/>
    <dgm:cxn modelId="{F0187F69-200C-4235-B32D-30141C43FA07}" type="presParOf" srcId="{8D3EC72E-F51E-4462-8373-6956C50B682A}" destId="{5C5A44E4-707F-4004-B77F-DF23C23C7CB6}" srcOrd="14" destOrd="0" presId="urn:microsoft.com/office/officeart/2005/8/layout/radial6"/>
    <dgm:cxn modelId="{D32E656C-B444-4EE7-A7D9-FD51A415A82B}" type="presParOf" srcId="{8D3EC72E-F51E-4462-8373-6956C50B682A}" destId="{A11DBF09-4C62-4E70-8615-4553C30C247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02F0C-4574-4545-B07B-FBCE08D75965}" type="doc">
      <dgm:prSet loTypeId="urn:microsoft.com/office/officeart/2005/8/layout/chevron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CA403767-5AAB-408E-9A60-2DE686A3D27F}">
      <dgm:prSet phldrT="[Texto]" custT="1"/>
      <dgm:spPr/>
      <dgm:t>
        <a:bodyPr/>
        <a:lstStyle/>
        <a:p>
          <a:r>
            <a:rPr lang="es-MX" sz="3000" dirty="0" err="1" smtClean="0"/>
            <a:t>Its</a:t>
          </a:r>
          <a:r>
            <a:rPr lang="es-MX" sz="3000" dirty="0" smtClean="0"/>
            <a:t> </a:t>
          </a:r>
          <a:r>
            <a:rPr lang="es-MX" sz="3000" dirty="0" err="1" smtClean="0"/>
            <a:t>function</a:t>
          </a:r>
          <a:endParaRPr lang="es-MX" sz="3000" dirty="0"/>
        </a:p>
      </dgm:t>
    </dgm:pt>
    <dgm:pt modelId="{1996AC1D-28E8-4FCC-A892-85952251E13B}" type="parTrans" cxnId="{9343DFE0-A4B4-4659-BDC3-E7387E12FD10}">
      <dgm:prSet/>
      <dgm:spPr/>
      <dgm:t>
        <a:bodyPr/>
        <a:lstStyle/>
        <a:p>
          <a:endParaRPr lang="es-MX"/>
        </a:p>
      </dgm:t>
    </dgm:pt>
    <dgm:pt modelId="{5D90D4EB-E3EE-4E74-A602-06BD791B3557}" type="sibTrans" cxnId="{9343DFE0-A4B4-4659-BDC3-E7387E12FD10}">
      <dgm:prSet/>
      <dgm:spPr/>
      <dgm:t>
        <a:bodyPr/>
        <a:lstStyle/>
        <a:p>
          <a:endParaRPr lang="es-MX"/>
        </a:p>
      </dgm:t>
    </dgm:pt>
    <dgm:pt modelId="{9DF9BC45-6912-466F-A36C-2E8E213695D2}">
      <dgm:prSet phldrT="[Texto]" custT="1"/>
      <dgm:spPr/>
      <dgm:t>
        <a:bodyPr/>
        <a:lstStyle/>
        <a:p>
          <a:pPr algn="just"/>
          <a:r>
            <a:rPr lang="en-US" sz="3600" dirty="0" smtClean="0"/>
            <a:t>Are vital to life and are regulated by hormones such as antidiuretic hormone, aldosterone, and parathyroid hormone</a:t>
          </a:r>
          <a:endParaRPr lang="es-MX" sz="2800" dirty="0"/>
        </a:p>
      </dgm:t>
    </dgm:pt>
    <dgm:pt modelId="{4DCC623D-5BBF-45FE-B0DB-39DF9061C5D2}" type="parTrans" cxnId="{13EDF932-C1C5-44A8-8A7C-957E11A25764}">
      <dgm:prSet/>
      <dgm:spPr/>
      <dgm:t>
        <a:bodyPr/>
        <a:lstStyle/>
        <a:p>
          <a:endParaRPr lang="es-MX"/>
        </a:p>
      </dgm:t>
    </dgm:pt>
    <dgm:pt modelId="{31D2FD10-9EF8-46D5-AA7C-29025098FF7E}" type="sibTrans" cxnId="{13EDF932-C1C5-44A8-8A7C-957E11A25764}">
      <dgm:prSet/>
      <dgm:spPr/>
      <dgm:t>
        <a:bodyPr/>
        <a:lstStyle/>
        <a:p>
          <a:endParaRPr lang="es-MX"/>
        </a:p>
      </dgm:t>
    </dgm:pt>
    <dgm:pt modelId="{0DF9E8C8-3BE4-469D-9412-D4A0EE862858}">
      <dgm:prSet phldrT="[Texto]" custT="1"/>
      <dgm:spPr/>
      <dgm:t>
        <a:bodyPr/>
        <a:lstStyle/>
        <a:p>
          <a:r>
            <a:rPr lang="es-MX" sz="3200" dirty="0" err="1" smtClean="0"/>
            <a:t>Each</a:t>
          </a:r>
          <a:r>
            <a:rPr lang="es-MX" sz="3200" dirty="0" smtClean="0"/>
            <a:t> </a:t>
          </a:r>
          <a:r>
            <a:rPr lang="es-MX" sz="3200" dirty="0" err="1" smtClean="0"/>
            <a:t>nephron</a:t>
          </a:r>
          <a:r>
            <a:rPr lang="es-MX" sz="3200" dirty="0" smtClean="0"/>
            <a:t> </a:t>
          </a:r>
          <a:endParaRPr lang="es-MX" sz="3200" dirty="0"/>
        </a:p>
      </dgm:t>
    </dgm:pt>
    <dgm:pt modelId="{AC2E6F3E-AFCC-42AE-8DCC-1AA5D4898C8D}" type="parTrans" cxnId="{ACEF816B-2946-48CB-BFAE-FD7192BD2489}">
      <dgm:prSet/>
      <dgm:spPr/>
      <dgm:t>
        <a:bodyPr/>
        <a:lstStyle/>
        <a:p>
          <a:endParaRPr lang="es-MX"/>
        </a:p>
      </dgm:t>
    </dgm:pt>
    <dgm:pt modelId="{E35DDF8D-00BE-4153-9818-A49966F9DDCE}" type="sibTrans" cxnId="{ACEF816B-2946-48CB-BFAE-FD7192BD2489}">
      <dgm:prSet/>
      <dgm:spPr/>
      <dgm:t>
        <a:bodyPr/>
        <a:lstStyle/>
        <a:p>
          <a:endParaRPr lang="es-MX"/>
        </a:p>
      </dgm:t>
    </dgm:pt>
    <dgm:pt modelId="{7F67B7DC-C64F-4333-B04C-BA3EFC972F3B}">
      <dgm:prSet phldrT="[Texto]" custT="1"/>
      <dgm:spPr/>
      <dgm:t>
        <a:bodyPr/>
        <a:lstStyle/>
        <a:p>
          <a:r>
            <a:rPr lang="en-US" sz="3400" smtClean="0"/>
            <a:t>Is </a:t>
          </a:r>
          <a:r>
            <a:rPr lang="en-US" sz="3400" dirty="0" smtClean="0"/>
            <a:t>composed of an initial filtering component (the renal corpuscle) and a tubule specialized for reabsorption and secretion (the renal tubule).</a:t>
          </a:r>
          <a:endParaRPr lang="es-MX" sz="3400" dirty="0"/>
        </a:p>
      </dgm:t>
    </dgm:pt>
    <dgm:pt modelId="{40BCAD43-5573-42C5-AF55-D296020E7D5E}" type="parTrans" cxnId="{C2938EC1-001F-48A3-B568-38CD7ECA44B9}">
      <dgm:prSet/>
      <dgm:spPr/>
      <dgm:t>
        <a:bodyPr/>
        <a:lstStyle/>
        <a:p>
          <a:endParaRPr lang="es-MX"/>
        </a:p>
      </dgm:t>
    </dgm:pt>
    <dgm:pt modelId="{9CC64CF8-C14B-415B-BC2D-0F58BC24DD20}" type="sibTrans" cxnId="{C2938EC1-001F-48A3-B568-38CD7ECA44B9}">
      <dgm:prSet/>
      <dgm:spPr/>
      <dgm:t>
        <a:bodyPr/>
        <a:lstStyle/>
        <a:p>
          <a:endParaRPr lang="es-MX"/>
        </a:p>
      </dgm:t>
    </dgm:pt>
    <dgm:pt modelId="{45279D5A-EE0E-4732-8A9A-673592BFC44A}" type="pres">
      <dgm:prSet presAssocID="{BA702F0C-4574-4545-B07B-FBCE08D759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C50A1F-9237-4333-A96B-5E3A34940E9D}" type="pres">
      <dgm:prSet presAssocID="{CA403767-5AAB-408E-9A60-2DE686A3D27F}" presName="composite" presStyleCnt="0"/>
      <dgm:spPr/>
    </dgm:pt>
    <dgm:pt modelId="{AF7814AD-7FC8-4EE4-B40D-E35C1CC58981}" type="pres">
      <dgm:prSet presAssocID="{CA403767-5AAB-408E-9A60-2DE686A3D27F}" presName="parentText" presStyleLbl="alignNode1" presStyleIdx="0" presStyleCnt="2" custScaleX="10967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C4AAC4-0F60-4563-BEA7-DF38CC7FF898}" type="pres">
      <dgm:prSet presAssocID="{CA403767-5AAB-408E-9A60-2DE686A3D27F}" presName="descendantText" presStyleLbl="alignAcc1" presStyleIdx="0" presStyleCnt="2" custScaleX="84070" custScaleY="1353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40B94E-0E54-4AEB-8E74-642E189B50AF}" type="pres">
      <dgm:prSet presAssocID="{5D90D4EB-E3EE-4E74-A602-06BD791B3557}" presName="sp" presStyleCnt="0"/>
      <dgm:spPr/>
    </dgm:pt>
    <dgm:pt modelId="{B97D7945-81A4-44D2-9D17-FB6F69A44051}" type="pres">
      <dgm:prSet presAssocID="{0DF9E8C8-3BE4-469D-9412-D4A0EE862858}" presName="composite" presStyleCnt="0"/>
      <dgm:spPr/>
    </dgm:pt>
    <dgm:pt modelId="{C7A50027-761C-4578-B25D-8C509D6AC0FB}" type="pres">
      <dgm:prSet presAssocID="{0DF9E8C8-3BE4-469D-9412-D4A0EE86285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A68B336-2C0C-4D61-AD17-B657ACF97531}" type="pres">
      <dgm:prSet presAssocID="{0DF9E8C8-3BE4-469D-9412-D4A0EE862858}" presName="descendantText" presStyleLbl="alignAcc1" presStyleIdx="1" presStyleCnt="2" custScaleY="13694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CEF816B-2946-48CB-BFAE-FD7192BD2489}" srcId="{BA702F0C-4574-4545-B07B-FBCE08D75965}" destId="{0DF9E8C8-3BE4-469D-9412-D4A0EE862858}" srcOrd="1" destOrd="0" parTransId="{AC2E6F3E-AFCC-42AE-8DCC-1AA5D4898C8D}" sibTransId="{E35DDF8D-00BE-4153-9818-A49966F9DDCE}"/>
    <dgm:cxn modelId="{13EDF932-C1C5-44A8-8A7C-957E11A25764}" srcId="{CA403767-5AAB-408E-9A60-2DE686A3D27F}" destId="{9DF9BC45-6912-466F-A36C-2E8E213695D2}" srcOrd="0" destOrd="0" parTransId="{4DCC623D-5BBF-45FE-B0DB-39DF9061C5D2}" sibTransId="{31D2FD10-9EF8-46D5-AA7C-29025098FF7E}"/>
    <dgm:cxn modelId="{CE4D550F-B287-4267-8D0A-BC47BDDC5E9F}" type="presOf" srcId="{9DF9BC45-6912-466F-A36C-2E8E213695D2}" destId="{EFC4AAC4-0F60-4563-BEA7-DF38CC7FF898}" srcOrd="0" destOrd="0" presId="urn:microsoft.com/office/officeart/2005/8/layout/chevron2"/>
    <dgm:cxn modelId="{9343DFE0-A4B4-4659-BDC3-E7387E12FD10}" srcId="{BA702F0C-4574-4545-B07B-FBCE08D75965}" destId="{CA403767-5AAB-408E-9A60-2DE686A3D27F}" srcOrd="0" destOrd="0" parTransId="{1996AC1D-28E8-4FCC-A892-85952251E13B}" sibTransId="{5D90D4EB-E3EE-4E74-A602-06BD791B3557}"/>
    <dgm:cxn modelId="{876AE3B1-77D8-46C6-92B7-A0F307CAD1E9}" type="presOf" srcId="{CA403767-5AAB-408E-9A60-2DE686A3D27F}" destId="{AF7814AD-7FC8-4EE4-B40D-E35C1CC58981}" srcOrd="0" destOrd="0" presId="urn:microsoft.com/office/officeart/2005/8/layout/chevron2"/>
    <dgm:cxn modelId="{C2938EC1-001F-48A3-B568-38CD7ECA44B9}" srcId="{0DF9E8C8-3BE4-469D-9412-D4A0EE862858}" destId="{7F67B7DC-C64F-4333-B04C-BA3EFC972F3B}" srcOrd="0" destOrd="0" parTransId="{40BCAD43-5573-42C5-AF55-D296020E7D5E}" sibTransId="{9CC64CF8-C14B-415B-BC2D-0F58BC24DD20}"/>
    <dgm:cxn modelId="{904F0025-3244-4822-9601-D6209EB00639}" type="presOf" srcId="{BA702F0C-4574-4545-B07B-FBCE08D75965}" destId="{45279D5A-EE0E-4732-8A9A-673592BFC44A}" srcOrd="0" destOrd="0" presId="urn:microsoft.com/office/officeart/2005/8/layout/chevron2"/>
    <dgm:cxn modelId="{ADF5812E-D5E2-45A1-BEC6-B282423747F9}" type="presOf" srcId="{7F67B7DC-C64F-4333-B04C-BA3EFC972F3B}" destId="{0A68B336-2C0C-4D61-AD17-B657ACF97531}" srcOrd="0" destOrd="0" presId="urn:microsoft.com/office/officeart/2005/8/layout/chevron2"/>
    <dgm:cxn modelId="{8841B6D8-8508-4984-825B-AA567C700172}" type="presOf" srcId="{0DF9E8C8-3BE4-469D-9412-D4A0EE862858}" destId="{C7A50027-761C-4578-B25D-8C509D6AC0FB}" srcOrd="0" destOrd="0" presId="urn:microsoft.com/office/officeart/2005/8/layout/chevron2"/>
    <dgm:cxn modelId="{940D4EEC-DCF0-4319-930A-4429D7C9C7E6}" type="presParOf" srcId="{45279D5A-EE0E-4732-8A9A-673592BFC44A}" destId="{B7C50A1F-9237-4333-A96B-5E3A34940E9D}" srcOrd="0" destOrd="0" presId="urn:microsoft.com/office/officeart/2005/8/layout/chevron2"/>
    <dgm:cxn modelId="{1D22B2A5-DED8-423A-8AE8-8835B7CE9C51}" type="presParOf" srcId="{B7C50A1F-9237-4333-A96B-5E3A34940E9D}" destId="{AF7814AD-7FC8-4EE4-B40D-E35C1CC58981}" srcOrd="0" destOrd="0" presId="urn:microsoft.com/office/officeart/2005/8/layout/chevron2"/>
    <dgm:cxn modelId="{8F8037B7-6516-448C-9660-C9640E19070C}" type="presParOf" srcId="{B7C50A1F-9237-4333-A96B-5E3A34940E9D}" destId="{EFC4AAC4-0F60-4563-BEA7-DF38CC7FF898}" srcOrd="1" destOrd="0" presId="urn:microsoft.com/office/officeart/2005/8/layout/chevron2"/>
    <dgm:cxn modelId="{87EC368F-3FE6-4967-B7D6-18E7D0B33CE5}" type="presParOf" srcId="{45279D5A-EE0E-4732-8A9A-673592BFC44A}" destId="{2940B94E-0E54-4AEB-8E74-642E189B50AF}" srcOrd="1" destOrd="0" presId="urn:microsoft.com/office/officeart/2005/8/layout/chevron2"/>
    <dgm:cxn modelId="{D3F9F06C-B1BA-4EB2-95BF-4A2D6E0C1899}" type="presParOf" srcId="{45279D5A-EE0E-4732-8A9A-673592BFC44A}" destId="{B97D7945-81A4-44D2-9D17-FB6F69A44051}" srcOrd="2" destOrd="0" presId="urn:microsoft.com/office/officeart/2005/8/layout/chevron2"/>
    <dgm:cxn modelId="{17E1EA07-370A-48B4-92DB-F615407A1B57}" type="presParOf" srcId="{B97D7945-81A4-44D2-9D17-FB6F69A44051}" destId="{C7A50027-761C-4578-B25D-8C509D6AC0FB}" srcOrd="0" destOrd="0" presId="urn:microsoft.com/office/officeart/2005/8/layout/chevron2"/>
    <dgm:cxn modelId="{1028B2D4-2E58-4BE9-8841-584F1538E804}" type="presParOf" srcId="{B97D7945-81A4-44D2-9D17-FB6F69A44051}" destId="{0A68B336-2C0C-4D61-AD17-B657ACF9753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C8D799-5021-4FA0-94D1-F81ABC42D72B}" type="doc">
      <dgm:prSet loTypeId="urn:microsoft.com/office/officeart/2005/8/layout/vList3" loCatId="list" qsTypeId="urn:microsoft.com/office/officeart/2005/8/quickstyle/3d3" qsCatId="3D" csTypeId="urn:microsoft.com/office/officeart/2005/8/colors/colorful1" csCatId="colorful" phldr="1"/>
      <dgm:spPr/>
    </dgm:pt>
    <dgm:pt modelId="{CC98028E-439E-4896-B780-E5EF0DFE3F43}">
      <dgm:prSet phldrT="[Texto]"/>
      <dgm:spPr/>
      <dgm:t>
        <a:bodyPr/>
        <a:lstStyle/>
        <a:p>
          <a:pPr algn="l"/>
          <a:r>
            <a:rPr lang="es-PA" smtClean="0">
              <a:latin typeface="Kristen ITC" pitchFamily="66" charset="0"/>
            </a:rPr>
            <a:t>process</a:t>
          </a:r>
          <a:r>
            <a:rPr lang="es-PA" dirty="0" smtClean="0">
              <a:latin typeface="Kristen ITC" pitchFamily="66" charset="0"/>
            </a:rPr>
            <a:t> of </a:t>
          </a:r>
          <a:r>
            <a:rPr lang="es-PA" dirty="0" err="1" smtClean="0">
              <a:latin typeface="Kristen ITC" pitchFamily="66" charset="0"/>
            </a:rPr>
            <a:t>excretion</a:t>
          </a:r>
          <a:endParaRPr lang="es-PA" dirty="0">
            <a:latin typeface="Kristen ITC" pitchFamily="66" charset="0"/>
          </a:endParaRPr>
        </a:p>
      </dgm:t>
    </dgm:pt>
    <dgm:pt modelId="{A4185390-2579-41AA-914A-7EFE7AB169CC}" type="parTrans" cxnId="{04FD4293-4C2A-43CF-8643-CFB9B456AFFF}">
      <dgm:prSet/>
      <dgm:spPr/>
      <dgm:t>
        <a:bodyPr/>
        <a:lstStyle/>
        <a:p>
          <a:endParaRPr lang="es-PA"/>
        </a:p>
      </dgm:t>
    </dgm:pt>
    <dgm:pt modelId="{017E956C-A034-4D04-BD85-21AB98B7B47E}" type="sibTrans" cxnId="{04FD4293-4C2A-43CF-8643-CFB9B456AFFF}">
      <dgm:prSet/>
      <dgm:spPr/>
      <dgm:t>
        <a:bodyPr/>
        <a:lstStyle/>
        <a:p>
          <a:endParaRPr lang="es-PA"/>
        </a:p>
      </dgm:t>
    </dgm:pt>
    <dgm:pt modelId="{40881974-DCDF-40E7-8F29-33CEF52FB27A}">
      <dgm:prSet phldrT="[Texto]"/>
      <dgm:spPr/>
      <dgm:t>
        <a:bodyPr/>
        <a:lstStyle/>
        <a:p>
          <a:pPr algn="l"/>
          <a:r>
            <a:rPr lang="es-PA" smtClean="0">
              <a:latin typeface="Kristen ITC" pitchFamily="66" charset="0"/>
            </a:rPr>
            <a:t>water balance </a:t>
          </a:r>
          <a:endParaRPr lang="es-PA" dirty="0">
            <a:latin typeface="Kristen ITC" pitchFamily="66" charset="0"/>
          </a:endParaRPr>
        </a:p>
      </dgm:t>
    </dgm:pt>
    <dgm:pt modelId="{AD70445C-0A61-4304-9F51-22E2A3C8FEF6}" type="parTrans" cxnId="{43636C0A-6F99-4E79-8813-6475A9A39058}">
      <dgm:prSet/>
      <dgm:spPr/>
      <dgm:t>
        <a:bodyPr/>
        <a:lstStyle/>
        <a:p>
          <a:endParaRPr lang="es-PA"/>
        </a:p>
      </dgm:t>
    </dgm:pt>
    <dgm:pt modelId="{4E6B323B-4490-49F0-B815-F40D0B5ABA42}" type="sibTrans" cxnId="{43636C0A-6F99-4E79-8813-6475A9A39058}">
      <dgm:prSet/>
      <dgm:spPr/>
      <dgm:t>
        <a:bodyPr/>
        <a:lstStyle/>
        <a:p>
          <a:endParaRPr lang="es-PA"/>
        </a:p>
      </dgm:t>
    </dgm:pt>
    <dgm:pt modelId="{8DFEDD9B-792B-4669-8B03-9CF860298DB6}">
      <dgm:prSet phldrT="[Texto]"/>
      <dgm:spPr/>
      <dgm:t>
        <a:bodyPr/>
        <a:lstStyle/>
        <a:p>
          <a:pPr algn="l"/>
          <a:r>
            <a:rPr lang="es-PA" smtClean="0">
              <a:latin typeface="Kristen ITC" pitchFamily="66" charset="0"/>
            </a:rPr>
            <a:t>maintain normal ph of the blood</a:t>
          </a:r>
          <a:endParaRPr lang="es-PA" dirty="0">
            <a:latin typeface="Kristen ITC" pitchFamily="66" charset="0"/>
          </a:endParaRPr>
        </a:p>
      </dgm:t>
    </dgm:pt>
    <dgm:pt modelId="{FAE8C3B3-EC28-4763-9326-9CEE513760C1}" type="parTrans" cxnId="{9F9754C0-4F7F-4EE8-9953-3EF98DEAB7C2}">
      <dgm:prSet/>
      <dgm:spPr/>
      <dgm:t>
        <a:bodyPr/>
        <a:lstStyle/>
        <a:p>
          <a:endParaRPr lang="es-PA"/>
        </a:p>
      </dgm:t>
    </dgm:pt>
    <dgm:pt modelId="{E62EE215-2765-431E-9385-71073A6AF5DC}" type="sibTrans" cxnId="{9F9754C0-4F7F-4EE8-9953-3EF98DEAB7C2}">
      <dgm:prSet/>
      <dgm:spPr/>
      <dgm:t>
        <a:bodyPr/>
        <a:lstStyle/>
        <a:p>
          <a:endParaRPr lang="es-PA"/>
        </a:p>
      </dgm:t>
    </dgm:pt>
    <dgm:pt modelId="{5FA056E2-7E3E-4488-A432-2C1640205CDC}">
      <dgm:prSet/>
      <dgm:spPr/>
      <dgm:t>
        <a:bodyPr/>
        <a:lstStyle/>
        <a:p>
          <a:pPr algn="l"/>
          <a:r>
            <a:rPr lang="es-PA" smtClean="0">
              <a:latin typeface="Kristen ITC" pitchFamily="66" charset="0"/>
            </a:rPr>
            <a:t>manitain the homeostasis</a:t>
          </a:r>
          <a:endParaRPr lang="es-PA" dirty="0">
            <a:latin typeface="Kristen ITC" pitchFamily="66" charset="0"/>
          </a:endParaRPr>
        </a:p>
      </dgm:t>
    </dgm:pt>
    <dgm:pt modelId="{0C41C093-13E9-4048-BFA6-70D9700971EA}" type="parTrans" cxnId="{4440AE04-234A-4B37-92E2-0D93CBEED1AE}">
      <dgm:prSet/>
      <dgm:spPr/>
      <dgm:t>
        <a:bodyPr/>
        <a:lstStyle/>
        <a:p>
          <a:endParaRPr lang="es-PA"/>
        </a:p>
      </dgm:t>
    </dgm:pt>
    <dgm:pt modelId="{2457ACCB-8985-4722-84F2-E3A782DE3B94}" type="sibTrans" cxnId="{4440AE04-234A-4B37-92E2-0D93CBEED1AE}">
      <dgm:prSet/>
      <dgm:spPr/>
      <dgm:t>
        <a:bodyPr/>
        <a:lstStyle/>
        <a:p>
          <a:endParaRPr lang="es-PA"/>
        </a:p>
      </dgm:t>
    </dgm:pt>
    <dgm:pt modelId="{975C4E63-BF79-4012-BD3B-F5CFEE8F4F25}">
      <dgm:prSet/>
      <dgm:spPr/>
      <dgm:t>
        <a:bodyPr/>
        <a:lstStyle/>
        <a:p>
          <a:pPr algn="l"/>
          <a:r>
            <a:rPr lang="es-PA" smtClean="0">
              <a:latin typeface="Kristen ITC" pitchFamily="66" charset="0"/>
            </a:rPr>
            <a:t>chemical balance</a:t>
          </a:r>
          <a:endParaRPr lang="es-PA" dirty="0">
            <a:latin typeface="Kristen ITC" pitchFamily="66" charset="0"/>
          </a:endParaRPr>
        </a:p>
      </dgm:t>
    </dgm:pt>
    <dgm:pt modelId="{E1F53FB4-68C4-467F-AABB-D9A24CA6F299}" type="parTrans" cxnId="{99C2E36E-046A-431F-9125-E206258BEBA3}">
      <dgm:prSet/>
      <dgm:spPr/>
      <dgm:t>
        <a:bodyPr/>
        <a:lstStyle/>
        <a:p>
          <a:endParaRPr lang="es-PA"/>
        </a:p>
      </dgm:t>
    </dgm:pt>
    <dgm:pt modelId="{672C663B-A626-46E9-B154-2B73F66212C6}" type="sibTrans" cxnId="{99C2E36E-046A-431F-9125-E206258BEBA3}">
      <dgm:prSet/>
      <dgm:spPr/>
      <dgm:t>
        <a:bodyPr/>
        <a:lstStyle/>
        <a:p>
          <a:endParaRPr lang="es-PA"/>
        </a:p>
      </dgm:t>
    </dgm:pt>
    <dgm:pt modelId="{7B2A09B8-06E6-4533-B3B7-60FD1B330A91}" type="pres">
      <dgm:prSet presAssocID="{56C8D799-5021-4FA0-94D1-F81ABC42D72B}" presName="linearFlow" presStyleCnt="0">
        <dgm:presLayoutVars>
          <dgm:dir/>
          <dgm:resizeHandles val="exact"/>
        </dgm:presLayoutVars>
      </dgm:prSet>
      <dgm:spPr/>
    </dgm:pt>
    <dgm:pt modelId="{05CABC9C-BEE3-4FAD-A1A7-BFF7A921E1B3}" type="pres">
      <dgm:prSet presAssocID="{CC98028E-439E-4896-B780-E5EF0DFE3F43}" presName="composite" presStyleCnt="0"/>
      <dgm:spPr/>
    </dgm:pt>
    <dgm:pt modelId="{B341058A-DAC0-47DD-8A36-0DFBBEEF5006}" type="pres">
      <dgm:prSet presAssocID="{CC98028E-439E-4896-B780-E5EF0DFE3F4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C4247-AA6A-4D46-8041-562D5539FDEF}" type="pres">
      <dgm:prSet presAssocID="{CC98028E-439E-4896-B780-E5EF0DFE3F4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21AB880-35BB-4BA8-95EB-005E8CC0840A}" type="pres">
      <dgm:prSet presAssocID="{017E956C-A034-4D04-BD85-21AB98B7B47E}" presName="spacing" presStyleCnt="0"/>
      <dgm:spPr/>
    </dgm:pt>
    <dgm:pt modelId="{FC79429F-C209-4E73-BEEB-A9E3CE7482E2}" type="pres">
      <dgm:prSet presAssocID="{40881974-DCDF-40E7-8F29-33CEF52FB27A}" presName="composite" presStyleCnt="0"/>
      <dgm:spPr/>
    </dgm:pt>
    <dgm:pt modelId="{D295E457-A1DD-451B-8CB3-ACF40680E65E}" type="pres">
      <dgm:prSet presAssocID="{40881974-DCDF-40E7-8F29-33CEF52FB27A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2ACC29-C30C-4257-8116-8C4D10686613}" type="pres">
      <dgm:prSet presAssocID="{40881974-DCDF-40E7-8F29-33CEF52FB27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0F409CC1-B5CF-43B0-BB8E-B5405181AA91}" type="pres">
      <dgm:prSet presAssocID="{4E6B323B-4490-49F0-B815-F40D0B5ABA42}" presName="spacing" presStyleCnt="0"/>
      <dgm:spPr/>
    </dgm:pt>
    <dgm:pt modelId="{BE25EB1A-56FC-4C3F-BC69-8EC91D475240}" type="pres">
      <dgm:prSet presAssocID="{8DFEDD9B-792B-4669-8B03-9CF860298DB6}" presName="composite" presStyleCnt="0"/>
      <dgm:spPr/>
    </dgm:pt>
    <dgm:pt modelId="{43A1DCA2-DB84-459F-8D23-2723C7349DD3}" type="pres">
      <dgm:prSet presAssocID="{8DFEDD9B-792B-4669-8B03-9CF860298DB6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2DD9707-BDF7-42F8-BF72-F0C497FDABC8}" type="pres">
      <dgm:prSet presAssocID="{8DFEDD9B-792B-4669-8B03-9CF860298DB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E572F4DD-1B88-4F9C-9018-8EE1BB9B4690}" type="pres">
      <dgm:prSet presAssocID="{E62EE215-2765-431E-9385-71073A6AF5DC}" presName="spacing" presStyleCnt="0"/>
      <dgm:spPr/>
    </dgm:pt>
    <dgm:pt modelId="{21DFE1B9-2C07-46B9-A6C7-8E01ACCDC1D2}" type="pres">
      <dgm:prSet presAssocID="{5FA056E2-7E3E-4488-A432-2C1640205CDC}" presName="composite" presStyleCnt="0"/>
      <dgm:spPr/>
    </dgm:pt>
    <dgm:pt modelId="{1DFD4B58-AF8C-47F7-8578-6E953CA1EBDC}" type="pres">
      <dgm:prSet presAssocID="{5FA056E2-7E3E-4488-A432-2C1640205CDC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3E9705-F51C-494F-ABDF-4DF17C1B2944}" type="pres">
      <dgm:prSet presAssocID="{5FA056E2-7E3E-4488-A432-2C1640205CDC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D10BB2F9-68BB-4A8C-8AFB-8EEA57F47725}" type="pres">
      <dgm:prSet presAssocID="{2457ACCB-8985-4722-84F2-E3A782DE3B94}" presName="spacing" presStyleCnt="0"/>
      <dgm:spPr/>
    </dgm:pt>
    <dgm:pt modelId="{D33161A8-8D5B-4AF2-B405-223DEF54CC87}" type="pres">
      <dgm:prSet presAssocID="{975C4E63-BF79-4012-BD3B-F5CFEE8F4F25}" presName="composite" presStyleCnt="0"/>
      <dgm:spPr/>
    </dgm:pt>
    <dgm:pt modelId="{7EA4484F-CF32-4775-A975-A88DADB83D22}" type="pres">
      <dgm:prSet presAssocID="{975C4E63-BF79-4012-BD3B-F5CFEE8F4F25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BB32DF-538E-4E0E-B847-32C249C9868D}" type="pres">
      <dgm:prSet presAssocID="{975C4E63-BF79-4012-BD3B-F5CFEE8F4F2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9F9754C0-4F7F-4EE8-9953-3EF98DEAB7C2}" srcId="{56C8D799-5021-4FA0-94D1-F81ABC42D72B}" destId="{8DFEDD9B-792B-4669-8B03-9CF860298DB6}" srcOrd="2" destOrd="0" parTransId="{FAE8C3B3-EC28-4763-9326-9CEE513760C1}" sibTransId="{E62EE215-2765-431E-9385-71073A6AF5DC}"/>
    <dgm:cxn modelId="{04FD4293-4C2A-43CF-8643-CFB9B456AFFF}" srcId="{56C8D799-5021-4FA0-94D1-F81ABC42D72B}" destId="{CC98028E-439E-4896-B780-E5EF0DFE3F43}" srcOrd="0" destOrd="0" parTransId="{A4185390-2579-41AA-914A-7EFE7AB169CC}" sibTransId="{017E956C-A034-4D04-BD85-21AB98B7B47E}"/>
    <dgm:cxn modelId="{4440AE04-234A-4B37-92E2-0D93CBEED1AE}" srcId="{56C8D799-5021-4FA0-94D1-F81ABC42D72B}" destId="{5FA056E2-7E3E-4488-A432-2C1640205CDC}" srcOrd="3" destOrd="0" parTransId="{0C41C093-13E9-4048-BFA6-70D9700971EA}" sibTransId="{2457ACCB-8985-4722-84F2-E3A782DE3B94}"/>
    <dgm:cxn modelId="{99C2E36E-046A-431F-9125-E206258BEBA3}" srcId="{56C8D799-5021-4FA0-94D1-F81ABC42D72B}" destId="{975C4E63-BF79-4012-BD3B-F5CFEE8F4F25}" srcOrd="4" destOrd="0" parTransId="{E1F53FB4-68C4-467F-AABB-D9A24CA6F299}" sibTransId="{672C663B-A626-46E9-B154-2B73F66212C6}"/>
    <dgm:cxn modelId="{CA5284D0-3E76-4DB0-BCD9-23D89BD62DC4}" type="presOf" srcId="{8DFEDD9B-792B-4669-8B03-9CF860298DB6}" destId="{D2DD9707-BDF7-42F8-BF72-F0C497FDABC8}" srcOrd="0" destOrd="0" presId="urn:microsoft.com/office/officeart/2005/8/layout/vList3"/>
    <dgm:cxn modelId="{5C995F83-5251-4BB6-B6A5-B51AEBAED4EA}" type="presOf" srcId="{975C4E63-BF79-4012-BD3B-F5CFEE8F4F25}" destId="{AEBB32DF-538E-4E0E-B847-32C249C9868D}" srcOrd="0" destOrd="0" presId="urn:microsoft.com/office/officeart/2005/8/layout/vList3"/>
    <dgm:cxn modelId="{54034C1C-AD82-40A3-92C4-662EC1E0ED37}" type="presOf" srcId="{40881974-DCDF-40E7-8F29-33CEF52FB27A}" destId="{442ACC29-C30C-4257-8116-8C4D10686613}" srcOrd="0" destOrd="0" presId="urn:microsoft.com/office/officeart/2005/8/layout/vList3"/>
    <dgm:cxn modelId="{3A93F5E7-F997-4CA2-AC70-4DA1F808B7E8}" type="presOf" srcId="{CC98028E-439E-4896-B780-E5EF0DFE3F43}" destId="{872C4247-AA6A-4D46-8041-562D5539FDEF}" srcOrd="0" destOrd="0" presId="urn:microsoft.com/office/officeart/2005/8/layout/vList3"/>
    <dgm:cxn modelId="{44BF1A56-72C1-45DF-9FED-60D6A6BBFAB7}" type="presOf" srcId="{56C8D799-5021-4FA0-94D1-F81ABC42D72B}" destId="{7B2A09B8-06E6-4533-B3B7-60FD1B330A91}" srcOrd="0" destOrd="0" presId="urn:microsoft.com/office/officeart/2005/8/layout/vList3"/>
    <dgm:cxn modelId="{DD9E5767-83C5-4C25-B2E2-923E13D6CCD0}" type="presOf" srcId="{5FA056E2-7E3E-4488-A432-2C1640205CDC}" destId="{CE3E9705-F51C-494F-ABDF-4DF17C1B2944}" srcOrd="0" destOrd="0" presId="urn:microsoft.com/office/officeart/2005/8/layout/vList3"/>
    <dgm:cxn modelId="{43636C0A-6F99-4E79-8813-6475A9A39058}" srcId="{56C8D799-5021-4FA0-94D1-F81ABC42D72B}" destId="{40881974-DCDF-40E7-8F29-33CEF52FB27A}" srcOrd="1" destOrd="0" parTransId="{AD70445C-0A61-4304-9F51-22E2A3C8FEF6}" sibTransId="{4E6B323B-4490-49F0-B815-F40D0B5ABA42}"/>
    <dgm:cxn modelId="{C1D994C3-7F15-414B-A29E-7394ECBF5602}" type="presParOf" srcId="{7B2A09B8-06E6-4533-B3B7-60FD1B330A91}" destId="{05CABC9C-BEE3-4FAD-A1A7-BFF7A921E1B3}" srcOrd="0" destOrd="0" presId="urn:microsoft.com/office/officeart/2005/8/layout/vList3"/>
    <dgm:cxn modelId="{BCDD761F-DFD5-490B-8A1E-ED2CF83D0E16}" type="presParOf" srcId="{05CABC9C-BEE3-4FAD-A1A7-BFF7A921E1B3}" destId="{B341058A-DAC0-47DD-8A36-0DFBBEEF5006}" srcOrd="0" destOrd="0" presId="urn:microsoft.com/office/officeart/2005/8/layout/vList3"/>
    <dgm:cxn modelId="{7551C16B-ED00-4823-BBFF-582ADF1B90C0}" type="presParOf" srcId="{05CABC9C-BEE3-4FAD-A1A7-BFF7A921E1B3}" destId="{872C4247-AA6A-4D46-8041-562D5539FDEF}" srcOrd="1" destOrd="0" presId="urn:microsoft.com/office/officeart/2005/8/layout/vList3"/>
    <dgm:cxn modelId="{AD6108D1-A39C-4371-A17B-E2AF37774BC2}" type="presParOf" srcId="{7B2A09B8-06E6-4533-B3B7-60FD1B330A91}" destId="{621AB880-35BB-4BA8-95EB-005E8CC0840A}" srcOrd="1" destOrd="0" presId="urn:microsoft.com/office/officeart/2005/8/layout/vList3"/>
    <dgm:cxn modelId="{27D6BF2D-8B54-477C-B7C2-C51B2A999DDD}" type="presParOf" srcId="{7B2A09B8-06E6-4533-B3B7-60FD1B330A91}" destId="{FC79429F-C209-4E73-BEEB-A9E3CE7482E2}" srcOrd="2" destOrd="0" presId="urn:microsoft.com/office/officeart/2005/8/layout/vList3"/>
    <dgm:cxn modelId="{49101918-05E9-4385-80A3-3550071767EA}" type="presParOf" srcId="{FC79429F-C209-4E73-BEEB-A9E3CE7482E2}" destId="{D295E457-A1DD-451B-8CB3-ACF40680E65E}" srcOrd="0" destOrd="0" presId="urn:microsoft.com/office/officeart/2005/8/layout/vList3"/>
    <dgm:cxn modelId="{42575346-06DF-43EF-9107-FAE77CA1F06D}" type="presParOf" srcId="{FC79429F-C209-4E73-BEEB-A9E3CE7482E2}" destId="{442ACC29-C30C-4257-8116-8C4D10686613}" srcOrd="1" destOrd="0" presId="urn:microsoft.com/office/officeart/2005/8/layout/vList3"/>
    <dgm:cxn modelId="{5AF2DE69-719D-417C-B2A6-432B7C219FD5}" type="presParOf" srcId="{7B2A09B8-06E6-4533-B3B7-60FD1B330A91}" destId="{0F409CC1-B5CF-43B0-BB8E-B5405181AA91}" srcOrd="3" destOrd="0" presId="urn:microsoft.com/office/officeart/2005/8/layout/vList3"/>
    <dgm:cxn modelId="{862F9354-8EF0-4FD2-8DAB-EB2A2D158692}" type="presParOf" srcId="{7B2A09B8-06E6-4533-B3B7-60FD1B330A91}" destId="{BE25EB1A-56FC-4C3F-BC69-8EC91D475240}" srcOrd="4" destOrd="0" presId="urn:microsoft.com/office/officeart/2005/8/layout/vList3"/>
    <dgm:cxn modelId="{4C589606-564F-41EE-95B4-4811939D0067}" type="presParOf" srcId="{BE25EB1A-56FC-4C3F-BC69-8EC91D475240}" destId="{43A1DCA2-DB84-459F-8D23-2723C7349DD3}" srcOrd="0" destOrd="0" presId="urn:microsoft.com/office/officeart/2005/8/layout/vList3"/>
    <dgm:cxn modelId="{31E5755E-C2BF-4339-9065-F7C378888BD1}" type="presParOf" srcId="{BE25EB1A-56FC-4C3F-BC69-8EC91D475240}" destId="{D2DD9707-BDF7-42F8-BF72-F0C497FDABC8}" srcOrd="1" destOrd="0" presId="urn:microsoft.com/office/officeart/2005/8/layout/vList3"/>
    <dgm:cxn modelId="{C3773447-4534-43EC-A4AA-025BF1900430}" type="presParOf" srcId="{7B2A09B8-06E6-4533-B3B7-60FD1B330A91}" destId="{E572F4DD-1B88-4F9C-9018-8EE1BB9B4690}" srcOrd="5" destOrd="0" presId="urn:microsoft.com/office/officeart/2005/8/layout/vList3"/>
    <dgm:cxn modelId="{EF902BA3-E37C-4390-A44C-9A57C15AB4F3}" type="presParOf" srcId="{7B2A09B8-06E6-4533-B3B7-60FD1B330A91}" destId="{21DFE1B9-2C07-46B9-A6C7-8E01ACCDC1D2}" srcOrd="6" destOrd="0" presId="urn:microsoft.com/office/officeart/2005/8/layout/vList3"/>
    <dgm:cxn modelId="{FB419737-6204-4D14-976B-14E78229F90C}" type="presParOf" srcId="{21DFE1B9-2C07-46B9-A6C7-8E01ACCDC1D2}" destId="{1DFD4B58-AF8C-47F7-8578-6E953CA1EBDC}" srcOrd="0" destOrd="0" presId="urn:microsoft.com/office/officeart/2005/8/layout/vList3"/>
    <dgm:cxn modelId="{609ED69F-1997-4F11-B679-35ACE5BEE67C}" type="presParOf" srcId="{21DFE1B9-2C07-46B9-A6C7-8E01ACCDC1D2}" destId="{CE3E9705-F51C-494F-ABDF-4DF17C1B2944}" srcOrd="1" destOrd="0" presId="urn:microsoft.com/office/officeart/2005/8/layout/vList3"/>
    <dgm:cxn modelId="{BD3B9F99-3939-4F0A-8C01-8315A1859013}" type="presParOf" srcId="{7B2A09B8-06E6-4533-B3B7-60FD1B330A91}" destId="{D10BB2F9-68BB-4A8C-8AFB-8EEA57F47725}" srcOrd="7" destOrd="0" presId="urn:microsoft.com/office/officeart/2005/8/layout/vList3"/>
    <dgm:cxn modelId="{13BE464C-F197-4881-B042-B98F5B1D5F2B}" type="presParOf" srcId="{7B2A09B8-06E6-4533-B3B7-60FD1B330A91}" destId="{D33161A8-8D5B-4AF2-B405-223DEF54CC87}" srcOrd="8" destOrd="0" presId="urn:microsoft.com/office/officeart/2005/8/layout/vList3"/>
    <dgm:cxn modelId="{A154953A-522F-44A1-B232-2DA361C97F8A}" type="presParOf" srcId="{D33161A8-8D5B-4AF2-B405-223DEF54CC87}" destId="{7EA4484F-CF32-4775-A975-A88DADB83D22}" srcOrd="0" destOrd="0" presId="urn:microsoft.com/office/officeart/2005/8/layout/vList3"/>
    <dgm:cxn modelId="{A528E53C-DD1B-41F1-9429-571F9348BC06}" type="presParOf" srcId="{D33161A8-8D5B-4AF2-B405-223DEF54CC87}" destId="{AEBB32DF-538E-4E0E-B847-32C249C986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D647D2-C434-457D-85B0-63C7E4032AE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DF1FD93-FBC4-4473-8144-419212ACDE8D}">
      <dgm:prSet phldrT="[Texto]"/>
      <dgm:spPr/>
      <dgm:t>
        <a:bodyPr vert="vert270"/>
        <a:lstStyle/>
        <a:p>
          <a:r>
            <a:rPr lang="es-MX" b="1" dirty="0" err="1" smtClean="0"/>
            <a:t>Filtration</a:t>
          </a:r>
          <a:endParaRPr lang="es-MX" b="1" dirty="0"/>
        </a:p>
      </dgm:t>
    </dgm:pt>
    <dgm:pt modelId="{A1963C56-0E77-44D1-9755-7CF94368C34E}" type="parTrans" cxnId="{A7990794-8BAF-45D9-9B7E-295CEA54F285}">
      <dgm:prSet/>
      <dgm:spPr/>
      <dgm:t>
        <a:bodyPr/>
        <a:lstStyle/>
        <a:p>
          <a:endParaRPr lang="es-MX"/>
        </a:p>
      </dgm:t>
    </dgm:pt>
    <dgm:pt modelId="{A934D7EB-DFA2-42CA-B5E4-CD0FEB1B05CE}" type="sibTrans" cxnId="{A7990794-8BAF-45D9-9B7E-295CEA54F285}">
      <dgm:prSet/>
      <dgm:spPr/>
      <dgm:t>
        <a:bodyPr/>
        <a:lstStyle/>
        <a:p>
          <a:endParaRPr lang="es-MX"/>
        </a:p>
      </dgm:t>
    </dgm:pt>
    <dgm:pt modelId="{82F42AD3-8038-4F4E-979B-D177D6D34E46}">
      <dgm:prSet phldrT="[Texto]" custT="1"/>
      <dgm:spPr/>
      <dgm:t>
        <a:bodyPr/>
        <a:lstStyle/>
        <a:p>
          <a:pPr algn="just"/>
          <a:r>
            <a:rPr lang="en-US" sz="3600" dirty="0" smtClean="0"/>
            <a:t>Blood enters the afferent arteriole and flows into the glomerulus.</a:t>
          </a:r>
          <a:endParaRPr lang="es-MX" sz="3600" dirty="0"/>
        </a:p>
      </dgm:t>
    </dgm:pt>
    <dgm:pt modelId="{509F70A2-A2DB-4D9B-B57D-99A4C1991555}" type="parTrans" cxnId="{C6139536-4AEF-470B-BE7E-F226AC89A10D}">
      <dgm:prSet/>
      <dgm:spPr/>
      <dgm:t>
        <a:bodyPr/>
        <a:lstStyle/>
        <a:p>
          <a:endParaRPr lang="es-MX"/>
        </a:p>
      </dgm:t>
    </dgm:pt>
    <dgm:pt modelId="{E1DBAD47-8F11-413A-953A-75E000528F78}" type="sibTrans" cxnId="{C6139536-4AEF-470B-BE7E-F226AC89A10D}">
      <dgm:prSet/>
      <dgm:spPr/>
      <dgm:t>
        <a:bodyPr/>
        <a:lstStyle/>
        <a:p>
          <a:endParaRPr lang="es-MX"/>
        </a:p>
      </dgm:t>
    </dgm:pt>
    <dgm:pt modelId="{9991F352-9E0D-4AC5-9E01-0786D1B2DC40}">
      <dgm:prSet phldrT="[Texto]" custT="1"/>
      <dgm:spPr/>
      <dgm:t>
        <a:bodyPr/>
        <a:lstStyle/>
        <a:p>
          <a:pPr algn="just"/>
          <a:r>
            <a:rPr lang="en-US" sz="3600" dirty="0" err="1" smtClean="0"/>
            <a:t>Nonfilterable</a:t>
          </a:r>
          <a:r>
            <a:rPr lang="en-US" sz="3600" dirty="0" smtClean="0"/>
            <a:t> blood components include  blood cells and platelets along with plasma proteins. </a:t>
          </a:r>
          <a:endParaRPr lang="es-MX" sz="2400" dirty="0"/>
        </a:p>
      </dgm:t>
    </dgm:pt>
    <dgm:pt modelId="{F6806842-B626-45FF-9CEE-8FBFE8B36A06}" type="parTrans" cxnId="{FCE619BA-127B-4577-8699-4339138AB43D}">
      <dgm:prSet/>
      <dgm:spPr/>
      <dgm:t>
        <a:bodyPr/>
        <a:lstStyle/>
        <a:p>
          <a:endParaRPr lang="es-MX"/>
        </a:p>
      </dgm:t>
    </dgm:pt>
    <dgm:pt modelId="{9B5D789C-F7AF-4672-87EB-87BF37E7393E}" type="sibTrans" cxnId="{FCE619BA-127B-4577-8699-4339138AB43D}">
      <dgm:prSet/>
      <dgm:spPr/>
      <dgm:t>
        <a:bodyPr/>
        <a:lstStyle/>
        <a:p>
          <a:endParaRPr lang="es-MX"/>
        </a:p>
      </dgm:t>
    </dgm:pt>
    <dgm:pt modelId="{2C28D752-A36D-4744-B026-4E4F73FAE96F}" type="pres">
      <dgm:prSet presAssocID="{73D647D2-C434-457D-85B0-63C7E4032A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06AFF03-CCA7-4975-9A7B-9EC14A56BDB3}" type="pres">
      <dgm:prSet presAssocID="{0DF1FD93-FBC4-4473-8144-419212ACDE8D}" presName="linNode" presStyleCnt="0"/>
      <dgm:spPr/>
    </dgm:pt>
    <dgm:pt modelId="{A76CDBE8-A79C-415D-A9F0-967F8E98A36A}" type="pres">
      <dgm:prSet presAssocID="{0DF1FD93-FBC4-4473-8144-419212ACDE8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F786D7-7D27-4E3C-81C8-D3A96455F897}" type="pres">
      <dgm:prSet presAssocID="{0DF1FD93-FBC4-4473-8144-419212ACDE8D}" presName="descendantText" presStyleLbl="alignAccFollowNode1" presStyleIdx="0" presStyleCnt="1" custScaleX="259310" custScaleY="1076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6139536-4AEF-470B-BE7E-F226AC89A10D}" srcId="{0DF1FD93-FBC4-4473-8144-419212ACDE8D}" destId="{82F42AD3-8038-4F4E-979B-D177D6D34E46}" srcOrd="0" destOrd="0" parTransId="{509F70A2-A2DB-4D9B-B57D-99A4C1991555}" sibTransId="{E1DBAD47-8F11-413A-953A-75E000528F78}"/>
    <dgm:cxn modelId="{FCE619BA-127B-4577-8699-4339138AB43D}" srcId="{0DF1FD93-FBC4-4473-8144-419212ACDE8D}" destId="{9991F352-9E0D-4AC5-9E01-0786D1B2DC40}" srcOrd="1" destOrd="0" parTransId="{F6806842-B626-45FF-9CEE-8FBFE8B36A06}" sibTransId="{9B5D789C-F7AF-4672-87EB-87BF37E7393E}"/>
    <dgm:cxn modelId="{A7990794-8BAF-45D9-9B7E-295CEA54F285}" srcId="{73D647D2-C434-457D-85B0-63C7E4032AE1}" destId="{0DF1FD93-FBC4-4473-8144-419212ACDE8D}" srcOrd="0" destOrd="0" parTransId="{A1963C56-0E77-44D1-9755-7CF94368C34E}" sibTransId="{A934D7EB-DFA2-42CA-B5E4-CD0FEB1B05CE}"/>
    <dgm:cxn modelId="{C73B443C-9638-489F-9759-765EB971CACC}" type="presOf" srcId="{9991F352-9E0D-4AC5-9E01-0786D1B2DC40}" destId="{B1F786D7-7D27-4E3C-81C8-D3A96455F897}" srcOrd="0" destOrd="1" presId="urn:microsoft.com/office/officeart/2005/8/layout/vList5"/>
    <dgm:cxn modelId="{B1E0339C-D2F0-4F86-8C7A-452EC9B71916}" type="presOf" srcId="{0DF1FD93-FBC4-4473-8144-419212ACDE8D}" destId="{A76CDBE8-A79C-415D-A9F0-967F8E98A36A}" srcOrd="0" destOrd="0" presId="urn:microsoft.com/office/officeart/2005/8/layout/vList5"/>
    <dgm:cxn modelId="{4B49F024-FC5F-45A2-9727-5C1935C4C25D}" type="presOf" srcId="{82F42AD3-8038-4F4E-979B-D177D6D34E46}" destId="{B1F786D7-7D27-4E3C-81C8-D3A96455F897}" srcOrd="0" destOrd="0" presId="urn:microsoft.com/office/officeart/2005/8/layout/vList5"/>
    <dgm:cxn modelId="{3F9223D3-82C5-4DD8-80CB-84611BC83ED7}" type="presOf" srcId="{73D647D2-C434-457D-85B0-63C7E4032AE1}" destId="{2C28D752-A36D-4744-B026-4E4F73FAE96F}" srcOrd="0" destOrd="0" presId="urn:microsoft.com/office/officeart/2005/8/layout/vList5"/>
    <dgm:cxn modelId="{3C52B230-23AB-461F-BACA-F7AFBCD7D713}" type="presParOf" srcId="{2C28D752-A36D-4744-B026-4E4F73FAE96F}" destId="{006AFF03-CCA7-4975-9A7B-9EC14A56BDB3}" srcOrd="0" destOrd="0" presId="urn:microsoft.com/office/officeart/2005/8/layout/vList5"/>
    <dgm:cxn modelId="{346EA393-4BBA-4CFB-AC5C-7EF951B83C5C}" type="presParOf" srcId="{006AFF03-CCA7-4975-9A7B-9EC14A56BDB3}" destId="{A76CDBE8-A79C-415D-A9F0-967F8E98A36A}" srcOrd="0" destOrd="0" presId="urn:microsoft.com/office/officeart/2005/8/layout/vList5"/>
    <dgm:cxn modelId="{1066498E-BE0E-4BC2-82B1-17D28D40F377}" type="presParOf" srcId="{006AFF03-CCA7-4975-9A7B-9EC14A56BDB3}" destId="{B1F786D7-7D27-4E3C-81C8-D3A96455F8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F0046F-CEE1-4E5F-9E4B-537659945798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D2C3CEA-0657-4D93-900E-39F03C9E7404}">
      <dgm:prSet phldrT="[Texto]"/>
      <dgm:spPr/>
      <dgm:t>
        <a:bodyPr/>
        <a:lstStyle/>
        <a:p>
          <a:r>
            <a:rPr lang="es-MX" dirty="0" err="1" smtClean="0"/>
            <a:t>Maintaining</a:t>
          </a:r>
          <a:r>
            <a:rPr lang="es-MX" dirty="0" smtClean="0"/>
            <a:t> </a:t>
          </a:r>
          <a:r>
            <a:rPr lang="es-MX" dirty="0" err="1" smtClean="0"/>
            <a:t>Water</a:t>
          </a:r>
          <a:r>
            <a:rPr lang="es-MX" dirty="0" smtClean="0"/>
            <a:t>-Salt Balance</a:t>
          </a:r>
          <a:endParaRPr lang="es-MX" dirty="0"/>
        </a:p>
      </dgm:t>
    </dgm:pt>
    <dgm:pt modelId="{43649B51-C8CF-4DE8-B906-81F9D347AD59}" type="parTrans" cxnId="{AB1E3571-35E5-4C1E-B26C-7C471211DA6A}">
      <dgm:prSet/>
      <dgm:spPr/>
      <dgm:t>
        <a:bodyPr/>
        <a:lstStyle/>
        <a:p>
          <a:endParaRPr lang="es-MX"/>
        </a:p>
      </dgm:t>
    </dgm:pt>
    <dgm:pt modelId="{5D00CE77-FD99-43F9-8F15-2014DBD4C549}" type="sibTrans" cxnId="{AB1E3571-35E5-4C1E-B26C-7C471211DA6A}">
      <dgm:prSet/>
      <dgm:spPr/>
      <dgm:t>
        <a:bodyPr/>
        <a:lstStyle/>
        <a:p>
          <a:endParaRPr lang="es-MX"/>
        </a:p>
      </dgm:t>
    </dgm:pt>
    <dgm:pt modelId="{50908E04-32FE-42BB-B7BE-7A377A5C48A7}">
      <dgm:prSet phldrT="[Texto]"/>
      <dgm:spPr/>
      <dgm:t>
        <a:bodyPr/>
        <a:lstStyle/>
        <a:p>
          <a:r>
            <a:rPr lang="es-MX" dirty="0" err="1" smtClean="0">
              <a:hlinkClick xmlns:r="http://schemas.openxmlformats.org/officeDocument/2006/relationships" r:id="rId1" action="ppaction://hlinksldjump"/>
            </a:rPr>
            <a:t>Reabsorption</a:t>
          </a:r>
          <a:r>
            <a:rPr lang="es-MX" dirty="0" smtClean="0">
              <a:hlinkClick xmlns:r="http://schemas.openxmlformats.org/officeDocument/2006/relationships" r:id="rId1" action="ppaction://hlinksldjump"/>
            </a:rPr>
            <a:t> of </a:t>
          </a:r>
          <a:r>
            <a:rPr lang="es-MX" dirty="0" err="1" smtClean="0">
              <a:hlinkClick xmlns:r="http://schemas.openxmlformats.org/officeDocument/2006/relationships" r:id="rId1" action="ppaction://hlinksldjump"/>
            </a:rPr>
            <a:t>water</a:t>
          </a:r>
          <a:endParaRPr lang="es-MX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56CEC22-C7D4-452C-81AA-36337ED71784}" type="parTrans" cxnId="{397422E1-527A-4746-B370-9491A954A598}">
      <dgm:prSet/>
      <dgm:spPr/>
      <dgm:t>
        <a:bodyPr/>
        <a:lstStyle/>
        <a:p>
          <a:endParaRPr lang="es-MX"/>
        </a:p>
      </dgm:t>
    </dgm:pt>
    <dgm:pt modelId="{B43F7A1B-53BF-4638-B212-2BAB6FDEDCB6}" type="sibTrans" cxnId="{397422E1-527A-4746-B370-9491A954A598}">
      <dgm:prSet/>
      <dgm:spPr/>
      <dgm:t>
        <a:bodyPr/>
        <a:lstStyle/>
        <a:p>
          <a:endParaRPr lang="es-MX"/>
        </a:p>
      </dgm:t>
    </dgm:pt>
    <dgm:pt modelId="{9956D860-E238-4B9C-80CE-A12B272CC41A}">
      <dgm:prSet phldrT="[Texto]"/>
      <dgm:spPr/>
      <dgm:t>
        <a:bodyPr/>
        <a:lstStyle/>
        <a:p>
          <a:r>
            <a:rPr lang="es-MX" dirty="0" err="1" smtClean="0"/>
            <a:t>Reabsorption</a:t>
          </a:r>
          <a:r>
            <a:rPr lang="es-MX" dirty="0" smtClean="0"/>
            <a:t> of Salt</a:t>
          </a:r>
          <a:endParaRPr lang="es-MX" dirty="0"/>
        </a:p>
      </dgm:t>
    </dgm:pt>
    <dgm:pt modelId="{FBCBACE0-4F7C-42AF-B331-B086881FF8F4}" type="parTrans" cxnId="{51740569-791D-4A48-9788-55404E1BEB97}">
      <dgm:prSet/>
      <dgm:spPr/>
      <dgm:t>
        <a:bodyPr/>
        <a:lstStyle/>
        <a:p>
          <a:endParaRPr lang="es-MX"/>
        </a:p>
      </dgm:t>
    </dgm:pt>
    <dgm:pt modelId="{F4E3CD17-8EFB-4CD3-AF91-C68551DDAB76}" type="sibTrans" cxnId="{51740569-791D-4A48-9788-55404E1BEB97}">
      <dgm:prSet/>
      <dgm:spPr/>
      <dgm:t>
        <a:bodyPr/>
        <a:lstStyle/>
        <a:p>
          <a:endParaRPr lang="es-MX"/>
        </a:p>
      </dgm:t>
    </dgm:pt>
    <dgm:pt modelId="{D978F549-312F-4474-B118-B4CDD00BD176}">
      <dgm:prSet/>
      <dgm:spPr/>
      <dgm:t>
        <a:bodyPr/>
        <a:lstStyle/>
        <a:p>
          <a:r>
            <a:rPr lang="es-MX" smtClean="0"/>
            <a:t>Diuretics</a:t>
          </a:r>
          <a:endParaRPr lang="es-MX" dirty="0"/>
        </a:p>
      </dgm:t>
    </dgm:pt>
    <dgm:pt modelId="{103887FE-8460-475B-AEB4-013C9F201BF3}" type="parTrans" cxnId="{95447F49-2C4F-4226-B798-2F999E04D630}">
      <dgm:prSet/>
      <dgm:spPr/>
      <dgm:t>
        <a:bodyPr/>
        <a:lstStyle/>
        <a:p>
          <a:endParaRPr lang="es-MX"/>
        </a:p>
      </dgm:t>
    </dgm:pt>
    <dgm:pt modelId="{556291E9-B24C-4D82-B0FE-0C9B1AB7947C}" type="sibTrans" cxnId="{95447F49-2C4F-4226-B798-2F999E04D630}">
      <dgm:prSet/>
      <dgm:spPr/>
      <dgm:t>
        <a:bodyPr/>
        <a:lstStyle/>
        <a:p>
          <a:endParaRPr lang="es-MX"/>
        </a:p>
      </dgm:t>
    </dgm:pt>
    <dgm:pt modelId="{98B3263E-FF37-48A4-B342-187C5567651B}">
      <dgm:prSet/>
      <dgm:spPr/>
      <dgm:t>
        <a:bodyPr/>
        <a:lstStyle/>
        <a:p>
          <a:r>
            <a:rPr lang="es-MX" dirty="0" err="1" smtClean="0"/>
            <a:t>Hypernatremia</a:t>
          </a:r>
          <a:endParaRPr lang="es-MX" dirty="0"/>
        </a:p>
      </dgm:t>
    </dgm:pt>
    <dgm:pt modelId="{7742FC2C-4C7B-4668-95B3-300037DF2559}" type="parTrans" cxnId="{241199A5-5B95-4F2E-B376-EC36351BC5C2}">
      <dgm:prSet/>
      <dgm:spPr/>
      <dgm:t>
        <a:bodyPr/>
        <a:lstStyle/>
        <a:p>
          <a:endParaRPr lang="es-MX"/>
        </a:p>
      </dgm:t>
    </dgm:pt>
    <dgm:pt modelId="{2FD03F2D-341E-4604-B48D-325F12F54C2D}" type="sibTrans" cxnId="{241199A5-5B95-4F2E-B376-EC36351BC5C2}">
      <dgm:prSet/>
      <dgm:spPr/>
      <dgm:t>
        <a:bodyPr/>
        <a:lstStyle/>
        <a:p>
          <a:endParaRPr lang="es-MX"/>
        </a:p>
      </dgm:t>
    </dgm:pt>
    <dgm:pt modelId="{5875100D-EF08-4959-8E52-625B7CC32351}" type="pres">
      <dgm:prSet presAssocID="{53F0046F-CEE1-4E5F-9E4B-5376599457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ED761B4-C960-4E15-A4B6-F2B7CD27DDAD}" type="pres">
      <dgm:prSet presAssocID="{4D2C3CEA-0657-4D93-900E-39F03C9E7404}" presName="hierRoot1" presStyleCnt="0">
        <dgm:presLayoutVars>
          <dgm:hierBranch val="init"/>
        </dgm:presLayoutVars>
      </dgm:prSet>
      <dgm:spPr/>
    </dgm:pt>
    <dgm:pt modelId="{06A049C0-E49C-4B32-931B-EAB263D838F0}" type="pres">
      <dgm:prSet presAssocID="{4D2C3CEA-0657-4D93-900E-39F03C9E7404}" presName="rootComposite1" presStyleCnt="0"/>
      <dgm:spPr/>
    </dgm:pt>
    <dgm:pt modelId="{53CC4351-83DD-4D0F-AB42-4EEE68DEDE42}" type="pres">
      <dgm:prSet presAssocID="{4D2C3CEA-0657-4D93-900E-39F03C9E74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69E11E1-64D8-4C0F-ADD5-84EF750D061C}" type="pres">
      <dgm:prSet presAssocID="{4D2C3CEA-0657-4D93-900E-39F03C9E7404}" presName="rootConnector1" presStyleLbl="node1" presStyleIdx="0" presStyleCnt="0"/>
      <dgm:spPr/>
      <dgm:t>
        <a:bodyPr/>
        <a:lstStyle/>
        <a:p>
          <a:endParaRPr lang="es-MX"/>
        </a:p>
      </dgm:t>
    </dgm:pt>
    <dgm:pt modelId="{A045A4A2-8CF2-4991-8095-777215BBD006}" type="pres">
      <dgm:prSet presAssocID="{4D2C3CEA-0657-4D93-900E-39F03C9E7404}" presName="hierChild2" presStyleCnt="0"/>
      <dgm:spPr/>
    </dgm:pt>
    <dgm:pt modelId="{81F1173E-CC0C-4391-BF40-A6390EA5906D}" type="pres">
      <dgm:prSet presAssocID="{456CEC22-C7D4-452C-81AA-36337ED71784}" presName="Name37" presStyleLbl="parChTrans1D2" presStyleIdx="0" presStyleCnt="2"/>
      <dgm:spPr/>
      <dgm:t>
        <a:bodyPr/>
        <a:lstStyle/>
        <a:p>
          <a:endParaRPr lang="es-MX"/>
        </a:p>
      </dgm:t>
    </dgm:pt>
    <dgm:pt modelId="{D8A1B573-F4D5-4020-93AB-19D1C7ABD3D0}" type="pres">
      <dgm:prSet presAssocID="{50908E04-32FE-42BB-B7BE-7A377A5C48A7}" presName="hierRoot2" presStyleCnt="0">
        <dgm:presLayoutVars>
          <dgm:hierBranch val="init"/>
        </dgm:presLayoutVars>
      </dgm:prSet>
      <dgm:spPr/>
    </dgm:pt>
    <dgm:pt modelId="{E419E4C1-5BF1-4C7D-850F-4CBE1A738FD8}" type="pres">
      <dgm:prSet presAssocID="{50908E04-32FE-42BB-B7BE-7A377A5C48A7}" presName="rootComposite" presStyleCnt="0"/>
      <dgm:spPr/>
    </dgm:pt>
    <dgm:pt modelId="{0CB288D4-BCF2-4679-A7F8-3992BA31E1D7}" type="pres">
      <dgm:prSet presAssocID="{50908E04-32FE-42BB-B7BE-7A377A5C48A7}" presName="rootText" presStyleLbl="node2" presStyleIdx="0" presStyleCnt="2" custLinFactNeighborX="-1325" custLinFactNeighborY="496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CD12C0B-47EC-433F-A5B6-FB1ADB7E1118}" type="pres">
      <dgm:prSet presAssocID="{50908E04-32FE-42BB-B7BE-7A377A5C48A7}" presName="rootConnector" presStyleLbl="node2" presStyleIdx="0" presStyleCnt="2"/>
      <dgm:spPr/>
      <dgm:t>
        <a:bodyPr/>
        <a:lstStyle/>
        <a:p>
          <a:endParaRPr lang="es-MX"/>
        </a:p>
      </dgm:t>
    </dgm:pt>
    <dgm:pt modelId="{B171DCB1-5D26-47FB-9E3E-246A83245238}" type="pres">
      <dgm:prSet presAssocID="{50908E04-32FE-42BB-B7BE-7A377A5C48A7}" presName="hierChild4" presStyleCnt="0"/>
      <dgm:spPr/>
    </dgm:pt>
    <dgm:pt modelId="{A4C65F8C-065B-42A3-83B1-DAC4506D3870}" type="pres">
      <dgm:prSet presAssocID="{50908E04-32FE-42BB-B7BE-7A377A5C48A7}" presName="hierChild5" presStyleCnt="0"/>
      <dgm:spPr/>
    </dgm:pt>
    <dgm:pt modelId="{4C6433AB-AAA5-411D-8E5C-883CB8BD8E96}" type="pres">
      <dgm:prSet presAssocID="{FBCBACE0-4F7C-42AF-B331-B086881FF8F4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04939FF-F288-4EFF-AB59-F9B4C5567D8E}" type="pres">
      <dgm:prSet presAssocID="{9956D860-E238-4B9C-80CE-A12B272CC41A}" presName="hierRoot2" presStyleCnt="0">
        <dgm:presLayoutVars>
          <dgm:hierBranch val="init"/>
        </dgm:presLayoutVars>
      </dgm:prSet>
      <dgm:spPr/>
    </dgm:pt>
    <dgm:pt modelId="{31E7FDF4-2C8A-4AED-AB7F-DEF7674EE50A}" type="pres">
      <dgm:prSet presAssocID="{9956D860-E238-4B9C-80CE-A12B272CC41A}" presName="rootComposite" presStyleCnt="0"/>
      <dgm:spPr/>
    </dgm:pt>
    <dgm:pt modelId="{13927485-508A-4F9A-88F6-53E9E58BB2C8}" type="pres">
      <dgm:prSet presAssocID="{9956D860-E238-4B9C-80CE-A12B272CC41A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BD0B22D-402C-4865-B724-8B688416F37E}" type="pres">
      <dgm:prSet presAssocID="{9956D860-E238-4B9C-80CE-A12B272CC41A}" presName="rootConnector" presStyleLbl="node2" presStyleIdx="1" presStyleCnt="2"/>
      <dgm:spPr/>
      <dgm:t>
        <a:bodyPr/>
        <a:lstStyle/>
        <a:p>
          <a:endParaRPr lang="es-MX"/>
        </a:p>
      </dgm:t>
    </dgm:pt>
    <dgm:pt modelId="{F4F066F3-71AD-45F0-A5FB-9600F34B63DF}" type="pres">
      <dgm:prSet presAssocID="{9956D860-E238-4B9C-80CE-A12B272CC41A}" presName="hierChild4" presStyleCnt="0"/>
      <dgm:spPr/>
    </dgm:pt>
    <dgm:pt modelId="{F602CA45-848D-42DA-BA83-78763AF77A79}" type="pres">
      <dgm:prSet presAssocID="{7742FC2C-4C7B-4668-95B3-300037DF2559}" presName="Name37" presStyleLbl="parChTrans1D3" presStyleIdx="0" presStyleCnt="2"/>
      <dgm:spPr/>
      <dgm:t>
        <a:bodyPr/>
        <a:lstStyle/>
        <a:p>
          <a:endParaRPr lang="es-MX"/>
        </a:p>
      </dgm:t>
    </dgm:pt>
    <dgm:pt modelId="{86D0A0D4-C9E8-4587-8D89-74E952854AEC}" type="pres">
      <dgm:prSet presAssocID="{98B3263E-FF37-48A4-B342-187C5567651B}" presName="hierRoot2" presStyleCnt="0">
        <dgm:presLayoutVars>
          <dgm:hierBranch val="init"/>
        </dgm:presLayoutVars>
      </dgm:prSet>
      <dgm:spPr/>
    </dgm:pt>
    <dgm:pt modelId="{11BEF18F-6DBD-4A69-9524-1D4D24F20AAE}" type="pres">
      <dgm:prSet presAssocID="{98B3263E-FF37-48A4-B342-187C5567651B}" presName="rootComposite" presStyleCnt="0"/>
      <dgm:spPr/>
    </dgm:pt>
    <dgm:pt modelId="{E565B01C-00D6-4CDD-B18E-F7C45AB54C58}" type="pres">
      <dgm:prSet presAssocID="{98B3263E-FF37-48A4-B342-187C5567651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0772F62-4250-44B6-BCCF-2A3D03B673E6}" type="pres">
      <dgm:prSet presAssocID="{98B3263E-FF37-48A4-B342-187C5567651B}" presName="rootConnector" presStyleLbl="node3" presStyleIdx="0" presStyleCnt="2"/>
      <dgm:spPr/>
      <dgm:t>
        <a:bodyPr/>
        <a:lstStyle/>
        <a:p>
          <a:endParaRPr lang="es-MX"/>
        </a:p>
      </dgm:t>
    </dgm:pt>
    <dgm:pt modelId="{E72769E5-D6AE-4E1B-9F4A-16FC656D24CD}" type="pres">
      <dgm:prSet presAssocID="{98B3263E-FF37-48A4-B342-187C5567651B}" presName="hierChild4" presStyleCnt="0"/>
      <dgm:spPr/>
    </dgm:pt>
    <dgm:pt modelId="{6687D478-A42A-4CB9-BD3E-23F0C02A0DA9}" type="pres">
      <dgm:prSet presAssocID="{98B3263E-FF37-48A4-B342-187C5567651B}" presName="hierChild5" presStyleCnt="0"/>
      <dgm:spPr/>
    </dgm:pt>
    <dgm:pt modelId="{AF9204BC-61D3-4423-964F-05A9913BAE7E}" type="pres">
      <dgm:prSet presAssocID="{103887FE-8460-475B-AEB4-013C9F201BF3}" presName="Name37" presStyleLbl="parChTrans1D3" presStyleIdx="1" presStyleCnt="2"/>
      <dgm:spPr/>
      <dgm:t>
        <a:bodyPr/>
        <a:lstStyle/>
        <a:p>
          <a:endParaRPr lang="es-MX"/>
        </a:p>
      </dgm:t>
    </dgm:pt>
    <dgm:pt modelId="{0F730DFD-B935-430A-AF47-E9A9C5C39B18}" type="pres">
      <dgm:prSet presAssocID="{D978F549-312F-4474-B118-B4CDD00BD176}" presName="hierRoot2" presStyleCnt="0">
        <dgm:presLayoutVars>
          <dgm:hierBranch val="init"/>
        </dgm:presLayoutVars>
      </dgm:prSet>
      <dgm:spPr/>
    </dgm:pt>
    <dgm:pt modelId="{65F20AEC-A267-4318-922F-A0E1E2670462}" type="pres">
      <dgm:prSet presAssocID="{D978F549-312F-4474-B118-B4CDD00BD176}" presName="rootComposite" presStyleCnt="0"/>
      <dgm:spPr/>
    </dgm:pt>
    <dgm:pt modelId="{74D4BD63-3485-45A6-BA42-CE11405532C9}" type="pres">
      <dgm:prSet presAssocID="{D978F549-312F-4474-B118-B4CDD00BD17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E9E520A-4C9A-42B1-A119-DBBA9B5E1951}" type="pres">
      <dgm:prSet presAssocID="{D978F549-312F-4474-B118-B4CDD00BD176}" presName="rootConnector" presStyleLbl="node3" presStyleIdx="1" presStyleCnt="2"/>
      <dgm:spPr/>
      <dgm:t>
        <a:bodyPr/>
        <a:lstStyle/>
        <a:p>
          <a:endParaRPr lang="es-MX"/>
        </a:p>
      </dgm:t>
    </dgm:pt>
    <dgm:pt modelId="{CDB48FC3-0E1F-4EC1-945D-8B560C10C968}" type="pres">
      <dgm:prSet presAssocID="{D978F549-312F-4474-B118-B4CDD00BD176}" presName="hierChild4" presStyleCnt="0"/>
      <dgm:spPr/>
    </dgm:pt>
    <dgm:pt modelId="{E79C361E-31F1-4688-AA34-128B473ACF74}" type="pres">
      <dgm:prSet presAssocID="{D978F549-312F-4474-B118-B4CDD00BD176}" presName="hierChild5" presStyleCnt="0"/>
      <dgm:spPr/>
    </dgm:pt>
    <dgm:pt modelId="{C501A83C-A088-4095-8F46-4F5186B9484E}" type="pres">
      <dgm:prSet presAssocID="{9956D860-E238-4B9C-80CE-A12B272CC41A}" presName="hierChild5" presStyleCnt="0"/>
      <dgm:spPr/>
    </dgm:pt>
    <dgm:pt modelId="{65399954-DBE3-4E1A-BCE0-146D6775C5B0}" type="pres">
      <dgm:prSet presAssocID="{4D2C3CEA-0657-4D93-900E-39F03C9E7404}" presName="hierChild3" presStyleCnt="0"/>
      <dgm:spPr/>
    </dgm:pt>
  </dgm:ptLst>
  <dgm:cxnLst>
    <dgm:cxn modelId="{CD765A4B-BDD4-471A-9D07-089B7664651B}" type="presOf" srcId="{D978F549-312F-4474-B118-B4CDD00BD176}" destId="{74D4BD63-3485-45A6-BA42-CE11405532C9}" srcOrd="0" destOrd="0" presId="urn:microsoft.com/office/officeart/2005/8/layout/orgChart1"/>
    <dgm:cxn modelId="{241199A5-5B95-4F2E-B376-EC36351BC5C2}" srcId="{9956D860-E238-4B9C-80CE-A12B272CC41A}" destId="{98B3263E-FF37-48A4-B342-187C5567651B}" srcOrd="0" destOrd="0" parTransId="{7742FC2C-4C7B-4668-95B3-300037DF2559}" sibTransId="{2FD03F2D-341E-4604-B48D-325F12F54C2D}"/>
    <dgm:cxn modelId="{E1BE28DA-7ACA-4862-A64D-37EC2405135E}" type="presOf" srcId="{9956D860-E238-4B9C-80CE-A12B272CC41A}" destId="{FBD0B22D-402C-4865-B724-8B688416F37E}" srcOrd="1" destOrd="0" presId="urn:microsoft.com/office/officeart/2005/8/layout/orgChart1"/>
    <dgm:cxn modelId="{397422E1-527A-4746-B370-9491A954A598}" srcId="{4D2C3CEA-0657-4D93-900E-39F03C9E7404}" destId="{50908E04-32FE-42BB-B7BE-7A377A5C48A7}" srcOrd="0" destOrd="0" parTransId="{456CEC22-C7D4-452C-81AA-36337ED71784}" sibTransId="{B43F7A1B-53BF-4638-B212-2BAB6FDEDCB6}"/>
    <dgm:cxn modelId="{01BC9AE8-2751-4422-A54A-78912B2667E4}" type="presOf" srcId="{98B3263E-FF37-48A4-B342-187C5567651B}" destId="{F0772F62-4250-44B6-BCCF-2A3D03B673E6}" srcOrd="1" destOrd="0" presId="urn:microsoft.com/office/officeart/2005/8/layout/orgChart1"/>
    <dgm:cxn modelId="{F8B23624-4F32-447B-9110-6E9FA18795D0}" type="presOf" srcId="{4D2C3CEA-0657-4D93-900E-39F03C9E7404}" destId="{53CC4351-83DD-4D0F-AB42-4EEE68DEDE42}" srcOrd="0" destOrd="0" presId="urn:microsoft.com/office/officeart/2005/8/layout/orgChart1"/>
    <dgm:cxn modelId="{209A91CD-3E9C-4A53-A6D4-6AF57A740C05}" type="presOf" srcId="{50908E04-32FE-42BB-B7BE-7A377A5C48A7}" destId="{2CD12C0B-47EC-433F-A5B6-FB1ADB7E1118}" srcOrd="1" destOrd="0" presId="urn:microsoft.com/office/officeart/2005/8/layout/orgChart1"/>
    <dgm:cxn modelId="{C15EB126-E44A-4A56-A094-79D1B71C9717}" type="presOf" srcId="{50908E04-32FE-42BB-B7BE-7A377A5C48A7}" destId="{0CB288D4-BCF2-4679-A7F8-3992BA31E1D7}" srcOrd="0" destOrd="0" presId="urn:microsoft.com/office/officeart/2005/8/layout/orgChart1"/>
    <dgm:cxn modelId="{14266AEB-7E1E-48A7-8C33-84B3CCC34B68}" type="presOf" srcId="{53F0046F-CEE1-4E5F-9E4B-537659945798}" destId="{5875100D-EF08-4959-8E52-625B7CC32351}" srcOrd="0" destOrd="0" presId="urn:microsoft.com/office/officeart/2005/8/layout/orgChart1"/>
    <dgm:cxn modelId="{95447F49-2C4F-4226-B798-2F999E04D630}" srcId="{9956D860-E238-4B9C-80CE-A12B272CC41A}" destId="{D978F549-312F-4474-B118-B4CDD00BD176}" srcOrd="1" destOrd="0" parTransId="{103887FE-8460-475B-AEB4-013C9F201BF3}" sibTransId="{556291E9-B24C-4D82-B0FE-0C9B1AB7947C}"/>
    <dgm:cxn modelId="{6B7847DC-855A-4399-AA6B-8E1239597D1F}" type="presOf" srcId="{D978F549-312F-4474-B118-B4CDD00BD176}" destId="{CE9E520A-4C9A-42B1-A119-DBBA9B5E1951}" srcOrd="1" destOrd="0" presId="urn:microsoft.com/office/officeart/2005/8/layout/orgChart1"/>
    <dgm:cxn modelId="{51740569-791D-4A48-9788-55404E1BEB97}" srcId="{4D2C3CEA-0657-4D93-900E-39F03C9E7404}" destId="{9956D860-E238-4B9C-80CE-A12B272CC41A}" srcOrd="1" destOrd="0" parTransId="{FBCBACE0-4F7C-42AF-B331-B086881FF8F4}" sibTransId="{F4E3CD17-8EFB-4CD3-AF91-C68551DDAB76}"/>
    <dgm:cxn modelId="{79ACBFC8-5FA0-49C6-A878-1A30B9806046}" type="presOf" srcId="{7742FC2C-4C7B-4668-95B3-300037DF2559}" destId="{F602CA45-848D-42DA-BA83-78763AF77A79}" srcOrd="0" destOrd="0" presId="urn:microsoft.com/office/officeart/2005/8/layout/orgChart1"/>
    <dgm:cxn modelId="{A2E29E91-7887-4093-8EAE-0BD5A8B05305}" type="presOf" srcId="{456CEC22-C7D4-452C-81AA-36337ED71784}" destId="{81F1173E-CC0C-4391-BF40-A6390EA5906D}" srcOrd="0" destOrd="0" presId="urn:microsoft.com/office/officeart/2005/8/layout/orgChart1"/>
    <dgm:cxn modelId="{AB1E3571-35E5-4C1E-B26C-7C471211DA6A}" srcId="{53F0046F-CEE1-4E5F-9E4B-537659945798}" destId="{4D2C3CEA-0657-4D93-900E-39F03C9E7404}" srcOrd="0" destOrd="0" parTransId="{43649B51-C8CF-4DE8-B906-81F9D347AD59}" sibTransId="{5D00CE77-FD99-43F9-8F15-2014DBD4C549}"/>
    <dgm:cxn modelId="{E177A734-27E1-43DF-9EC2-1361FB028001}" type="presOf" srcId="{103887FE-8460-475B-AEB4-013C9F201BF3}" destId="{AF9204BC-61D3-4423-964F-05A9913BAE7E}" srcOrd="0" destOrd="0" presId="urn:microsoft.com/office/officeart/2005/8/layout/orgChart1"/>
    <dgm:cxn modelId="{62865A6C-3B31-4DC7-99A7-5C1716D26C52}" type="presOf" srcId="{4D2C3CEA-0657-4D93-900E-39F03C9E7404}" destId="{369E11E1-64D8-4C0F-ADD5-84EF750D061C}" srcOrd="1" destOrd="0" presId="urn:microsoft.com/office/officeart/2005/8/layout/orgChart1"/>
    <dgm:cxn modelId="{A2A37DC8-EEF0-4EDE-9FE7-49A4F15C93C1}" type="presOf" srcId="{FBCBACE0-4F7C-42AF-B331-B086881FF8F4}" destId="{4C6433AB-AAA5-411D-8E5C-883CB8BD8E96}" srcOrd="0" destOrd="0" presId="urn:microsoft.com/office/officeart/2005/8/layout/orgChart1"/>
    <dgm:cxn modelId="{8A9FB611-6815-4A97-9DEF-95B16816F46C}" type="presOf" srcId="{98B3263E-FF37-48A4-B342-187C5567651B}" destId="{E565B01C-00D6-4CDD-B18E-F7C45AB54C58}" srcOrd="0" destOrd="0" presId="urn:microsoft.com/office/officeart/2005/8/layout/orgChart1"/>
    <dgm:cxn modelId="{14293843-0805-40EE-97A6-9B8759C97E01}" type="presOf" srcId="{9956D860-E238-4B9C-80CE-A12B272CC41A}" destId="{13927485-508A-4F9A-88F6-53E9E58BB2C8}" srcOrd="0" destOrd="0" presId="urn:microsoft.com/office/officeart/2005/8/layout/orgChart1"/>
    <dgm:cxn modelId="{30F1A4E6-B89D-498A-AD85-106D11187181}" type="presParOf" srcId="{5875100D-EF08-4959-8E52-625B7CC32351}" destId="{7ED761B4-C960-4E15-A4B6-F2B7CD27DDAD}" srcOrd="0" destOrd="0" presId="urn:microsoft.com/office/officeart/2005/8/layout/orgChart1"/>
    <dgm:cxn modelId="{F0F717D0-C7E5-44A7-8CC1-150F33F07765}" type="presParOf" srcId="{7ED761B4-C960-4E15-A4B6-F2B7CD27DDAD}" destId="{06A049C0-E49C-4B32-931B-EAB263D838F0}" srcOrd="0" destOrd="0" presId="urn:microsoft.com/office/officeart/2005/8/layout/orgChart1"/>
    <dgm:cxn modelId="{E2861C85-5FB9-498B-8738-5C8CF117816F}" type="presParOf" srcId="{06A049C0-E49C-4B32-931B-EAB263D838F0}" destId="{53CC4351-83DD-4D0F-AB42-4EEE68DEDE42}" srcOrd="0" destOrd="0" presId="urn:microsoft.com/office/officeart/2005/8/layout/orgChart1"/>
    <dgm:cxn modelId="{D17395A0-C042-489B-AD6E-7448CD2B5B86}" type="presParOf" srcId="{06A049C0-E49C-4B32-931B-EAB263D838F0}" destId="{369E11E1-64D8-4C0F-ADD5-84EF750D061C}" srcOrd="1" destOrd="0" presId="urn:microsoft.com/office/officeart/2005/8/layout/orgChart1"/>
    <dgm:cxn modelId="{7C2C21F4-1A1D-40A3-9946-B663DC5C7D53}" type="presParOf" srcId="{7ED761B4-C960-4E15-A4B6-F2B7CD27DDAD}" destId="{A045A4A2-8CF2-4991-8095-777215BBD006}" srcOrd="1" destOrd="0" presId="urn:microsoft.com/office/officeart/2005/8/layout/orgChart1"/>
    <dgm:cxn modelId="{6F469335-983B-4574-90A2-EF5802DB1DE6}" type="presParOf" srcId="{A045A4A2-8CF2-4991-8095-777215BBD006}" destId="{81F1173E-CC0C-4391-BF40-A6390EA5906D}" srcOrd="0" destOrd="0" presId="urn:microsoft.com/office/officeart/2005/8/layout/orgChart1"/>
    <dgm:cxn modelId="{E60BB6BE-34F4-40B1-87AC-6D9E6CB4F826}" type="presParOf" srcId="{A045A4A2-8CF2-4991-8095-777215BBD006}" destId="{D8A1B573-F4D5-4020-93AB-19D1C7ABD3D0}" srcOrd="1" destOrd="0" presId="urn:microsoft.com/office/officeart/2005/8/layout/orgChart1"/>
    <dgm:cxn modelId="{D397DEA3-2B75-4495-B282-81DE924802B3}" type="presParOf" srcId="{D8A1B573-F4D5-4020-93AB-19D1C7ABD3D0}" destId="{E419E4C1-5BF1-4C7D-850F-4CBE1A738FD8}" srcOrd="0" destOrd="0" presId="urn:microsoft.com/office/officeart/2005/8/layout/orgChart1"/>
    <dgm:cxn modelId="{5EB11BA9-10F2-43EE-A28A-E918734C5A7F}" type="presParOf" srcId="{E419E4C1-5BF1-4C7D-850F-4CBE1A738FD8}" destId="{0CB288D4-BCF2-4679-A7F8-3992BA31E1D7}" srcOrd="0" destOrd="0" presId="urn:microsoft.com/office/officeart/2005/8/layout/orgChart1"/>
    <dgm:cxn modelId="{15154B2D-DCCE-4392-B012-78A989CDDA35}" type="presParOf" srcId="{E419E4C1-5BF1-4C7D-850F-4CBE1A738FD8}" destId="{2CD12C0B-47EC-433F-A5B6-FB1ADB7E1118}" srcOrd="1" destOrd="0" presId="urn:microsoft.com/office/officeart/2005/8/layout/orgChart1"/>
    <dgm:cxn modelId="{59D01134-5E13-45AA-A2FF-588543737BC3}" type="presParOf" srcId="{D8A1B573-F4D5-4020-93AB-19D1C7ABD3D0}" destId="{B171DCB1-5D26-47FB-9E3E-246A83245238}" srcOrd="1" destOrd="0" presId="urn:microsoft.com/office/officeart/2005/8/layout/orgChart1"/>
    <dgm:cxn modelId="{C6E4271D-DF71-4BAF-BF9B-6B4FA5C56DDA}" type="presParOf" srcId="{D8A1B573-F4D5-4020-93AB-19D1C7ABD3D0}" destId="{A4C65F8C-065B-42A3-83B1-DAC4506D3870}" srcOrd="2" destOrd="0" presId="urn:microsoft.com/office/officeart/2005/8/layout/orgChart1"/>
    <dgm:cxn modelId="{BF22CC92-C1A0-4086-B7E5-FEB3F9C7E85F}" type="presParOf" srcId="{A045A4A2-8CF2-4991-8095-777215BBD006}" destId="{4C6433AB-AAA5-411D-8E5C-883CB8BD8E96}" srcOrd="2" destOrd="0" presId="urn:microsoft.com/office/officeart/2005/8/layout/orgChart1"/>
    <dgm:cxn modelId="{FF65B8E8-EDFC-49A4-A630-985CEFC17051}" type="presParOf" srcId="{A045A4A2-8CF2-4991-8095-777215BBD006}" destId="{D04939FF-F288-4EFF-AB59-F9B4C5567D8E}" srcOrd="3" destOrd="0" presId="urn:microsoft.com/office/officeart/2005/8/layout/orgChart1"/>
    <dgm:cxn modelId="{60C84C7C-AC3B-46AA-867F-59145F0B9A15}" type="presParOf" srcId="{D04939FF-F288-4EFF-AB59-F9B4C5567D8E}" destId="{31E7FDF4-2C8A-4AED-AB7F-DEF7674EE50A}" srcOrd="0" destOrd="0" presId="urn:microsoft.com/office/officeart/2005/8/layout/orgChart1"/>
    <dgm:cxn modelId="{A7D84A02-F255-4959-AAD9-6C318285FC1A}" type="presParOf" srcId="{31E7FDF4-2C8A-4AED-AB7F-DEF7674EE50A}" destId="{13927485-508A-4F9A-88F6-53E9E58BB2C8}" srcOrd="0" destOrd="0" presId="urn:microsoft.com/office/officeart/2005/8/layout/orgChart1"/>
    <dgm:cxn modelId="{733A8B19-C95C-4C26-9F91-7CE7DF07EA0A}" type="presParOf" srcId="{31E7FDF4-2C8A-4AED-AB7F-DEF7674EE50A}" destId="{FBD0B22D-402C-4865-B724-8B688416F37E}" srcOrd="1" destOrd="0" presId="urn:microsoft.com/office/officeart/2005/8/layout/orgChart1"/>
    <dgm:cxn modelId="{71C032DA-3C22-4D87-B9B1-8E61B14279B5}" type="presParOf" srcId="{D04939FF-F288-4EFF-AB59-F9B4C5567D8E}" destId="{F4F066F3-71AD-45F0-A5FB-9600F34B63DF}" srcOrd="1" destOrd="0" presId="urn:microsoft.com/office/officeart/2005/8/layout/orgChart1"/>
    <dgm:cxn modelId="{F8DAC012-9602-49F2-BE3D-C4DFD872429A}" type="presParOf" srcId="{F4F066F3-71AD-45F0-A5FB-9600F34B63DF}" destId="{F602CA45-848D-42DA-BA83-78763AF77A79}" srcOrd="0" destOrd="0" presId="urn:microsoft.com/office/officeart/2005/8/layout/orgChart1"/>
    <dgm:cxn modelId="{9A186C43-2A66-4FB3-B0D7-E24F4C84B605}" type="presParOf" srcId="{F4F066F3-71AD-45F0-A5FB-9600F34B63DF}" destId="{86D0A0D4-C9E8-4587-8D89-74E952854AEC}" srcOrd="1" destOrd="0" presId="urn:microsoft.com/office/officeart/2005/8/layout/orgChart1"/>
    <dgm:cxn modelId="{073A9A14-C8CC-428E-BAE3-55B2A0F49732}" type="presParOf" srcId="{86D0A0D4-C9E8-4587-8D89-74E952854AEC}" destId="{11BEF18F-6DBD-4A69-9524-1D4D24F20AAE}" srcOrd="0" destOrd="0" presId="urn:microsoft.com/office/officeart/2005/8/layout/orgChart1"/>
    <dgm:cxn modelId="{C2484C6E-94AE-4DC1-B259-2B48054AB615}" type="presParOf" srcId="{11BEF18F-6DBD-4A69-9524-1D4D24F20AAE}" destId="{E565B01C-00D6-4CDD-B18E-F7C45AB54C58}" srcOrd="0" destOrd="0" presId="urn:microsoft.com/office/officeart/2005/8/layout/orgChart1"/>
    <dgm:cxn modelId="{4A3A59DF-6A6D-4A51-A350-6CB81304C778}" type="presParOf" srcId="{11BEF18F-6DBD-4A69-9524-1D4D24F20AAE}" destId="{F0772F62-4250-44B6-BCCF-2A3D03B673E6}" srcOrd="1" destOrd="0" presId="urn:microsoft.com/office/officeart/2005/8/layout/orgChart1"/>
    <dgm:cxn modelId="{EE60C210-6FF2-4A2C-BBAD-435630250C7F}" type="presParOf" srcId="{86D0A0D4-C9E8-4587-8D89-74E952854AEC}" destId="{E72769E5-D6AE-4E1B-9F4A-16FC656D24CD}" srcOrd="1" destOrd="0" presId="urn:microsoft.com/office/officeart/2005/8/layout/orgChart1"/>
    <dgm:cxn modelId="{96D4EFFD-A362-4124-A3B6-62C616C0D162}" type="presParOf" srcId="{86D0A0D4-C9E8-4587-8D89-74E952854AEC}" destId="{6687D478-A42A-4CB9-BD3E-23F0C02A0DA9}" srcOrd="2" destOrd="0" presId="urn:microsoft.com/office/officeart/2005/8/layout/orgChart1"/>
    <dgm:cxn modelId="{58C3C964-141C-40E6-88F7-92ED4B8DD1A8}" type="presParOf" srcId="{F4F066F3-71AD-45F0-A5FB-9600F34B63DF}" destId="{AF9204BC-61D3-4423-964F-05A9913BAE7E}" srcOrd="2" destOrd="0" presId="urn:microsoft.com/office/officeart/2005/8/layout/orgChart1"/>
    <dgm:cxn modelId="{3CCA8309-DC37-478A-B190-72E272CE4A4F}" type="presParOf" srcId="{F4F066F3-71AD-45F0-A5FB-9600F34B63DF}" destId="{0F730DFD-B935-430A-AF47-E9A9C5C39B18}" srcOrd="3" destOrd="0" presId="urn:microsoft.com/office/officeart/2005/8/layout/orgChart1"/>
    <dgm:cxn modelId="{B616C496-63EC-4D7E-AF60-6100F892DF22}" type="presParOf" srcId="{0F730DFD-B935-430A-AF47-E9A9C5C39B18}" destId="{65F20AEC-A267-4318-922F-A0E1E2670462}" srcOrd="0" destOrd="0" presId="urn:microsoft.com/office/officeart/2005/8/layout/orgChart1"/>
    <dgm:cxn modelId="{54151BDE-D5E4-4CA6-8DC9-FD3E2E0125B8}" type="presParOf" srcId="{65F20AEC-A267-4318-922F-A0E1E2670462}" destId="{74D4BD63-3485-45A6-BA42-CE11405532C9}" srcOrd="0" destOrd="0" presId="urn:microsoft.com/office/officeart/2005/8/layout/orgChart1"/>
    <dgm:cxn modelId="{9C7F60FB-D210-4474-8CA4-F2EB54F626D5}" type="presParOf" srcId="{65F20AEC-A267-4318-922F-A0E1E2670462}" destId="{CE9E520A-4C9A-42B1-A119-DBBA9B5E1951}" srcOrd="1" destOrd="0" presId="urn:microsoft.com/office/officeart/2005/8/layout/orgChart1"/>
    <dgm:cxn modelId="{AFF51B18-3B35-4C7F-95AF-523053D797A8}" type="presParOf" srcId="{0F730DFD-B935-430A-AF47-E9A9C5C39B18}" destId="{CDB48FC3-0E1F-4EC1-945D-8B560C10C968}" srcOrd="1" destOrd="0" presId="urn:microsoft.com/office/officeart/2005/8/layout/orgChart1"/>
    <dgm:cxn modelId="{67836D74-01EF-4A45-98D7-02E11BFC6D82}" type="presParOf" srcId="{0F730DFD-B935-430A-AF47-E9A9C5C39B18}" destId="{E79C361E-31F1-4688-AA34-128B473ACF74}" srcOrd="2" destOrd="0" presId="urn:microsoft.com/office/officeart/2005/8/layout/orgChart1"/>
    <dgm:cxn modelId="{A2CA5396-6A5D-4153-8F78-838B7293DF82}" type="presParOf" srcId="{D04939FF-F288-4EFF-AB59-F9B4C5567D8E}" destId="{C501A83C-A088-4095-8F46-4F5186B9484E}" srcOrd="2" destOrd="0" presId="urn:microsoft.com/office/officeart/2005/8/layout/orgChart1"/>
    <dgm:cxn modelId="{2B4B12E6-60D1-45DD-8F1A-71DB3BCBDF96}" type="presParOf" srcId="{7ED761B4-C960-4E15-A4B6-F2B7CD27DDAD}" destId="{65399954-DBE3-4E1A-BCE0-146D6775C5B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7ED3A7-1901-43DD-80A2-445B5238DD8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9B66FEE-38CF-4B97-BA28-2F1D3E7E6A68}">
      <dgm:prSet phldrT="[Texto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es-MX" sz="24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  <a:latin typeface="Comic Sans MS" pitchFamily="66" charset="0"/>
              <a:hlinkClick xmlns:r="http://schemas.openxmlformats.org/officeDocument/2006/relationships" r:id="rId1" action="ppaction://hlinksldjump"/>
            </a:rPr>
            <a:t>Reabsorption</a:t>
          </a:r>
          <a:r>
            <a:rPr lang="es-MX" sz="2400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  <a:latin typeface="Comic Sans MS" pitchFamily="66" charset="0"/>
              <a:hlinkClick xmlns:r="http://schemas.openxmlformats.org/officeDocument/2006/relationships" r:id="rId1" action="ppaction://hlinksldjump"/>
            </a:rPr>
            <a:t> of </a:t>
          </a:r>
          <a:r>
            <a:rPr lang="es-MX" sz="2400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  <a:latin typeface="Comic Sans MS" pitchFamily="66" charset="0"/>
              <a:hlinkClick xmlns:r="http://schemas.openxmlformats.org/officeDocument/2006/relationships" r:id="rId1" action="ppaction://hlinksldjump"/>
            </a:rPr>
            <a:t>water</a:t>
          </a:r>
          <a:endParaRPr lang="es-MX" sz="2400" b="1" cap="none" spc="0" dirty="0">
            <a:ln/>
            <a:solidFill>
              <a:schemeClr val="accent4">
                <a:lumMod val="50000"/>
              </a:schemeClr>
            </a:solidFill>
            <a:effectLst/>
            <a:latin typeface="Comic Sans MS" pitchFamily="66" charset="0"/>
          </a:endParaRPr>
        </a:p>
      </dgm:t>
    </dgm:pt>
    <dgm:pt modelId="{992BE888-944F-40C7-96AD-CDA716E20EEA}" type="parTrans" cxnId="{35CC0374-59DA-4956-8593-8C2DA2509DDD}">
      <dgm:prSet/>
      <dgm:spPr/>
      <dgm:t>
        <a:bodyPr/>
        <a:lstStyle/>
        <a:p>
          <a:endParaRPr lang="es-MX"/>
        </a:p>
      </dgm:t>
    </dgm:pt>
    <dgm:pt modelId="{9C07B86B-C9E5-4106-B72C-F84B2B9BA4CB}" type="sibTrans" cxnId="{35CC0374-59DA-4956-8593-8C2DA2509DDD}">
      <dgm:prSet/>
      <dgm:spPr/>
      <dgm:t>
        <a:bodyPr/>
        <a:lstStyle/>
        <a:p>
          <a:endParaRPr lang="es-MX"/>
        </a:p>
      </dgm:t>
    </dgm:pt>
    <dgm:pt modelId="{CE5BCE0E-0EB7-4AC8-8A3A-50562C461277}">
      <dgm:prSet phldrT="[Texto]" custT="1"/>
      <dgm:spPr/>
      <dgm:t>
        <a:bodyPr/>
        <a:lstStyle/>
        <a:p>
          <a:pPr algn="just"/>
          <a:r>
            <a:rPr lang="en-US" sz="1800" dirty="0" smtClean="0">
              <a:latin typeface="Comic Sans MS" pitchFamily="66" charset="0"/>
            </a:rPr>
            <a:t>Exercised by the anti-diuretic hormone (ADH)</a:t>
          </a:r>
          <a:endParaRPr lang="es-MX" sz="1800" dirty="0">
            <a:latin typeface="Comic Sans MS" pitchFamily="66" charset="0"/>
          </a:endParaRPr>
        </a:p>
      </dgm:t>
    </dgm:pt>
    <dgm:pt modelId="{493C01A3-048A-4262-9BF6-8D54D0EDBC7C}" type="parTrans" cxnId="{1D4066D1-ED9D-47CA-AD47-8850927C5049}">
      <dgm:prSet/>
      <dgm:spPr/>
      <dgm:t>
        <a:bodyPr/>
        <a:lstStyle/>
        <a:p>
          <a:endParaRPr lang="es-MX"/>
        </a:p>
      </dgm:t>
    </dgm:pt>
    <dgm:pt modelId="{3ED3290F-267E-454E-820B-DB9966A44B85}" type="sibTrans" cxnId="{1D4066D1-ED9D-47CA-AD47-8850927C5049}">
      <dgm:prSet/>
      <dgm:spPr/>
      <dgm:t>
        <a:bodyPr/>
        <a:lstStyle/>
        <a:p>
          <a:endParaRPr lang="es-MX"/>
        </a:p>
      </dgm:t>
    </dgm:pt>
    <dgm:pt modelId="{193CBAF4-8565-4E64-9980-C083FDADA019}">
      <dgm:prSet phldrT="[Texto]" custT="1"/>
      <dgm:spPr/>
      <dgm:t>
        <a:bodyPr/>
        <a:lstStyle/>
        <a:p>
          <a:pPr algn="just"/>
          <a:r>
            <a:rPr lang="en-US" sz="1800" dirty="0" smtClean="0">
              <a:latin typeface="Comic Sans MS" pitchFamily="66" charset="0"/>
            </a:rPr>
            <a:t>Without ADH, little water is reabsorbed </a:t>
          </a:r>
          <a:endParaRPr lang="es-MX" sz="1800" dirty="0">
            <a:latin typeface="Comic Sans MS" pitchFamily="66" charset="0"/>
          </a:endParaRPr>
        </a:p>
      </dgm:t>
    </dgm:pt>
    <dgm:pt modelId="{2CFB11B6-97CB-433E-AB89-93A4F610F297}" type="parTrans" cxnId="{0A5865E7-A1ED-4111-B58D-07D324B5B47C}">
      <dgm:prSet/>
      <dgm:spPr/>
      <dgm:t>
        <a:bodyPr/>
        <a:lstStyle/>
        <a:p>
          <a:endParaRPr lang="es-MX"/>
        </a:p>
      </dgm:t>
    </dgm:pt>
    <dgm:pt modelId="{E93729D4-5CCB-497D-BA1F-6D29C7D83CE6}" type="sibTrans" cxnId="{0A5865E7-A1ED-4111-B58D-07D324B5B47C}">
      <dgm:prSet/>
      <dgm:spPr/>
      <dgm:t>
        <a:bodyPr/>
        <a:lstStyle/>
        <a:p>
          <a:endParaRPr lang="es-MX"/>
        </a:p>
      </dgm:t>
    </dgm:pt>
    <dgm:pt modelId="{E2A9E5A6-AD25-4F80-9EBE-E09F54C54955}">
      <dgm:prSet phldrT="[Texto]"/>
      <dgm:spPr/>
      <dgm:t>
        <a:bodyPr/>
        <a:lstStyle/>
        <a:p>
          <a:pPr algn="just"/>
          <a:r>
            <a:rPr lang="en-US" dirty="0" smtClean="0">
              <a:latin typeface="Comic Sans MS" pitchFamily="66" charset="0"/>
            </a:rPr>
            <a:t>ADH causes the insertion of water channels </a:t>
          </a:r>
          <a:endParaRPr lang="es-MX" dirty="0">
            <a:latin typeface="Comic Sans MS" pitchFamily="66" charset="0"/>
          </a:endParaRPr>
        </a:p>
      </dgm:t>
    </dgm:pt>
    <dgm:pt modelId="{798AE118-8AE2-4EBC-A2CA-41F56BEEA8B7}" type="parTrans" cxnId="{B3B40D6A-DC0F-4006-8F6C-4B6A3390B6D2}">
      <dgm:prSet/>
      <dgm:spPr/>
      <dgm:t>
        <a:bodyPr/>
        <a:lstStyle/>
        <a:p>
          <a:endParaRPr lang="es-MX"/>
        </a:p>
      </dgm:t>
    </dgm:pt>
    <dgm:pt modelId="{2C4DA845-FBCB-446B-B34A-C516D288FD45}" type="sibTrans" cxnId="{B3B40D6A-DC0F-4006-8F6C-4B6A3390B6D2}">
      <dgm:prSet/>
      <dgm:spPr/>
      <dgm:t>
        <a:bodyPr/>
        <a:lstStyle/>
        <a:p>
          <a:endParaRPr lang="es-MX"/>
        </a:p>
      </dgm:t>
    </dgm:pt>
    <dgm:pt modelId="{A2CC545E-68C2-4E51-A3A1-48BDCBAB7FD0}" type="pres">
      <dgm:prSet presAssocID="{B47ED3A7-1901-43DD-80A2-445B5238DD8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AA536F2-59F9-4A93-ABFE-53BD45CE09F1}" type="pres">
      <dgm:prSet presAssocID="{E9B66FEE-38CF-4B97-BA28-2F1D3E7E6A68}" presName="singleCycle" presStyleCnt="0"/>
      <dgm:spPr/>
    </dgm:pt>
    <dgm:pt modelId="{3930A351-8A03-4E13-B021-514E128CC4CC}" type="pres">
      <dgm:prSet presAssocID="{E9B66FEE-38CF-4B97-BA28-2F1D3E7E6A68}" presName="singleCenter" presStyleLbl="node1" presStyleIdx="0" presStyleCnt="4" custScaleX="164541" custScaleY="66799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D9B5DDF6-1E32-41F5-B6BA-B7156AD46B9F}" type="pres">
      <dgm:prSet presAssocID="{493C01A3-048A-4262-9BF6-8D54D0EDBC7C}" presName="Name56" presStyleLbl="parChTrans1D2" presStyleIdx="0" presStyleCnt="3"/>
      <dgm:spPr/>
      <dgm:t>
        <a:bodyPr/>
        <a:lstStyle/>
        <a:p>
          <a:endParaRPr lang="es-MX"/>
        </a:p>
      </dgm:t>
    </dgm:pt>
    <dgm:pt modelId="{87B4AAF9-F652-469C-9CD8-0FF4880A4AE6}" type="pres">
      <dgm:prSet presAssocID="{CE5BCE0E-0EB7-4AC8-8A3A-50562C461277}" presName="text0" presStyleLbl="node1" presStyleIdx="1" presStyleCnt="4" custScaleX="172791" custScaleY="10416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F2D517-3FEA-4032-A28A-3E065022B7C8}" type="pres">
      <dgm:prSet presAssocID="{2CFB11B6-97CB-433E-AB89-93A4F610F297}" presName="Name56" presStyleLbl="parChTrans1D2" presStyleIdx="1" presStyleCnt="3"/>
      <dgm:spPr/>
      <dgm:t>
        <a:bodyPr/>
        <a:lstStyle/>
        <a:p>
          <a:endParaRPr lang="es-MX"/>
        </a:p>
      </dgm:t>
    </dgm:pt>
    <dgm:pt modelId="{F06D2671-6C70-451D-8DE4-188D27DE61F8}" type="pres">
      <dgm:prSet presAssocID="{193CBAF4-8565-4E64-9980-C083FDADA019}" presName="text0" presStyleLbl="node1" presStyleIdx="2" presStyleCnt="4" custScaleX="149368" custScaleY="122160" custRadScaleRad="121674" custRadScaleInc="-4793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60F144-7FF1-4B9F-AB3D-41EA3D2709D7}" type="pres">
      <dgm:prSet presAssocID="{798AE118-8AE2-4EBC-A2CA-41F56BEEA8B7}" presName="Name56" presStyleLbl="parChTrans1D2" presStyleIdx="2" presStyleCnt="3"/>
      <dgm:spPr/>
      <dgm:t>
        <a:bodyPr/>
        <a:lstStyle/>
        <a:p>
          <a:endParaRPr lang="es-MX"/>
        </a:p>
      </dgm:t>
    </dgm:pt>
    <dgm:pt modelId="{8393071F-C718-4C92-9DB5-BCA5F7D394FA}" type="pres">
      <dgm:prSet presAssocID="{E2A9E5A6-AD25-4F80-9EBE-E09F54C54955}" presName="text0" presStyleLbl="node1" presStyleIdx="3" presStyleCnt="4" custScaleX="146846" custScaleY="145580" custRadScaleRad="129169" custRadScaleInc="502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A5865E7-A1ED-4111-B58D-07D324B5B47C}" srcId="{E9B66FEE-38CF-4B97-BA28-2F1D3E7E6A68}" destId="{193CBAF4-8565-4E64-9980-C083FDADA019}" srcOrd="1" destOrd="0" parTransId="{2CFB11B6-97CB-433E-AB89-93A4F610F297}" sibTransId="{E93729D4-5CCB-497D-BA1F-6D29C7D83CE6}"/>
    <dgm:cxn modelId="{3AFC128C-C1F6-4C55-8C61-9AC9143B8F18}" type="presOf" srcId="{193CBAF4-8565-4E64-9980-C083FDADA019}" destId="{F06D2671-6C70-451D-8DE4-188D27DE61F8}" srcOrd="0" destOrd="0" presId="urn:microsoft.com/office/officeart/2008/layout/RadialCluster"/>
    <dgm:cxn modelId="{503BEA3E-D48B-44BC-A35B-E3C4CFF329A1}" type="presOf" srcId="{2CFB11B6-97CB-433E-AB89-93A4F610F297}" destId="{61F2D517-3FEA-4032-A28A-3E065022B7C8}" srcOrd="0" destOrd="0" presId="urn:microsoft.com/office/officeart/2008/layout/RadialCluster"/>
    <dgm:cxn modelId="{52D9DB93-3CB2-4D38-BA93-283F970972DD}" type="presOf" srcId="{B47ED3A7-1901-43DD-80A2-445B5238DD87}" destId="{A2CC545E-68C2-4E51-A3A1-48BDCBAB7FD0}" srcOrd="0" destOrd="0" presId="urn:microsoft.com/office/officeart/2008/layout/RadialCluster"/>
    <dgm:cxn modelId="{B3B40D6A-DC0F-4006-8F6C-4B6A3390B6D2}" srcId="{E9B66FEE-38CF-4B97-BA28-2F1D3E7E6A68}" destId="{E2A9E5A6-AD25-4F80-9EBE-E09F54C54955}" srcOrd="2" destOrd="0" parTransId="{798AE118-8AE2-4EBC-A2CA-41F56BEEA8B7}" sibTransId="{2C4DA845-FBCB-446B-B34A-C516D288FD45}"/>
    <dgm:cxn modelId="{5D939807-8FB8-4424-9667-CD3C2BA09D18}" type="presOf" srcId="{E2A9E5A6-AD25-4F80-9EBE-E09F54C54955}" destId="{8393071F-C718-4C92-9DB5-BCA5F7D394FA}" srcOrd="0" destOrd="0" presId="urn:microsoft.com/office/officeart/2008/layout/RadialCluster"/>
    <dgm:cxn modelId="{1D4066D1-ED9D-47CA-AD47-8850927C5049}" srcId="{E9B66FEE-38CF-4B97-BA28-2F1D3E7E6A68}" destId="{CE5BCE0E-0EB7-4AC8-8A3A-50562C461277}" srcOrd="0" destOrd="0" parTransId="{493C01A3-048A-4262-9BF6-8D54D0EDBC7C}" sibTransId="{3ED3290F-267E-454E-820B-DB9966A44B85}"/>
    <dgm:cxn modelId="{35CC0374-59DA-4956-8593-8C2DA2509DDD}" srcId="{B47ED3A7-1901-43DD-80A2-445B5238DD87}" destId="{E9B66FEE-38CF-4B97-BA28-2F1D3E7E6A68}" srcOrd="0" destOrd="0" parTransId="{992BE888-944F-40C7-96AD-CDA716E20EEA}" sibTransId="{9C07B86B-C9E5-4106-B72C-F84B2B9BA4CB}"/>
    <dgm:cxn modelId="{60245D6E-EE1A-4ACE-AE81-1C65099B65F8}" type="presOf" srcId="{E9B66FEE-38CF-4B97-BA28-2F1D3E7E6A68}" destId="{3930A351-8A03-4E13-B021-514E128CC4CC}" srcOrd="0" destOrd="0" presId="urn:microsoft.com/office/officeart/2008/layout/RadialCluster"/>
    <dgm:cxn modelId="{8858AB4F-F3C1-4E09-8D3B-2456E0731874}" type="presOf" srcId="{493C01A3-048A-4262-9BF6-8D54D0EDBC7C}" destId="{D9B5DDF6-1E32-41F5-B6BA-B7156AD46B9F}" srcOrd="0" destOrd="0" presId="urn:microsoft.com/office/officeart/2008/layout/RadialCluster"/>
    <dgm:cxn modelId="{692597D7-A9CA-48E4-AE8E-47C1E28926FA}" type="presOf" srcId="{798AE118-8AE2-4EBC-A2CA-41F56BEEA8B7}" destId="{8B60F144-7FF1-4B9F-AB3D-41EA3D2709D7}" srcOrd="0" destOrd="0" presId="urn:microsoft.com/office/officeart/2008/layout/RadialCluster"/>
    <dgm:cxn modelId="{A4A4CDA2-1FED-47C7-9AB6-1324AE0E717F}" type="presOf" srcId="{CE5BCE0E-0EB7-4AC8-8A3A-50562C461277}" destId="{87B4AAF9-F652-469C-9CD8-0FF4880A4AE6}" srcOrd="0" destOrd="0" presId="urn:microsoft.com/office/officeart/2008/layout/RadialCluster"/>
    <dgm:cxn modelId="{9A618BC3-12F8-4F45-AA6E-8B6CB31CDB6A}" type="presParOf" srcId="{A2CC545E-68C2-4E51-A3A1-48BDCBAB7FD0}" destId="{EAA536F2-59F9-4A93-ABFE-53BD45CE09F1}" srcOrd="0" destOrd="0" presId="urn:microsoft.com/office/officeart/2008/layout/RadialCluster"/>
    <dgm:cxn modelId="{AE4C880E-A042-4863-9084-C5B979EC6EC2}" type="presParOf" srcId="{EAA536F2-59F9-4A93-ABFE-53BD45CE09F1}" destId="{3930A351-8A03-4E13-B021-514E128CC4CC}" srcOrd="0" destOrd="0" presId="urn:microsoft.com/office/officeart/2008/layout/RadialCluster"/>
    <dgm:cxn modelId="{E8FD0E5D-B8A8-4FD0-A7E8-241FD8401F96}" type="presParOf" srcId="{EAA536F2-59F9-4A93-ABFE-53BD45CE09F1}" destId="{D9B5DDF6-1E32-41F5-B6BA-B7156AD46B9F}" srcOrd="1" destOrd="0" presId="urn:microsoft.com/office/officeart/2008/layout/RadialCluster"/>
    <dgm:cxn modelId="{6C327398-3007-4E27-9A57-9279410060D9}" type="presParOf" srcId="{EAA536F2-59F9-4A93-ABFE-53BD45CE09F1}" destId="{87B4AAF9-F652-469C-9CD8-0FF4880A4AE6}" srcOrd="2" destOrd="0" presId="urn:microsoft.com/office/officeart/2008/layout/RadialCluster"/>
    <dgm:cxn modelId="{6D7B531B-A896-4940-9984-5FFAC59A1466}" type="presParOf" srcId="{EAA536F2-59F9-4A93-ABFE-53BD45CE09F1}" destId="{61F2D517-3FEA-4032-A28A-3E065022B7C8}" srcOrd="3" destOrd="0" presId="urn:microsoft.com/office/officeart/2008/layout/RadialCluster"/>
    <dgm:cxn modelId="{E18E56FC-FA37-4289-83D3-6857E20C56C9}" type="presParOf" srcId="{EAA536F2-59F9-4A93-ABFE-53BD45CE09F1}" destId="{F06D2671-6C70-451D-8DE4-188D27DE61F8}" srcOrd="4" destOrd="0" presId="urn:microsoft.com/office/officeart/2008/layout/RadialCluster"/>
    <dgm:cxn modelId="{BBD3BF14-A442-4E12-8FD4-B872BBCD8306}" type="presParOf" srcId="{EAA536F2-59F9-4A93-ABFE-53BD45CE09F1}" destId="{8B60F144-7FF1-4B9F-AB3D-41EA3D2709D7}" srcOrd="5" destOrd="0" presId="urn:microsoft.com/office/officeart/2008/layout/RadialCluster"/>
    <dgm:cxn modelId="{41392AB0-5C4D-4C40-82E7-97067609F813}" type="presParOf" srcId="{EAA536F2-59F9-4A93-ABFE-53BD45CE09F1}" destId="{8393071F-C718-4C92-9DB5-BCA5F7D394FA}" srcOrd="6" destOrd="0" presId="urn:microsoft.com/office/officeart/2008/layout/RadialCluster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674FE8-B5C9-4BD0-9781-43B7EED13CF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308D864-FA91-4A80-900C-6BF3FAF9B88A}">
      <dgm:prSet phldrT="[Texto]"/>
      <dgm:spPr/>
      <dgm:t>
        <a:bodyPr/>
        <a:lstStyle/>
        <a:p>
          <a:r>
            <a:rPr lang="es-MX" b="1" smtClean="0"/>
            <a:t>Reabsorption of Salt</a:t>
          </a:r>
          <a:endParaRPr lang="es-MX"/>
        </a:p>
      </dgm:t>
    </dgm:pt>
    <dgm:pt modelId="{108A96CD-53CD-43FC-AA6E-BEDA8579D8FA}" type="parTrans" cxnId="{E6B731F3-FBC8-4CEE-BCA3-477C8C638A1E}">
      <dgm:prSet/>
      <dgm:spPr/>
      <dgm:t>
        <a:bodyPr/>
        <a:lstStyle/>
        <a:p>
          <a:endParaRPr lang="es-MX"/>
        </a:p>
      </dgm:t>
    </dgm:pt>
    <dgm:pt modelId="{2DD58B0D-8C36-4196-BE26-B237E8454E17}" type="sibTrans" cxnId="{E6B731F3-FBC8-4CEE-BCA3-477C8C638A1E}">
      <dgm:prSet/>
      <dgm:spPr/>
      <dgm:t>
        <a:bodyPr/>
        <a:lstStyle/>
        <a:p>
          <a:endParaRPr lang="es-MX"/>
        </a:p>
      </dgm:t>
    </dgm:pt>
    <dgm:pt modelId="{81A4A3EA-5202-4006-8284-76C62232D8C2}">
      <dgm:prSet phldrT="[Texto]"/>
      <dgm:spPr/>
      <dgm:t>
        <a:bodyPr/>
        <a:lstStyle/>
        <a:p>
          <a:pPr algn="just"/>
          <a:r>
            <a:rPr lang="en-US" dirty="0" smtClean="0"/>
            <a:t>1-ADH helping to dilute bodily fluids</a:t>
          </a:r>
        </a:p>
        <a:p>
          <a:pPr algn="just"/>
          <a:r>
            <a:rPr lang="en-US" dirty="0" smtClean="0"/>
            <a:t>2-Aldosterone promotes the excretion of potassium ions</a:t>
          </a:r>
          <a:endParaRPr lang="es-MX" dirty="0"/>
        </a:p>
      </dgm:t>
    </dgm:pt>
    <dgm:pt modelId="{14671F99-6007-41F6-8349-504324909261}" type="parTrans" cxnId="{022DF05C-8D0F-4715-901D-BB51EE123E70}">
      <dgm:prSet/>
      <dgm:spPr/>
      <dgm:t>
        <a:bodyPr/>
        <a:lstStyle/>
        <a:p>
          <a:endParaRPr lang="es-MX"/>
        </a:p>
      </dgm:t>
    </dgm:pt>
    <dgm:pt modelId="{194A9B0E-733D-4C1B-9B88-9CDF026090CF}" type="sibTrans" cxnId="{022DF05C-8D0F-4715-901D-BB51EE123E70}">
      <dgm:prSet/>
      <dgm:spPr/>
      <dgm:t>
        <a:bodyPr/>
        <a:lstStyle/>
        <a:p>
          <a:endParaRPr lang="es-MX"/>
        </a:p>
      </dgm:t>
    </dgm:pt>
    <dgm:pt modelId="{E0AEE75A-5DE3-4B4D-99B3-5C42F459B1C8}">
      <dgm:prSet phldrT="[Texto]"/>
      <dgm:spPr/>
      <dgm:t>
        <a:bodyPr/>
        <a:lstStyle/>
        <a:p>
          <a:r>
            <a:rPr lang="es-MX" b="1" dirty="0" err="1" smtClean="0"/>
            <a:t>Diuretics</a:t>
          </a:r>
          <a:endParaRPr lang="en-US" dirty="0" smtClean="0"/>
        </a:p>
        <a:p>
          <a:r>
            <a:rPr lang="en-US" dirty="0" smtClean="0"/>
            <a:t>1-Is any drug that elevates the rate of bodily urine excretion</a:t>
          </a:r>
          <a:endParaRPr lang="es-MX" dirty="0"/>
        </a:p>
      </dgm:t>
    </dgm:pt>
    <dgm:pt modelId="{9C9BBB28-686C-4B33-8DF7-DFDC436FB594}" type="parTrans" cxnId="{B0ED25B5-7399-4266-A66B-E959B3EFE0C2}">
      <dgm:prSet/>
      <dgm:spPr/>
      <dgm:t>
        <a:bodyPr/>
        <a:lstStyle/>
        <a:p>
          <a:endParaRPr lang="es-MX"/>
        </a:p>
      </dgm:t>
    </dgm:pt>
    <dgm:pt modelId="{6153161F-707E-4F3C-9EF6-8079CBD29103}" type="sibTrans" cxnId="{B0ED25B5-7399-4266-A66B-E959B3EFE0C2}">
      <dgm:prSet/>
      <dgm:spPr/>
      <dgm:t>
        <a:bodyPr/>
        <a:lstStyle/>
        <a:p>
          <a:endParaRPr lang="es-MX"/>
        </a:p>
      </dgm:t>
    </dgm:pt>
    <dgm:pt modelId="{5616C7CA-CF94-4B9D-9842-AEEE28F7E194}">
      <dgm:prSet phldrT="[Texto]"/>
      <dgm:spPr/>
      <dgm:t>
        <a:bodyPr/>
        <a:lstStyle/>
        <a:p>
          <a:r>
            <a:rPr lang="es-MX" b="1" dirty="0" err="1" smtClean="0"/>
            <a:t>Hypernatremia</a:t>
          </a:r>
          <a:endParaRPr lang="es-MX" b="1" dirty="0" smtClean="0"/>
        </a:p>
        <a:p>
          <a:r>
            <a:rPr lang="en-US" dirty="0" smtClean="0"/>
            <a:t>1-Increase in plasma sodium levels above normal</a:t>
          </a:r>
          <a:endParaRPr lang="es-MX" dirty="0"/>
        </a:p>
      </dgm:t>
    </dgm:pt>
    <dgm:pt modelId="{B2D676D4-5FCD-49E9-BBBA-09F8DAF93D8C}" type="sibTrans" cxnId="{CB042966-5C3F-4F3A-86BB-552728663A2F}">
      <dgm:prSet/>
      <dgm:spPr/>
      <dgm:t>
        <a:bodyPr/>
        <a:lstStyle/>
        <a:p>
          <a:endParaRPr lang="es-MX"/>
        </a:p>
      </dgm:t>
    </dgm:pt>
    <dgm:pt modelId="{7B69CCA5-B792-4E4D-9A33-0C5C0A832AD1}" type="parTrans" cxnId="{CB042966-5C3F-4F3A-86BB-552728663A2F}">
      <dgm:prSet/>
      <dgm:spPr/>
      <dgm:t>
        <a:bodyPr/>
        <a:lstStyle/>
        <a:p>
          <a:endParaRPr lang="es-MX"/>
        </a:p>
      </dgm:t>
    </dgm:pt>
    <dgm:pt modelId="{CDF1F2EF-EF09-49AA-AB8A-470E24EE9A34}" type="pres">
      <dgm:prSet presAssocID="{93674FE8-B5C9-4BD0-9781-43B7EED13C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949A43E-34BA-4F4C-AAE6-ED99ED2EF3C0}" type="pres">
      <dgm:prSet presAssocID="{A308D864-FA91-4A80-900C-6BF3FAF9B88A}" presName="root1" presStyleCnt="0"/>
      <dgm:spPr/>
    </dgm:pt>
    <dgm:pt modelId="{C1930A37-4452-4E90-9372-7F43C2CCA998}" type="pres">
      <dgm:prSet presAssocID="{A308D864-FA91-4A80-900C-6BF3FAF9B88A}" presName="LevelOneTextNode" presStyleLbl="node0" presStyleIdx="0" presStyleCnt="1" custLinFactX="-83148" custLinFactNeighborX="-100000" custLinFactNeighborY="140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1E33530-6820-44A2-997F-E1B9A538A5EC}" type="pres">
      <dgm:prSet presAssocID="{A308D864-FA91-4A80-900C-6BF3FAF9B88A}" presName="level2hierChild" presStyleCnt="0"/>
      <dgm:spPr/>
    </dgm:pt>
    <dgm:pt modelId="{85BFDFE7-1DDC-4446-A236-161E73A06C92}" type="pres">
      <dgm:prSet presAssocID="{14671F99-6007-41F6-8349-504324909261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CAD3C2C4-8AD8-4EF7-823A-3A8A788E4DDD}" type="pres">
      <dgm:prSet presAssocID="{14671F99-6007-41F6-8349-504324909261}" presName="connTx" presStyleLbl="parChTrans1D2" presStyleIdx="0" presStyleCnt="3"/>
      <dgm:spPr/>
      <dgm:t>
        <a:bodyPr/>
        <a:lstStyle/>
        <a:p>
          <a:endParaRPr lang="es-MX"/>
        </a:p>
      </dgm:t>
    </dgm:pt>
    <dgm:pt modelId="{AA4B92AF-9429-48CE-9966-6DF9454E8D6C}" type="pres">
      <dgm:prSet presAssocID="{81A4A3EA-5202-4006-8284-76C62232D8C2}" presName="root2" presStyleCnt="0"/>
      <dgm:spPr/>
    </dgm:pt>
    <dgm:pt modelId="{5284239D-8A1B-4D30-ABED-EF4771FE22D4}" type="pres">
      <dgm:prSet presAssocID="{81A4A3EA-5202-4006-8284-76C62232D8C2}" presName="LevelTwoTextNode" presStyleLbl="node2" presStyleIdx="0" presStyleCnt="3" custScaleY="137213" custLinFactNeighborX="-31745" custLinFactNeighborY="-7333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4E615F2-B1C2-4FD8-8E22-E6039BA91621}" type="pres">
      <dgm:prSet presAssocID="{81A4A3EA-5202-4006-8284-76C62232D8C2}" presName="level3hierChild" presStyleCnt="0"/>
      <dgm:spPr/>
    </dgm:pt>
    <dgm:pt modelId="{53809822-5A37-45B6-B199-8728AFE0E819}" type="pres">
      <dgm:prSet presAssocID="{7B69CCA5-B792-4E4D-9A33-0C5C0A832AD1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A7EB9BA5-BB70-45FA-9B70-31F4530D124D}" type="pres">
      <dgm:prSet presAssocID="{7B69CCA5-B792-4E4D-9A33-0C5C0A832AD1}" presName="connTx" presStyleLbl="parChTrans1D2" presStyleIdx="1" presStyleCnt="3"/>
      <dgm:spPr/>
      <dgm:t>
        <a:bodyPr/>
        <a:lstStyle/>
        <a:p>
          <a:endParaRPr lang="es-MX"/>
        </a:p>
      </dgm:t>
    </dgm:pt>
    <dgm:pt modelId="{B4AEDE36-4E19-46BE-9EF5-0A040853D601}" type="pres">
      <dgm:prSet presAssocID="{5616C7CA-CF94-4B9D-9842-AEEE28F7E194}" presName="root2" presStyleCnt="0"/>
      <dgm:spPr/>
    </dgm:pt>
    <dgm:pt modelId="{5BAEE5ED-D5B2-4193-9955-86D5873F048E}" type="pres">
      <dgm:prSet presAssocID="{5616C7CA-CF94-4B9D-9842-AEEE28F7E194}" presName="LevelTwoTextNode" presStyleLbl="node2" presStyleIdx="1" presStyleCnt="3" custLinFactNeighborX="-31745" custLinFactNeighborY="-1679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0B3B80A-5244-4E91-A18C-2575F2E6953B}" type="pres">
      <dgm:prSet presAssocID="{5616C7CA-CF94-4B9D-9842-AEEE28F7E194}" presName="level3hierChild" presStyleCnt="0"/>
      <dgm:spPr/>
    </dgm:pt>
    <dgm:pt modelId="{F7CD9390-7AB8-4404-8049-FCC2C3B88BA9}" type="pres">
      <dgm:prSet presAssocID="{9C9BBB28-686C-4B33-8DF7-DFDC436FB594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CC3508AD-716A-442E-AB90-EB6497A8622D}" type="pres">
      <dgm:prSet presAssocID="{9C9BBB28-686C-4B33-8DF7-DFDC436FB594}" presName="connTx" presStyleLbl="parChTrans1D2" presStyleIdx="2" presStyleCnt="3"/>
      <dgm:spPr/>
      <dgm:t>
        <a:bodyPr/>
        <a:lstStyle/>
        <a:p>
          <a:endParaRPr lang="es-MX"/>
        </a:p>
      </dgm:t>
    </dgm:pt>
    <dgm:pt modelId="{FEEA8B08-F652-42E7-B9A5-F1A8134F00DE}" type="pres">
      <dgm:prSet presAssocID="{E0AEE75A-5DE3-4B4D-99B3-5C42F459B1C8}" presName="root2" presStyleCnt="0"/>
      <dgm:spPr/>
    </dgm:pt>
    <dgm:pt modelId="{83735202-B627-47F0-BF6D-ABF7910B0286}" type="pres">
      <dgm:prSet presAssocID="{E0AEE75A-5DE3-4B4D-99B3-5C42F459B1C8}" presName="LevelTwoTextNode" presStyleLbl="node2" presStyleIdx="2" presStyleCnt="3" custLinFactNeighborX="-31745" custLinFactNeighborY="8437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488AF79-88A5-497D-AAA2-DAFFCC843939}" type="pres">
      <dgm:prSet presAssocID="{E0AEE75A-5DE3-4B4D-99B3-5C42F459B1C8}" presName="level3hierChild" presStyleCnt="0"/>
      <dgm:spPr/>
    </dgm:pt>
  </dgm:ptLst>
  <dgm:cxnLst>
    <dgm:cxn modelId="{D93F8E86-D4FD-44A7-BE03-044D52400606}" type="presOf" srcId="{9C9BBB28-686C-4B33-8DF7-DFDC436FB594}" destId="{F7CD9390-7AB8-4404-8049-FCC2C3B88BA9}" srcOrd="0" destOrd="0" presId="urn:microsoft.com/office/officeart/2008/layout/HorizontalMultiLevelHierarchy"/>
    <dgm:cxn modelId="{1961E38B-3CD3-4CA8-BEF5-82E4F9B65E84}" type="presOf" srcId="{93674FE8-B5C9-4BD0-9781-43B7EED13CFB}" destId="{CDF1F2EF-EF09-49AA-AB8A-470E24EE9A34}" srcOrd="0" destOrd="0" presId="urn:microsoft.com/office/officeart/2008/layout/HorizontalMultiLevelHierarchy"/>
    <dgm:cxn modelId="{671C6437-D412-4D57-B689-E4D721D49006}" type="presOf" srcId="{A308D864-FA91-4A80-900C-6BF3FAF9B88A}" destId="{C1930A37-4452-4E90-9372-7F43C2CCA998}" srcOrd="0" destOrd="0" presId="urn:microsoft.com/office/officeart/2008/layout/HorizontalMultiLevelHierarchy"/>
    <dgm:cxn modelId="{CB042966-5C3F-4F3A-86BB-552728663A2F}" srcId="{A308D864-FA91-4A80-900C-6BF3FAF9B88A}" destId="{5616C7CA-CF94-4B9D-9842-AEEE28F7E194}" srcOrd="1" destOrd="0" parTransId="{7B69CCA5-B792-4E4D-9A33-0C5C0A832AD1}" sibTransId="{B2D676D4-5FCD-49E9-BBBA-09F8DAF93D8C}"/>
    <dgm:cxn modelId="{3AD7F9A0-9EE3-4DBF-AB16-0BFD7B664AD1}" type="presOf" srcId="{14671F99-6007-41F6-8349-504324909261}" destId="{CAD3C2C4-8AD8-4EF7-823A-3A8A788E4DDD}" srcOrd="1" destOrd="0" presId="urn:microsoft.com/office/officeart/2008/layout/HorizontalMultiLevelHierarchy"/>
    <dgm:cxn modelId="{424A393D-4EA7-4714-B78D-2C1873BD1910}" type="presOf" srcId="{81A4A3EA-5202-4006-8284-76C62232D8C2}" destId="{5284239D-8A1B-4D30-ABED-EF4771FE22D4}" srcOrd="0" destOrd="0" presId="urn:microsoft.com/office/officeart/2008/layout/HorizontalMultiLevelHierarchy"/>
    <dgm:cxn modelId="{693827F4-E4C9-490F-9329-FCD9862981F1}" type="presOf" srcId="{7B69CCA5-B792-4E4D-9A33-0C5C0A832AD1}" destId="{A7EB9BA5-BB70-45FA-9B70-31F4530D124D}" srcOrd="1" destOrd="0" presId="urn:microsoft.com/office/officeart/2008/layout/HorizontalMultiLevelHierarchy"/>
    <dgm:cxn modelId="{E6B731F3-FBC8-4CEE-BCA3-477C8C638A1E}" srcId="{93674FE8-B5C9-4BD0-9781-43B7EED13CFB}" destId="{A308D864-FA91-4A80-900C-6BF3FAF9B88A}" srcOrd="0" destOrd="0" parTransId="{108A96CD-53CD-43FC-AA6E-BEDA8579D8FA}" sibTransId="{2DD58B0D-8C36-4196-BE26-B237E8454E17}"/>
    <dgm:cxn modelId="{60EBC6A9-3C78-4E3A-91E1-B0E158E28CFB}" type="presOf" srcId="{E0AEE75A-5DE3-4B4D-99B3-5C42F459B1C8}" destId="{83735202-B627-47F0-BF6D-ABF7910B0286}" srcOrd="0" destOrd="0" presId="urn:microsoft.com/office/officeart/2008/layout/HorizontalMultiLevelHierarchy"/>
    <dgm:cxn modelId="{B0ED25B5-7399-4266-A66B-E959B3EFE0C2}" srcId="{A308D864-FA91-4A80-900C-6BF3FAF9B88A}" destId="{E0AEE75A-5DE3-4B4D-99B3-5C42F459B1C8}" srcOrd="2" destOrd="0" parTransId="{9C9BBB28-686C-4B33-8DF7-DFDC436FB594}" sibTransId="{6153161F-707E-4F3C-9EF6-8079CBD29103}"/>
    <dgm:cxn modelId="{022DF05C-8D0F-4715-901D-BB51EE123E70}" srcId="{A308D864-FA91-4A80-900C-6BF3FAF9B88A}" destId="{81A4A3EA-5202-4006-8284-76C62232D8C2}" srcOrd="0" destOrd="0" parTransId="{14671F99-6007-41F6-8349-504324909261}" sibTransId="{194A9B0E-733D-4C1B-9B88-9CDF026090CF}"/>
    <dgm:cxn modelId="{AA65CFCA-7D0F-4EAF-8876-F1B45CD31A78}" type="presOf" srcId="{5616C7CA-CF94-4B9D-9842-AEEE28F7E194}" destId="{5BAEE5ED-D5B2-4193-9955-86D5873F048E}" srcOrd="0" destOrd="0" presId="urn:microsoft.com/office/officeart/2008/layout/HorizontalMultiLevelHierarchy"/>
    <dgm:cxn modelId="{BA2FBEFE-6790-40F3-AF0F-B2173EB1E056}" type="presOf" srcId="{7B69CCA5-B792-4E4D-9A33-0C5C0A832AD1}" destId="{53809822-5A37-45B6-B199-8728AFE0E819}" srcOrd="0" destOrd="0" presId="urn:microsoft.com/office/officeart/2008/layout/HorizontalMultiLevelHierarchy"/>
    <dgm:cxn modelId="{7164FEBE-7075-4D9E-9893-FE0DB9032E7C}" type="presOf" srcId="{14671F99-6007-41F6-8349-504324909261}" destId="{85BFDFE7-1DDC-4446-A236-161E73A06C92}" srcOrd="0" destOrd="0" presId="urn:microsoft.com/office/officeart/2008/layout/HorizontalMultiLevelHierarchy"/>
    <dgm:cxn modelId="{7BA0BD1F-7208-48A1-83D7-7F10274EEDCE}" type="presOf" srcId="{9C9BBB28-686C-4B33-8DF7-DFDC436FB594}" destId="{CC3508AD-716A-442E-AB90-EB6497A8622D}" srcOrd="1" destOrd="0" presId="urn:microsoft.com/office/officeart/2008/layout/HorizontalMultiLevelHierarchy"/>
    <dgm:cxn modelId="{133D6C17-5B3D-4996-A33D-57C509EB6C8B}" type="presParOf" srcId="{CDF1F2EF-EF09-49AA-AB8A-470E24EE9A34}" destId="{F949A43E-34BA-4F4C-AAE6-ED99ED2EF3C0}" srcOrd="0" destOrd="0" presId="urn:microsoft.com/office/officeart/2008/layout/HorizontalMultiLevelHierarchy"/>
    <dgm:cxn modelId="{A850FB95-81AC-46B4-9D82-683C22C6D1C9}" type="presParOf" srcId="{F949A43E-34BA-4F4C-AAE6-ED99ED2EF3C0}" destId="{C1930A37-4452-4E90-9372-7F43C2CCA998}" srcOrd="0" destOrd="0" presId="urn:microsoft.com/office/officeart/2008/layout/HorizontalMultiLevelHierarchy"/>
    <dgm:cxn modelId="{FA450FF9-DA36-426A-B595-17447A9D044D}" type="presParOf" srcId="{F949A43E-34BA-4F4C-AAE6-ED99ED2EF3C0}" destId="{F1E33530-6820-44A2-997F-E1B9A538A5EC}" srcOrd="1" destOrd="0" presId="urn:microsoft.com/office/officeart/2008/layout/HorizontalMultiLevelHierarchy"/>
    <dgm:cxn modelId="{F96F7E87-2490-476C-BCC3-996DA8CFCCE6}" type="presParOf" srcId="{F1E33530-6820-44A2-997F-E1B9A538A5EC}" destId="{85BFDFE7-1DDC-4446-A236-161E73A06C92}" srcOrd="0" destOrd="0" presId="urn:microsoft.com/office/officeart/2008/layout/HorizontalMultiLevelHierarchy"/>
    <dgm:cxn modelId="{B6B95382-FE19-4656-BC1A-A11801172FFD}" type="presParOf" srcId="{85BFDFE7-1DDC-4446-A236-161E73A06C92}" destId="{CAD3C2C4-8AD8-4EF7-823A-3A8A788E4DDD}" srcOrd="0" destOrd="0" presId="urn:microsoft.com/office/officeart/2008/layout/HorizontalMultiLevelHierarchy"/>
    <dgm:cxn modelId="{32C3590C-996F-4A70-8C2E-FA889445D870}" type="presParOf" srcId="{F1E33530-6820-44A2-997F-E1B9A538A5EC}" destId="{AA4B92AF-9429-48CE-9966-6DF9454E8D6C}" srcOrd="1" destOrd="0" presId="urn:microsoft.com/office/officeart/2008/layout/HorizontalMultiLevelHierarchy"/>
    <dgm:cxn modelId="{3CEF9E4E-0D83-4859-B2BC-7DA2F732CF6A}" type="presParOf" srcId="{AA4B92AF-9429-48CE-9966-6DF9454E8D6C}" destId="{5284239D-8A1B-4D30-ABED-EF4771FE22D4}" srcOrd="0" destOrd="0" presId="urn:microsoft.com/office/officeart/2008/layout/HorizontalMultiLevelHierarchy"/>
    <dgm:cxn modelId="{14BEAB81-8F29-423B-8DAE-A7764056D423}" type="presParOf" srcId="{AA4B92AF-9429-48CE-9966-6DF9454E8D6C}" destId="{54E615F2-B1C2-4FD8-8E22-E6039BA91621}" srcOrd="1" destOrd="0" presId="urn:microsoft.com/office/officeart/2008/layout/HorizontalMultiLevelHierarchy"/>
    <dgm:cxn modelId="{436EDFF8-FC35-46DB-9418-0BD479FAD796}" type="presParOf" srcId="{F1E33530-6820-44A2-997F-E1B9A538A5EC}" destId="{53809822-5A37-45B6-B199-8728AFE0E819}" srcOrd="2" destOrd="0" presId="urn:microsoft.com/office/officeart/2008/layout/HorizontalMultiLevelHierarchy"/>
    <dgm:cxn modelId="{D7B905E9-1F06-4B59-90CA-FB1407511C03}" type="presParOf" srcId="{53809822-5A37-45B6-B199-8728AFE0E819}" destId="{A7EB9BA5-BB70-45FA-9B70-31F4530D124D}" srcOrd="0" destOrd="0" presId="urn:microsoft.com/office/officeart/2008/layout/HorizontalMultiLevelHierarchy"/>
    <dgm:cxn modelId="{40A1519A-7135-46FC-82A9-5EB92A509F84}" type="presParOf" srcId="{F1E33530-6820-44A2-997F-E1B9A538A5EC}" destId="{B4AEDE36-4E19-46BE-9EF5-0A040853D601}" srcOrd="3" destOrd="0" presId="urn:microsoft.com/office/officeart/2008/layout/HorizontalMultiLevelHierarchy"/>
    <dgm:cxn modelId="{0C67ABBA-0933-4E2A-9AE6-23E0A91B842B}" type="presParOf" srcId="{B4AEDE36-4E19-46BE-9EF5-0A040853D601}" destId="{5BAEE5ED-D5B2-4193-9955-86D5873F048E}" srcOrd="0" destOrd="0" presId="urn:microsoft.com/office/officeart/2008/layout/HorizontalMultiLevelHierarchy"/>
    <dgm:cxn modelId="{196943A6-4589-483A-A368-8EB34FE3960C}" type="presParOf" srcId="{B4AEDE36-4E19-46BE-9EF5-0A040853D601}" destId="{20B3B80A-5244-4E91-A18C-2575F2E6953B}" srcOrd="1" destOrd="0" presId="urn:microsoft.com/office/officeart/2008/layout/HorizontalMultiLevelHierarchy"/>
    <dgm:cxn modelId="{7D77D39F-88EE-4C84-AFB9-4F8149184052}" type="presParOf" srcId="{F1E33530-6820-44A2-997F-E1B9A538A5EC}" destId="{F7CD9390-7AB8-4404-8049-FCC2C3B88BA9}" srcOrd="4" destOrd="0" presId="urn:microsoft.com/office/officeart/2008/layout/HorizontalMultiLevelHierarchy"/>
    <dgm:cxn modelId="{7899F8B3-9A05-4B69-A1A9-616C41FC5891}" type="presParOf" srcId="{F7CD9390-7AB8-4404-8049-FCC2C3B88BA9}" destId="{CC3508AD-716A-442E-AB90-EB6497A8622D}" srcOrd="0" destOrd="0" presId="urn:microsoft.com/office/officeart/2008/layout/HorizontalMultiLevelHierarchy"/>
    <dgm:cxn modelId="{725D4B2F-6364-4FA5-8362-FD0FE3BEE3DA}" type="presParOf" srcId="{F1E33530-6820-44A2-997F-E1B9A538A5EC}" destId="{FEEA8B08-F652-42E7-B9A5-F1A8134F00DE}" srcOrd="5" destOrd="0" presId="urn:microsoft.com/office/officeart/2008/layout/HorizontalMultiLevelHierarchy"/>
    <dgm:cxn modelId="{41F69FE9-141F-48F6-A652-5388EDDA92A0}" type="presParOf" srcId="{FEEA8B08-F652-42E7-B9A5-F1A8134F00DE}" destId="{83735202-B627-47F0-BF6D-ABF7910B0286}" srcOrd="0" destOrd="0" presId="urn:microsoft.com/office/officeart/2008/layout/HorizontalMultiLevelHierarchy"/>
    <dgm:cxn modelId="{8CBE37C3-7A76-4CB0-AFB9-6F6FCE111B02}" type="presParOf" srcId="{FEEA8B08-F652-42E7-B9A5-F1A8134F00DE}" destId="{F488AF79-88A5-497D-AAA2-DAFFCC8439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95F16-7B9D-4D2C-8310-70439AA61FCB}">
      <dsp:nvSpPr>
        <dsp:cNvPr id="0" name=""/>
        <dsp:cNvSpPr/>
      </dsp:nvSpPr>
      <dsp:spPr>
        <a:xfrm>
          <a:off x="5519118" y="2153129"/>
          <a:ext cx="2841356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2841356" y="164376"/>
              </a:lnTo>
              <a:lnTo>
                <a:pt x="2841356" y="32875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C995E-43A0-4D7B-B00E-8748D9528C9C}">
      <dsp:nvSpPr>
        <dsp:cNvPr id="0" name=""/>
        <dsp:cNvSpPr/>
      </dsp:nvSpPr>
      <dsp:spPr>
        <a:xfrm>
          <a:off x="5519118" y="2153129"/>
          <a:ext cx="947118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947118" y="164376"/>
              </a:lnTo>
              <a:lnTo>
                <a:pt x="947118" y="32875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E0260-0994-474F-B0E3-46BD00BB1C26}">
      <dsp:nvSpPr>
        <dsp:cNvPr id="0" name=""/>
        <dsp:cNvSpPr/>
      </dsp:nvSpPr>
      <dsp:spPr>
        <a:xfrm>
          <a:off x="4572000" y="3264623"/>
          <a:ext cx="2841356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2841356" y="164376"/>
              </a:lnTo>
              <a:lnTo>
                <a:pt x="2841356" y="328752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F9D4D-E976-4518-8774-DFDE91EE7C56}">
      <dsp:nvSpPr>
        <dsp:cNvPr id="0" name=""/>
        <dsp:cNvSpPr/>
      </dsp:nvSpPr>
      <dsp:spPr>
        <a:xfrm>
          <a:off x="4572000" y="3264623"/>
          <a:ext cx="947118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947118" y="164376"/>
              </a:lnTo>
              <a:lnTo>
                <a:pt x="947118" y="328752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4668-ACCF-4D68-BC6F-A28333A36AED}">
      <dsp:nvSpPr>
        <dsp:cNvPr id="0" name=""/>
        <dsp:cNvSpPr/>
      </dsp:nvSpPr>
      <dsp:spPr>
        <a:xfrm>
          <a:off x="3624881" y="3264623"/>
          <a:ext cx="947118" cy="328752"/>
        </a:xfrm>
        <a:custGeom>
          <a:avLst/>
          <a:gdLst/>
          <a:ahLst/>
          <a:cxnLst/>
          <a:rect l="0" t="0" r="0" b="0"/>
          <a:pathLst>
            <a:path>
              <a:moveTo>
                <a:pt x="947118" y="0"/>
              </a:moveTo>
              <a:lnTo>
                <a:pt x="947118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B6847-D6B6-4350-9D22-676D4CBBFB6F}">
      <dsp:nvSpPr>
        <dsp:cNvPr id="0" name=""/>
        <dsp:cNvSpPr/>
      </dsp:nvSpPr>
      <dsp:spPr>
        <a:xfrm>
          <a:off x="1566267" y="4376118"/>
          <a:ext cx="164376" cy="720123"/>
        </a:xfrm>
        <a:custGeom>
          <a:avLst/>
          <a:gdLst/>
          <a:ahLst/>
          <a:cxnLst/>
          <a:rect l="0" t="0" r="0" b="0"/>
          <a:pathLst>
            <a:path>
              <a:moveTo>
                <a:pt x="164376" y="0"/>
              </a:moveTo>
              <a:lnTo>
                <a:pt x="164376" y="720123"/>
              </a:lnTo>
              <a:lnTo>
                <a:pt x="0" y="720123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E10DB-6D4E-452F-8EDB-2E90968E5BD4}">
      <dsp:nvSpPr>
        <dsp:cNvPr id="0" name=""/>
        <dsp:cNvSpPr/>
      </dsp:nvSpPr>
      <dsp:spPr>
        <a:xfrm>
          <a:off x="1730643" y="3264623"/>
          <a:ext cx="2841356" cy="328752"/>
        </a:xfrm>
        <a:custGeom>
          <a:avLst/>
          <a:gdLst/>
          <a:ahLst/>
          <a:cxnLst/>
          <a:rect l="0" t="0" r="0" b="0"/>
          <a:pathLst>
            <a:path>
              <a:moveTo>
                <a:pt x="2841356" y="0"/>
              </a:moveTo>
              <a:lnTo>
                <a:pt x="2841356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8964F-0B6B-4398-BE0B-70F9E7A4E67D}">
      <dsp:nvSpPr>
        <dsp:cNvPr id="0" name=""/>
        <dsp:cNvSpPr/>
      </dsp:nvSpPr>
      <dsp:spPr>
        <a:xfrm>
          <a:off x="4572000" y="2153129"/>
          <a:ext cx="947118" cy="328752"/>
        </a:xfrm>
        <a:custGeom>
          <a:avLst/>
          <a:gdLst/>
          <a:ahLst/>
          <a:cxnLst/>
          <a:rect l="0" t="0" r="0" b="0"/>
          <a:pathLst>
            <a:path>
              <a:moveTo>
                <a:pt x="947118" y="0"/>
              </a:moveTo>
              <a:lnTo>
                <a:pt x="947118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2648F-6993-4193-BE09-E8934A4E1EB6}">
      <dsp:nvSpPr>
        <dsp:cNvPr id="0" name=""/>
        <dsp:cNvSpPr/>
      </dsp:nvSpPr>
      <dsp:spPr>
        <a:xfrm>
          <a:off x="2677762" y="2153129"/>
          <a:ext cx="2841356" cy="328752"/>
        </a:xfrm>
        <a:custGeom>
          <a:avLst/>
          <a:gdLst/>
          <a:ahLst/>
          <a:cxnLst/>
          <a:rect l="0" t="0" r="0" b="0"/>
          <a:pathLst>
            <a:path>
              <a:moveTo>
                <a:pt x="2841356" y="0"/>
              </a:moveTo>
              <a:lnTo>
                <a:pt x="2841356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EEC23-EBBB-4276-8E82-DB3DE358E277}">
      <dsp:nvSpPr>
        <dsp:cNvPr id="0" name=""/>
        <dsp:cNvSpPr/>
      </dsp:nvSpPr>
      <dsp:spPr>
        <a:xfrm>
          <a:off x="4736376" y="1370386"/>
          <a:ext cx="1565485" cy="7827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err="1" smtClean="0"/>
            <a:t>Urinary</a:t>
          </a:r>
          <a:r>
            <a:rPr lang="es-MX" sz="2600" b="1" kern="1200" dirty="0" smtClean="0"/>
            <a:t> </a:t>
          </a:r>
          <a:r>
            <a:rPr lang="es-MX" sz="2600" b="1" kern="1200" dirty="0" err="1" smtClean="0"/>
            <a:t>System</a:t>
          </a:r>
          <a:endParaRPr lang="es-MX" sz="2600" b="1" kern="1200" dirty="0"/>
        </a:p>
      </dsp:txBody>
      <dsp:txXfrm>
        <a:off x="4736376" y="1370386"/>
        <a:ext cx="1565485" cy="782742"/>
      </dsp:txXfrm>
    </dsp:sp>
    <dsp:sp modelId="{169F1CBD-C153-4723-A71C-AF878FED245D}">
      <dsp:nvSpPr>
        <dsp:cNvPr id="0" name=""/>
        <dsp:cNvSpPr/>
      </dsp:nvSpPr>
      <dsp:spPr>
        <a:xfrm>
          <a:off x="1895019" y="2481881"/>
          <a:ext cx="1565485" cy="7827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err="1" smtClean="0"/>
            <a:t>Definition</a:t>
          </a:r>
          <a:endParaRPr lang="es-MX" sz="2600" b="1" kern="1200" dirty="0"/>
        </a:p>
      </dsp:txBody>
      <dsp:txXfrm>
        <a:off x="1895019" y="2481881"/>
        <a:ext cx="1565485" cy="782742"/>
      </dsp:txXfrm>
    </dsp:sp>
    <dsp:sp modelId="{F6984577-ED62-400A-9BAB-D31D2E4E90DB}">
      <dsp:nvSpPr>
        <dsp:cNvPr id="0" name=""/>
        <dsp:cNvSpPr/>
      </dsp:nvSpPr>
      <dsp:spPr>
        <a:xfrm>
          <a:off x="3789257" y="2481881"/>
          <a:ext cx="1565485" cy="7827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Organs</a:t>
          </a:r>
          <a:endParaRPr lang="es-MX" sz="2600" b="1" kern="1200" dirty="0"/>
        </a:p>
      </dsp:txBody>
      <dsp:txXfrm>
        <a:off x="3789257" y="2481881"/>
        <a:ext cx="1565485" cy="782742"/>
      </dsp:txXfrm>
    </dsp:sp>
    <dsp:sp modelId="{B1F6109C-C946-4AD7-A0A5-778251D15494}">
      <dsp:nvSpPr>
        <dsp:cNvPr id="0" name=""/>
        <dsp:cNvSpPr/>
      </dsp:nvSpPr>
      <dsp:spPr>
        <a:xfrm>
          <a:off x="947900" y="3593376"/>
          <a:ext cx="1565485" cy="7827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err="1" smtClean="0"/>
            <a:t>Kidneys</a:t>
          </a:r>
          <a:endParaRPr lang="es-MX" sz="2600" kern="1200" dirty="0"/>
        </a:p>
      </dsp:txBody>
      <dsp:txXfrm>
        <a:off x="947900" y="3593376"/>
        <a:ext cx="1565485" cy="782742"/>
      </dsp:txXfrm>
    </dsp:sp>
    <dsp:sp modelId="{C6C2EE66-0885-408E-BE26-87C3600FE660}">
      <dsp:nvSpPr>
        <dsp:cNvPr id="0" name=""/>
        <dsp:cNvSpPr/>
      </dsp:nvSpPr>
      <dsp:spPr>
        <a:xfrm>
          <a:off x="781" y="4704870"/>
          <a:ext cx="1565485" cy="7827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smtClean="0"/>
            <a:t>Basic </a:t>
          </a:r>
          <a:r>
            <a:rPr lang="es-MX" sz="2600" b="1" kern="1200" dirty="0" err="1" smtClean="0"/>
            <a:t>Unit</a:t>
          </a:r>
          <a:endParaRPr lang="es-MX" sz="2600" b="1" kern="1200" dirty="0"/>
        </a:p>
      </dsp:txBody>
      <dsp:txXfrm>
        <a:off x="781" y="4704870"/>
        <a:ext cx="1565485" cy="782742"/>
      </dsp:txXfrm>
    </dsp:sp>
    <dsp:sp modelId="{CDCE2359-FEBD-43B1-AAC2-234B92E6E10F}">
      <dsp:nvSpPr>
        <dsp:cNvPr id="0" name=""/>
        <dsp:cNvSpPr/>
      </dsp:nvSpPr>
      <dsp:spPr>
        <a:xfrm>
          <a:off x="2842138" y="3593376"/>
          <a:ext cx="1565485" cy="7827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err="1" smtClean="0"/>
            <a:t>Ureters</a:t>
          </a:r>
          <a:endParaRPr lang="es-MX" sz="2600" kern="1200" dirty="0"/>
        </a:p>
      </dsp:txBody>
      <dsp:txXfrm>
        <a:off x="2842138" y="3593376"/>
        <a:ext cx="1565485" cy="782742"/>
      </dsp:txXfrm>
    </dsp:sp>
    <dsp:sp modelId="{1C8A7168-F170-4B16-BBA3-12698B4AF180}">
      <dsp:nvSpPr>
        <dsp:cNvPr id="0" name=""/>
        <dsp:cNvSpPr/>
      </dsp:nvSpPr>
      <dsp:spPr>
        <a:xfrm>
          <a:off x="4736376" y="3593376"/>
          <a:ext cx="1565485" cy="7827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err="1" smtClean="0"/>
            <a:t>Urinary</a:t>
          </a:r>
          <a:r>
            <a:rPr lang="es-MX" sz="2600" b="1" kern="1200" dirty="0" smtClean="0"/>
            <a:t> </a:t>
          </a:r>
          <a:r>
            <a:rPr lang="es-MX" sz="2600" b="1" kern="1200" dirty="0" err="1" smtClean="0"/>
            <a:t>Bladder</a:t>
          </a:r>
          <a:endParaRPr lang="es-MX" sz="2600" kern="1200" dirty="0"/>
        </a:p>
      </dsp:txBody>
      <dsp:txXfrm>
        <a:off x="4736376" y="3593376"/>
        <a:ext cx="1565485" cy="782742"/>
      </dsp:txXfrm>
    </dsp:sp>
    <dsp:sp modelId="{DF4363CD-6527-4231-AA38-B4EF7F8B072D}">
      <dsp:nvSpPr>
        <dsp:cNvPr id="0" name=""/>
        <dsp:cNvSpPr/>
      </dsp:nvSpPr>
      <dsp:spPr>
        <a:xfrm>
          <a:off x="6630613" y="3593376"/>
          <a:ext cx="1565485" cy="7827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err="1" smtClean="0"/>
            <a:t>Urethra</a:t>
          </a:r>
          <a:endParaRPr lang="es-MX" sz="2600" kern="1200" dirty="0"/>
        </a:p>
      </dsp:txBody>
      <dsp:txXfrm>
        <a:off x="6630613" y="3593376"/>
        <a:ext cx="1565485" cy="782742"/>
      </dsp:txXfrm>
    </dsp:sp>
    <dsp:sp modelId="{599A12A2-0792-4FAD-A9FA-B3B7330BDAC2}">
      <dsp:nvSpPr>
        <dsp:cNvPr id="0" name=""/>
        <dsp:cNvSpPr/>
      </dsp:nvSpPr>
      <dsp:spPr>
        <a:xfrm>
          <a:off x="5683494" y="2481881"/>
          <a:ext cx="1565485" cy="7827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err="1" smtClean="0"/>
            <a:t>Functions</a:t>
          </a:r>
          <a:endParaRPr lang="es-MX" sz="2600" b="1" kern="1200" dirty="0"/>
        </a:p>
      </dsp:txBody>
      <dsp:txXfrm>
        <a:off x="5683494" y="2481881"/>
        <a:ext cx="1565485" cy="782742"/>
      </dsp:txXfrm>
    </dsp:sp>
    <dsp:sp modelId="{D0D3242B-4388-4582-A947-037E6C2CA471}">
      <dsp:nvSpPr>
        <dsp:cNvPr id="0" name=""/>
        <dsp:cNvSpPr/>
      </dsp:nvSpPr>
      <dsp:spPr>
        <a:xfrm>
          <a:off x="7577732" y="2481881"/>
          <a:ext cx="1565485" cy="782742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5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b="1" kern="1200" dirty="0" err="1" smtClean="0"/>
            <a:t>Diseases</a:t>
          </a:r>
          <a:r>
            <a:rPr lang="es-MX" sz="2600" b="1" kern="1200" dirty="0" smtClean="0"/>
            <a:t> of the </a:t>
          </a:r>
          <a:r>
            <a:rPr lang="es-MX" sz="2600" b="1" kern="1200" dirty="0" err="1" smtClean="0"/>
            <a:t>Kidney</a:t>
          </a:r>
          <a:endParaRPr lang="es-MX" sz="2600" b="1" kern="1200" dirty="0"/>
        </a:p>
      </dsp:txBody>
      <dsp:txXfrm>
        <a:off x="7577732" y="2481881"/>
        <a:ext cx="1565485" cy="782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71A54-76B3-4BF0-8343-ACC747D97707}">
      <dsp:nvSpPr>
        <dsp:cNvPr id="0" name=""/>
        <dsp:cNvSpPr/>
      </dsp:nvSpPr>
      <dsp:spPr>
        <a:xfrm>
          <a:off x="267484" y="188637"/>
          <a:ext cx="4207005" cy="2500867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483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solidFill>
                <a:schemeClr val="tx1"/>
              </a:solidFill>
            </a:rPr>
            <a:t>Are </a:t>
          </a:r>
          <a:r>
            <a:rPr lang="es-MX" sz="3600" kern="1200" dirty="0" err="1" smtClean="0">
              <a:solidFill>
                <a:schemeClr val="tx1"/>
              </a:solidFill>
            </a:rPr>
            <a:t>located</a:t>
          </a:r>
          <a:r>
            <a:rPr lang="es-MX" sz="3600" kern="1200" dirty="0" smtClean="0">
              <a:solidFill>
                <a:schemeClr val="tx1"/>
              </a:solidFill>
            </a:rPr>
            <a:t> at </a:t>
          </a:r>
          <a:r>
            <a:rPr lang="es-MX" sz="3600" kern="1200" dirty="0" err="1" smtClean="0">
              <a:solidFill>
                <a:schemeClr val="tx1"/>
              </a:solidFill>
            </a:rPr>
            <a:t>the</a:t>
          </a:r>
          <a:r>
            <a:rPr lang="es-MX" sz="3600" kern="1200" dirty="0" smtClean="0">
              <a:solidFill>
                <a:schemeClr val="tx1"/>
              </a:solidFill>
            </a:rPr>
            <a:t> </a:t>
          </a:r>
          <a:r>
            <a:rPr lang="es-MX" sz="3600" kern="1200" dirty="0" err="1" smtClean="0">
              <a:solidFill>
                <a:schemeClr val="tx1"/>
              </a:solidFill>
            </a:rPr>
            <a:t>rear</a:t>
          </a:r>
          <a:r>
            <a:rPr lang="es-MX" sz="3600" kern="1200" dirty="0" smtClean="0">
              <a:solidFill>
                <a:schemeClr val="tx1"/>
              </a:solidFill>
            </a:rPr>
            <a:t> </a:t>
          </a:r>
          <a:r>
            <a:rPr lang="es-MX" sz="3600" kern="1200" dirty="0" err="1" smtClean="0">
              <a:solidFill>
                <a:schemeClr val="tx1"/>
              </a:solidFill>
            </a:rPr>
            <a:t>wall</a:t>
          </a:r>
          <a:r>
            <a:rPr lang="es-MX" sz="3600" kern="1200" dirty="0" smtClean="0">
              <a:solidFill>
                <a:schemeClr val="tx1"/>
              </a:solidFill>
            </a:rPr>
            <a:t> of </a:t>
          </a:r>
          <a:r>
            <a:rPr lang="es-MX" sz="3600" kern="1200" dirty="0" err="1" smtClean="0">
              <a:solidFill>
                <a:schemeClr val="tx1"/>
              </a:solidFill>
            </a:rPr>
            <a:t>the</a:t>
          </a:r>
          <a:r>
            <a:rPr lang="es-MX" sz="3600" kern="1200" dirty="0" smtClean="0">
              <a:solidFill>
                <a:schemeClr val="tx1"/>
              </a:solidFill>
            </a:rPr>
            <a:t> abdominal </a:t>
          </a:r>
          <a:r>
            <a:rPr lang="es-MX" sz="3600" kern="1200" dirty="0" err="1" smtClean="0">
              <a:solidFill>
                <a:schemeClr val="tx1"/>
              </a:solidFill>
            </a:rPr>
            <a:t>cavity</a:t>
          </a:r>
          <a:r>
            <a:rPr lang="es-MX" sz="3600" kern="1200" dirty="0" smtClean="0">
              <a:solidFill>
                <a:schemeClr val="tx1"/>
              </a:solidFill>
            </a:rPr>
            <a:t>.</a:t>
          </a:r>
          <a:endParaRPr lang="es-MX" sz="3600" kern="1200" dirty="0">
            <a:solidFill>
              <a:schemeClr val="tx1"/>
            </a:solidFill>
          </a:endParaRPr>
        </a:p>
      </dsp:txBody>
      <dsp:txXfrm>
        <a:off x="267484" y="188637"/>
        <a:ext cx="4207005" cy="2500867"/>
      </dsp:txXfrm>
    </dsp:sp>
    <dsp:sp modelId="{AF95D1A6-17D0-4933-8416-E2B42A382BCB}">
      <dsp:nvSpPr>
        <dsp:cNvPr id="0" name=""/>
        <dsp:cNvSpPr/>
      </dsp:nvSpPr>
      <dsp:spPr>
        <a:xfrm>
          <a:off x="3629" y="591827"/>
          <a:ext cx="1097409" cy="138042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66D64-CD93-4389-92EC-90B6E22BD3A3}">
      <dsp:nvSpPr>
        <dsp:cNvPr id="0" name=""/>
        <dsp:cNvSpPr/>
      </dsp:nvSpPr>
      <dsp:spPr>
        <a:xfrm>
          <a:off x="5041885" y="213853"/>
          <a:ext cx="4207005" cy="2450435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483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Is a hollow, muscular and elastic organ that sits on the pelvic floor </a:t>
          </a:r>
          <a:endParaRPr lang="es-MX" sz="3600" kern="1200" dirty="0">
            <a:solidFill>
              <a:schemeClr val="tx1"/>
            </a:solidFill>
          </a:endParaRPr>
        </a:p>
      </dsp:txBody>
      <dsp:txXfrm>
        <a:off x="5041885" y="213853"/>
        <a:ext cx="4207005" cy="2450435"/>
      </dsp:txXfrm>
    </dsp:sp>
    <dsp:sp modelId="{9CEA882D-9D97-41D3-BA89-062B4D3FBD72}">
      <dsp:nvSpPr>
        <dsp:cNvPr id="0" name=""/>
        <dsp:cNvSpPr/>
      </dsp:nvSpPr>
      <dsp:spPr>
        <a:xfrm>
          <a:off x="4749446" y="774781"/>
          <a:ext cx="1154577" cy="101451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04EE7-D457-43B0-BF3A-FE9C05B68139}">
      <dsp:nvSpPr>
        <dsp:cNvPr id="0" name=""/>
        <dsp:cNvSpPr/>
      </dsp:nvSpPr>
      <dsp:spPr>
        <a:xfrm>
          <a:off x="203858" y="2911975"/>
          <a:ext cx="4207005" cy="2632638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483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Muscles in the walls of the ureters send the urine in small spurts into the bladder</a:t>
          </a:r>
          <a:endParaRPr lang="es-MX" sz="3600" kern="1200" dirty="0">
            <a:solidFill>
              <a:schemeClr val="tx1"/>
            </a:solidFill>
          </a:endParaRPr>
        </a:p>
      </dsp:txBody>
      <dsp:txXfrm>
        <a:off x="203858" y="2911975"/>
        <a:ext cx="4207005" cy="2632638"/>
      </dsp:txXfrm>
    </dsp:sp>
    <dsp:sp modelId="{7CA62AF0-1F35-47CB-B99F-C0A71D6DCB36}">
      <dsp:nvSpPr>
        <dsp:cNvPr id="0" name=""/>
        <dsp:cNvSpPr/>
      </dsp:nvSpPr>
      <dsp:spPr>
        <a:xfrm>
          <a:off x="20307" y="3381051"/>
          <a:ext cx="936801" cy="138042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BD823-8888-41E1-BA19-CE9A39E5A24E}">
      <dsp:nvSpPr>
        <dsp:cNvPr id="0" name=""/>
        <dsp:cNvSpPr/>
      </dsp:nvSpPr>
      <dsp:spPr>
        <a:xfrm>
          <a:off x="5025207" y="2839963"/>
          <a:ext cx="4207005" cy="2776662"/>
        </a:xfrm>
        <a:prstGeom prst="rect">
          <a:avLst/>
        </a:prstGeom>
        <a:solidFill>
          <a:schemeClr val="accent5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0483" tIns="137160" rIns="137160" bIns="13716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Is a muscular tube that connects the bladder with the outside of the body</a:t>
          </a:r>
          <a:endParaRPr lang="es-MX" sz="3600" kern="1200" dirty="0">
            <a:solidFill>
              <a:schemeClr val="tx1"/>
            </a:solidFill>
          </a:endParaRPr>
        </a:p>
      </dsp:txBody>
      <dsp:txXfrm>
        <a:off x="5025207" y="2839963"/>
        <a:ext cx="4207005" cy="2776662"/>
      </dsp:txXfrm>
    </dsp:sp>
    <dsp:sp modelId="{C4D1DF1E-CCB0-411F-92A4-620CAEE59993}">
      <dsp:nvSpPr>
        <dsp:cNvPr id="0" name=""/>
        <dsp:cNvSpPr/>
      </dsp:nvSpPr>
      <dsp:spPr>
        <a:xfrm>
          <a:off x="4685820" y="3539930"/>
          <a:ext cx="1248473" cy="106266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DBF09-4C62-4E70-8615-4553C30C2477}">
      <dsp:nvSpPr>
        <dsp:cNvPr id="0" name=""/>
        <dsp:cNvSpPr/>
      </dsp:nvSpPr>
      <dsp:spPr>
        <a:xfrm>
          <a:off x="1568414" y="707524"/>
          <a:ext cx="4634964" cy="4634964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F40215-31B5-4668-89D5-325C60346859}">
      <dsp:nvSpPr>
        <dsp:cNvPr id="0" name=""/>
        <dsp:cNvSpPr/>
      </dsp:nvSpPr>
      <dsp:spPr>
        <a:xfrm>
          <a:off x="1568414" y="707524"/>
          <a:ext cx="4634964" cy="4634964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7B635-5834-4B6A-A4D6-6EFFB00FF564}">
      <dsp:nvSpPr>
        <dsp:cNvPr id="0" name=""/>
        <dsp:cNvSpPr/>
      </dsp:nvSpPr>
      <dsp:spPr>
        <a:xfrm>
          <a:off x="1568414" y="707524"/>
          <a:ext cx="4634964" cy="4634964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E30F1-15DA-4E32-8F0A-7E3413255430}">
      <dsp:nvSpPr>
        <dsp:cNvPr id="0" name=""/>
        <dsp:cNvSpPr/>
      </dsp:nvSpPr>
      <dsp:spPr>
        <a:xfrm>
          <a:off x="1568414" y="707524"/>
          <a:ext cx="4634964" cy="4634964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0ED5EE-8159-46C9-91F0-940FF9060B2D}">
      <dsp:nvSpPr>
        <dsp:cNvPr id="0" name=""/>
        <dsp:cNvSpPr/>
      </dsp:nvSpPr>
      <dsp:spPr>
        <a:xfrm>
          <a:off x="1568414" y="707524"/>
          <a:ext cx="4634964" cy="4634964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tint val="6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tint val="6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D5C83-D7FE-4772-A228-CCCE36731C6A}">
      <dsp:nvSpPr>
        <dsp:cNvPr id="0" name=""/>
        <dsp:cNvSpPr/>
      </dsp:nvSpPr>
      <dsp:spPr>
        <a:xfrm>
          <a:off x="2771804" y="1944218"/>
          <a:ext cx="2228182" cy="216157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err="1" smtClean="0"/>
            <a:t>Nephrons</a:t>
          </a:r>
          <a:endParaRPr lang="es-MX" sz="3200" kern="1200" dirty="0"/>
        </a:p>
      </dsp:txBody>
      <dsp:txXfrm>
        <a:off x="3098114" y="2260773"/>
        <a:ext cx="1575562" cy="1528465"/>
      </dsp:txXfrm>
    </dsp:sp>
    <dsp:sp modelId="{A7589621-C533-4797-9C74-A8CCCE7D247E}">
      <dsp:nvSpPr>
        <dsp:cNvPr id="0" name=""/>
        <dsp:cNvSpPr/>
      </dsp:nvSpPr>
      <dsp:spPr>
        <a:xfrm>
          <a:off x="2608007" y="-376736"/>
          <a:ext cx="2555778" cy="227601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 </a:t>
          </a:r>
          <a:r>
            <a:rPr lang="en-US" sz="2650" kern="1200" dirty="0" smtClean="0"/>
            <a:t>Regulate water and soluble substances by filtering the blood</a:t>
          </a:r>
          <a:endParaRPr lang="es-MX" sz="2650" kern="1200" dirty="0"/>
        </a:p>
      </dsp:txBody>
      <dsp:txXfrm>
        <a:off x="2982292" y="-43421"/>
        <a:ext cx="1807208" cy="1609384"/>
      </dsp:txXfrm>
    </dsp:sp>
    <dsp:sp modelId="{AF2F4C7A-B590-4A27-B96D-A41EBA3F33F3}">
      <dsp:nvSpPr>
        <dsp:cNvPr id="0" name=""/>
        <dsp:cNvSpPr/>
      </dsp:nvSpPr>
      <dsp:spPr>
        <a:xfrm>
          <a:off x="5087716" y="1410587"/>
          <a:ext cx="1902239" cy="182977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Eliminate wastes from the body</a:t>
          </a:r>
          <a:endParaRPr lang="es-MX" sz="2500" kern="1200" dirty="0"/>
        </a:p>
      </dsp:txBody>
      <dsp:txXfrm>
        <a:off x="5366292" y="1678551"/>
        <a:ext cx="1345087" cy="1293844"/>
      </dsp:txXfrm>
    </dsp:sp>
    <dsp:sp modelId="{BC2C0976-CF74-44F3-8B18-65CB78223ABA}">
      <dsp:nvSpPr>
        <dsp:cNvPr id="0" name=""/>
        <dsp:cNvSpPr/>
      </dsp:nvSpPr>
      <dsp:spPr>
        <a:xfrm>
          <a:off x="4235104" y="3960444"/>
          <a:ext cx="1962764" cy="17919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Regulate blood volume and pressure</a:t>
          </a:r>
          <a:endParaRPr lang="es-MX" sz="2500" kern="1200" dirty="0"/>
        </a:p>
      </dsp:txBody>
      <dsp:txXfrm>
        <a:off x="4522544" y="4222865"/>
        <a:ext cx="1387884" cy="1267084"/>
      </dsp:txXfrm>
    </dsp:sp>
    <dsp:sp modelId="{A5D859AA-DF11-4C36-8DBA-9F9E2629EE53}">
      <dsp:nvSpPr>
        <dsp:cNvPr id="0" name=""/>
        <dsp:cNvSpPr/>
      </dsp:nvSpPr>
      <dsp:spPr>
        <a:xfrm>
          <a:off x="1517348" y="3706232"/>
          <a:ext cx="2075914" cy="230034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Control levels of electrolytes and metabolites</a:t>
          </a:r>
          <a:endParaRPr lang="es-MX" sz="2300" kern="1200" dirty="0"/>
        </a:p>
      </dsp:txBody>
      <dsp:txXfrm>
        <a:off x="1821359" y="4043110"/>
        <a:ext cx="1467892" cy="1626593"/>
      </dsp:txXfrm>
    </dsp:sp>
    <dsp:sp modelId="{8A71DF3D-E0C8-43FD-9DB7-4AC5744F1BBD}">
      <dsp:nvSpPr>
        <dsp:cNvPr id="0" name=""/>
        <dsp:cNvSpPr/>
      </dsp:nvSpPr>
      <dsp:spPr>
        <a:xfrm>
          <a:off x="894411" y="1520781"/>
          <a:ext cx="1677088" cy="160938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err="1" smtClean="0"/>
            <a:t>Regulate</a:t>
          </a:r>
          <a:r>
            <a:rPr lang="es-MX" sz="2800" kern="1200" dirty="0" smtClean="0"/>
            <a:t> </a:t>
          </a:r>
          <a:r>
            <a:rPr lang="es-MX" sz="2800" kern="1200" dirty="0" err="1" smtClean="0"/>
            <a:t>blood</a:t>
          </a:r>
          <a:r>
            <a:rPr lang="es-MX" sz="2800" kern="1200" dirty="0" smtClean="0"/>
            <a:t> pH</a:t>
          </a:r>
          <a:endParaRPr lang="es-MX" sz="2800" kern="1200" dirty="0"/>
        </a:p>
      </dsp:txBody>
      <dsp:txXfrm>
        <a:off x="1140015" y="1756470"/>
        <a:ext cx="1185880" cy="11380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814AD-7FC8-4EE4-B40D-E35C1CC58981}">
      <dsp:nvSpPr>
        <dsp:cNvPr id="0" name=""/>
        <dsp:cNvSpPr/>
      </dsp:nvSpPr>
      <dsp:spPr>
        <a:xfrm rot="5400000">
          <a:off x="-306672" y="629509"/>
          <a:ext cx="2640360" cy="2027015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err="1" smtClean="0"/>
            <a:t>Its</a:t>
          </a:r>
          <a:r>
            <a:rPr lang="es-MX" sz="3000" kern="1200" dirty="0" smtClean="0"/>
            <a:t> </a:t>
          </a:r>
          <a:r>
            <a:rPr lang="es-MX" sz="3000" kern="1200" dirty="0" err="1" smtClean="0"/>
            <a:t>function</a:t>
          </a:r>
          <a:endParaRPr lang="es-MX" sz="3000" kern="1200" dirty="0"/>
        </a:p>
      </dsp:txBody>
      <dsp:txXfrm rot="-5400000">
        <a:off x="1" y="1336345"/>
        <a:ext cx="2027015" cy="613345"/>
      </dsp:txXfrm>
    </dsp:sp>
    <dsp:sp modelId="{EFC4AAC4-0F60-4563-BEA7-DF38CC7FF898}">
      <dsp:nvSpPr>
        <dsp:cNvPr id="0" name=""/>
        <dsp:cNvSpPr/>
      </dsp:nvSpPr>
      <dsp:spPr>
        <a:xfrm rot="5400000">
          <a:off x="4423917" y="-1885813"/>
          <a:ext cx="2323180" cy="6133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Are vital to life and are regulated by hormones such as antidiuretic hormone, aldosterone, and parathyroid hormone</a:t>
          </a:r>
          <a:endParaRPr lang="es-MX" sz="2800" kern="1200" dirty="0"/>
        </a:p>
      </dsp:txBody>
      <dsp:txXfrm rot="-5400000">
        <a:off x="2518740" y="132772"/>
        <a:ext cx="6020126" cy="2096364"/>
      </dsp:txXfrm>
    </dsp:sp>
    <dsp:sp modelId="{C7A50027-761C-4578-B25D-8C509D6AC0FB}">
      <dsp:nvSpPr>
        <dsp:cNvPr id="0" name=""/>
        <dsp:cNvSpPr/>
      </dsp:nvSpPr>
      <dsp:spPr>
        <a:xfrm rot="5400000">
          <a:off x="-396054" y="3427964"/>
          <a:ext cx="2640360" cy="1848252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6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err="1" smtClean="0"/>
            <a:t>Each</a:t>
          </a:r>
          <a:r>
            <a:rPr lang="es-MX" sz="3200" kern="1200" dirty="0" smtClean="0"/>
            <a:t> </a:t>
          </a:r>
          <a:r>
            <a:rPr lang="es-MX" sz="3200" kern="1200" dirty="0" err="1" smtClean="0"/>
            <a:t>nephron</a:t>
          </a:r>
          <a:r>
            <a:rPr lang="es-MX" sz="3200" kern="1200" dirty="0" smtClean="0"/>
            <a:t> </a:t>
          </a:r>
          <a:endParaRPr lang="es-MX" sz="3200" kern="1200" dirty="0"/>
        </a:p>
      </dsp:txBody>
      <dsp:txXfrm rot="-5400000">
        <a:off x="0" y="3956036"/>
        <a:ext cx="1848252" cy="792108"/>
      </dsp:txXfrm>
    </dsp:sp>
    <dsp:sp modelId="{0A68B336-2C0C-4D61-AD17-B657ACF97531}">
      <dsp:nvSpPr>
        <dsp:cNvPr id="0" name=""/>
        <dsp:cNvSpPr/>
      </dsp:nvSpPr>
      <dsp:spPr>
        <a:xfrm rot="5400000">
          <a:off x="4320342" y="242605"/>
          <a:ext cx="2351567" cy="72957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smtClean="0"/>
            <a:t>Is </a:t>
          </a:r>
          <a:r>
            <a:rPr lang="en-US" sz="3400" kern="1200" dirty="0" smtClean="0"/>
            <a:t>composed of an initial filtering component (the renal corpuscle) and a tubule specialized for reabsorption and secretion (the renal tubule).</a:t>
          </a:r>
          <a:endParaRPr lang="es-MX" sz="3400" kern="1200" dirty="0"/>
        </a:p>
      </dsp:txBody>
      <dsp:txXfrm rot="-5400000">
        <a:off x="1848252" y="2829489"/>
        <a:ext cx="7180953" cy="21219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C4247-AA6A-4D46-8041-562D5539FDEF}">
      <dsp:nvSpPr>
        <dsp:cNvPr id="0" name=""/>
        <dsp:cNvSpPr/>
      </dsp:nvSpPr>
      <dsp:spPr>
        <a:xfrm rot="10800000">
          <a:off x="1259620" y="862"/>
          <a:ext cx="4118137" cy="88938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193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smtClean="0">
              <a:latin typeface="Kristen ITC" pitchFamily="66" charset="0"/>
            </a:rPr>
            <a:t>process</a:t>
          </a:r>
          <a:r>
            <a:rPr lang="es-PA" sz="2200" kern="1200" dirty="0" smtClean="0">
              <a:latin typeface="Kristen ITC" pitchFamily="66" charset="0"/>
            </a:rPr>
            <a:t> of </a:t>
          </a:r>
          <a:r>
            <a:rPr lang="es-PA" sz="2200" kern="1200" dirty="0" err="1" smtClean="0">
              <a:latin typeface="Kristen ITC" pitchFamily="66" charset="0"/>
            </a:rPr>
            <a:t>excretion</a:t>
          </a:r>
          <a:endParaRPr lang="es-PA" sz="2200" kern="1200" dirty="0">
            <a:latin typeface="Kristen ITC" pitchFamily="66" charset="0"/>
          </a:endParaRPr>
        </a:p>
      </dsp:txBody>
      <dsp:txXfrm rot="10800000">
        <a:off x="1481965" y="862"/>
        <a:ext cx="3895792" cy="889382"/>
      </dsp:txXfrm>
    </dsp:sp>
    <dsp:sp modelId="{B341058A-DAC0-47DD-8A36-0DFBBEEF5006}">
      <dsp:nvSpPr>
        <dsp:cNvPr id="0" name=""/>
        <dsp:cNvSpPr/>
      </dsp:nvSpPr>
      <dsp:spPr>
        <a:xfrm>
          <a:off x="814929" y="862"/>
          <a:ext cx="889382" cy="8893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2ACC29-C30C-4257-8116-8C4D10686613}">
      <dsp:nvSpPr>
        <dsp:cNvPr id="0" name=""/>
        <dsp:cNvSpPr/>
      </dsp:nvSpPr>
      <dsp:spPr>
        <a:xfrm rot="10800000">
          <a:off x="1259620" y="1155732"/>
          <a:ext cx="4118137" cy="88938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193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smtClean="0">
              <a:latin typeface="Kristen ITC" pitchFamily="66" charset="0"/>
            </a:rPr>
            <a:t>water balance </a:t>
          </a:r>
          <a:endParaRPr lang="es-PA" sz="2200" kern="1200" dirty="0">
            <a:latin typeface="Kristen ITC" pitchFamily="66" charset="0"/>
          </a:endParaRPr>
        </a:p>
      </dsp:txBody>
      <dsp:txXfrm rot="10800000">
        <a:off x="1481965" y="1155732"/>
        <a:ext cx="3895792" cy="889382"/>
      </dsp:txXfrm>
    </dsp:sp>
    <dsp:sp modelId="{D295E457-A1DD-451B-8CB3-ACF40680E65E}">
      <dsp:nvSpPr>
        <dsp:cNvPr id="0" name=""/>
        <dsp:cNvSpPr/>
      </dsp:nvSpPr>
      <dsp:spPr>
        <a:xfrm>
          <a:off x="814929" y="1155732"/>
          <a:ext cx="889382" cy="8893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DD9707-BDF7-42F8-BF72-F0C497FDABC8}">
      <dsp:nvSpPr>
        <dsp:cNvPr id="0" name=""/>
        <dsp:cNvSpPr/>
      </dsp:nvSpPr>
      <dsp:spPr>
        <a:xfrm rot="10800000">
          <a:off x="1259620" y="2310602"/>
          <a:ext cx="4118137" cy="88938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193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smtClean="0">
              <a:latin typeface="Kristen ITC" pitchFamily="66" charset="0"/>
            </a:rPr>
            <a:t>maintain normal ph of the blood</a:t>
          </a:r>
          <a:endParaRPr lang="es-PA" sz="2200" kern="1200" dirty="0">
            <a:latin typeface="Kristen ITC" pitchFamily="66" charset="0"/>
          </a:endParaRPr>
        </a:p>
      </dsp:txBody>
      <dsp:txXfrm rot="10800000">
        <a:off x="1481965" y="2310602"/>
        <a:ext cx="3895792" cy="889382"/>
      </dsp:txXfrm>
    </dsp:sp>
    <dsp:sp modelId="{43A1DCA2-DB84-459F-8D23-2723C7349DD3}">
      <dsp:nvSpPr>
        <dsp:cNvPr id="0" name=""/>
        <dsp:cNvSpPr/>
      </dsp:nvSpPr>
      <dsp:spPr>
        <a:xfrm>
          <a:off x="814929" y="2310602"/>
          <a:ext cx="889382" cy="8893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3E9705-F51C-494F-ABDF-4DF17C1B2944}">
      <dsp:nvSpPr>
        <dsp:cNvPr id="0" name=""/>
        <dsp:cNvSpPr/>
      </dsp:nvSpPr>
      <dsp:spPr>
        <a:xfrm rot="10800000">
          <a:off x="1259620" y="3465472"/>
          <a:ext cx="4118137" cy="88938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193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smtClean="0">
              <a:latin typeface="Kristen ITC" pitchFamily="66" charset="0"/>
            </a:rPr>
            <a:t>manitain the homeostasis</a:t>
          </a:r>
          <a:endParaRPr lang="es-PA" sz="2200" kern="1200" dirty="0">
            <a:latin typeface="Kristen ITC" pitchFamily="66" charset="0"/>
          </a:endParaRPr>
        </a:p>
      </dsp:txBody>
      <dsp:txXfrm rot="10800000">
        <a:off x="1481965" y="3465472"/>
        <a:ext cx="3895792" cy="889382"/>
      </dsp:txXfrm>
    </dsp:sp>
    <dsp:sp modelId="{1DFD4B58-AF8C-47F7-8578-6E953CA1EBDC}">
      <dsp:nvSpPr>
        <dsp:cNvPr id="0" name=""/>
        <dsp:cNvSpPr/>
      </dsp:nvSpPr>
      <dsp:spPr>
        <a:xfrm>
          <a:off x="814929" y="3465472"/>
          <a:ext cx="889382" cy="8893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BB32DF-538E-4E0E-B847-32C249C9868D}">
      <dsp:nvSpPr>
        <dsp:cNvPr id="0" name=""/>
        <dsp:cNvSpPr/>
      </dsp:nvSpPr>
      <dsp:spPr>
        <a:xfrm rot="10800000">
          <a:off x="1259620" y="4620341"/>
          <a:ext cx="4118137" cy="889382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193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kern="1200" smtClean="0">
              <a:latin typeface="Kristen ITC" pitchFamily="66" charset="0"/>
            </a:rPr>
            <a:t>chemical balance</a:t>
          </a:r>
          <a:endParaRPr lang="es-PA" sz="2200" kern="1200" dirty="0">
            <a:latin typeface="Kristen ITC" pitchFamily="66" charset="0"/>
          </a:endParaRPr>
        </a:p>
      </dsp:txBody>
      <dsp:txXfrm rot="10800000">
        <a:off x="1481965" y="4620341"/>
        <a:ext cx="3895792" cy="889382"/>
      </dsp:txXfrm>
    </dsp:sp>
    <dsp:sp modelId="{7EA4484F-CF32-4775-A975-A88DADB83D22}">
      <dsp:nvSpPr>
        <dsp:cNvPr id="0" name=""/>
        <dsp:cNvSpPr/>
      </dsp:nvSpPr>
      <dsp:spPr>
        <a:xfrm>
          <a:off x="814929" y="4620341"/>
          <a:ext cx="889382" cy="8893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786D7-7D27-4E3C-81C8-D3A96455F897}">
      <dsp:nvSpPr>
        <dsp:cNvPr id="0" name=""/>
        <dsp:cNvSpPr/>
      </dsp:nvSpPr>
      <dsp:spPr>
        <a:xfrm rot="5400000">
          <a:off x="3583021" y="-1670426"/>
          <a:ext cx="3570746" cy="74876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Blood enters the afferent arteriole and flows into the glomerulus.</a:t>
          </a:r>
          <a:endParaRPr lang="es-MX" sz="3600" kern="1200" dirty="0"/>
        </a:p>
        <a:p>
          <a:pPr marL="285750" lvl="1" indent="-285750" algn="just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/>
            <a:t>Nonfilterable</a:t>
          </a:r>
          <a:r>
            <a:rPr lang="en-US" sz="3600" kern="1200" dirty="0" smtClean="0"/>
            <a:t> blood components include  blood cells and platelets along with plasma proteins. </a:t>
          </a:r>
          <a:endParaRPr lang="es-MX" sz="2400" kern="1200" dirty="0"/>
        </a:p>
      </dsp:txBody>
      <dsp:txXfrm rot="-5400000">
        <a:off x="1624557" y="462347"/>
        <a:ext cx="7313367" cy="3222128"/>
      </dsp:txXfrm>
    </dsp:sp>
    <dsp:sp modelId="{A76CDBE8-A79C-415D-A9F0-967F8E98A36A}">
      <dsp:nvSpPr>
        <dsp:cNvPr id="0" name=""/>
        <dsp:cNvSpPr/>
      </dsp:nvSpPr>
      <dsp:spPr>
        <a:xfrm>
          <a:off x="315" y="0"/>
          <a:ext cx="1624240" cy="414682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2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b="1" kern="1200" dirty="0" err="1" smtClean="0"/>
            <a:t>Filtration</a:t>
          </a:r>
          <a:endParaRPr lang="es-MX" sz="6500" b="1" kern="1200" dirty="0"/>
        </a:p>
      </dsp:txBody>
      <dsp:txXfrm>
        <a:off x="79604" y="79289"/>
        <a:ext cx="1465662" cy="39882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9B9E12-AF92-4F17-886E-B423F7949097}" type="datetimeFigureOut">
              <a:rPr lang="es-MX" smtClean="0"/>
              <a:t>23/11/2011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C74F72-3251-4C5E-895F-A242C799CFF9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enfermosrenales.blogia.com/upload/20060528180735-dialisis.gif&amp;imgrefurl=http://enfermosrenales.blogia.com/temas/la-entrada-en-dialisis.php&amp;usg=___G6tuvH7DZutAGvH9pwXYuaJEjY=&amp;h=241&amp;w=260&amp;sz=10&amp;hl=es&amp;start=2&amp;zoom=1&amp;tbnid=lV3rJYblnQBknM:&amp;tbnh=104&amp;tbnw=112&amp;ei=NDC6TqXwN4-5twfaoLWtBw&amp;prev=/search?q=DIALISIS&amp;um=1&amp;hl=es&amp;sa=X&amp;gbv=2&amp;rlz=1R2ADFA_esPA354&amp;tbm=isch&amp;um=1&amp;itbs=1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www.google.com/imgres?imgurl=http://upload.wikimedia.org/wikipedia/commons/thumb/4/4e/Peritoneal_dialysis.gif/250px-Peritoneal_dialysis.gif&amp;imgrefurl=http://es.wikipedia.org/wiki/Di%C3%A1lisis_peritoneal&amp;usg=__tL9Qxtv9f_Js9iSmTO12Wmhhl7I=&amp;h=272&amp;w=250&amp;sz=15&amp;hl=es&amp;start=5&amp;zoom=1&amp;tbnid=2enTFor3S5HKmM:&amp;tbnh=113&amp;tbnw=104&amp;ei=NDC6TqXwN4-5twfaoLWtBw&amp;prev=/search?q=DIALISIS&amp;um=1&amp;hl=es&amp;sa=X&amp;gbv=2&amp;rlz=1R2ADFA_esPA354&amp;tbm=isch&amp;um=1&amp;itbs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" Target="slide2.xml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0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slide" Target="slide2.xml"/><Relationship Id="rId10" Type="http://schemas.microsoft.com/office/2007/relationships/diagramDrawing" Target="../diagrams/drawing3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" Target="slide2.xml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" Target="slide2.xml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3.jpe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7"/>
          <a:stretch/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188640"/>
            <a:ext cx="625203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800" b="1" i="0" u="none" strike="noStrike" kern="0" cap="none" spc="50" normalizeH="0" baseline="0" noProof="0" dirty="0" err="1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uLnTx/>
                <a:uFillTx/>
                <a:latin typeface="Brush Script MT" pitchFamily="66" charset="0"/>
              </a:rPr>
              <a:t>Urinary</a:t>
            </a:r>
            <a:r>
              <a:rPr kumimoji="0" lang="es-ES" sz="8800" b="1" i="0" u="none" strike="noStrike" kern="0" cap="none" spc="50" normalizeH="0" baseline="0" noProof="0" dirty="0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uLnTx/>
                <a:uFillTx/>
                <a:latin typeface="Brush Script MT" pitchFamily="66" charset="0"/>
              </a:rPr>
              <a:t> </a:t>
            </a:r>
            <a:r>
              <a:rPr kumimoji="0" lang="es-ES" sz="8800" b="1" i="0" u="none" strike="noStrike" kern="0" cap="none" spc="50" normalizeH="0" baseline="0" noProof="0" dirty="0" err="1" smtClean="0">
                <a:ln w="12700" cmpd="sng">
                  <a:solidFill>
                    <a:srgbClr val="2D2D8A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uLnTx/>
                <a:uFillTx/>
                <a:latin typeface="Brush Script MT" pitchFamily="66" charset="0"/>
              </a:rPr>
              <a:t>System</a:t>
            </a:r>
            <a:endParaRPr kumimoji="0" lang="es-ES" sz="8800" b="1" i="0" u="none" strike="noStrike" kern="0" cap="none" spc="50" normalizeH="0" baseline="0" noProof="0" dirty="0">
              <a:ln w="12700" cmpd="sng">
                <a:solidFill>
                  <a:srgbClr val="2D2D8A">
                    <a:satMod val="120000"/>
                    <a:shade val="80000"/>
                  </a:srgbClr>
                </a:solidFill>
                <a:prstDash val="solid"/>
              </a:ln>
              <a:solidFill>
                <a:srgbClr val="2D2D8A">
                  <a:tint val="1000"/>
                </a:srgbClr>
              </a:solidFill>
              <a:effectLst>
                <a:glow rad="53100">
                  <a:srgbClr val="2D2D8A">
                    <a:satMod val="180000"/>
                    <a:alpha val="30000"/>
                  </a:srgbClr>
                </a:glow>
              </a:effectLst>
              <a:uLnTx/>
              <a:uFillTx/>
              <a:latin typeface="Brush Script MT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80112" y="2708920"/>
            <a:ext cx="32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Arial Narrow" pitchFamily="34" charset="0"/>
              </a:rPr>
              <a:t>By: </a:t>
            </a:r>
          </a:p>
          <a:p>
            <a:r>
              <a:rPr lang="es-MX" sz="3600" dirty="0" smtClean="0">
                <a:latin typeface="Arial Narrow" pitchFamily="34" charset="0"/>
              </a:rPr>
              <a:t>Franco María</a:t>
            </a:r>
          </a:p>
          <a:p>
            <a:r>
              <a:rPr lang="es-MX" sz="3600" dirty="0" smtClean="0">
                <a:latin typeface="Arial Narrow" pitchFamily="34" charset="0"/>
              </a:rPr>
              <a:t>Jiménez Iveth</a:t>
            </a:r>
          </a:p>
          <a:p>
            <a:r>
              <a:rPr lang="es-MX" sz="3600" dirty="0" err="1" smtClean="0">
                <a:latin typeface="Arial Narrow" pitchFamily="34" charset="0"/>
              </a:rPr>
              <a:t>Lamboglia</a:t>
            </a:r>
            <a:r>
              <a:rPr lang="es-MX" sz="3600" dirty="0" smtClean="0">
                <a:latin typeface="Arial Narrow" pitchFamily="34" charset="0"/>
              </a:rPr>
              <a:t> Rosa</a:t>
            </a:r>
          </a:p>
          <a:p>
            <a:r>
              <a:rPr lang="es-MX" sz="3600" dirty="0" smtClean="0">
                <a:latin typeface="Arial Narrow" pitchFamily="34" charset="0"/>
              </a:rPr>
              <a:t>Rodríguez </a:t>
            </a:r>
            <a:r>
              <a:rPr lang="es-MX" sz="3600" dirty="0" err="1" smtClean="0">
                <a:latin typeface="Arial Narrow" pitchFamily="34" charset="0"/>
              </a:rPr>
              <a:t>Ryan</a:t>
            </a:r>
            <a:endParaRPr lang="es-MX" sz="3600" dirty="0" smtClean="0">
              <a:latin typeface="Arial Narrow" pitchFamily="34" charset="0"/>
            </a:endParaRPr>
          </a:p>
          <a:p>
            <a:r>
              <a:rPr lang="es-MX" sz="3600" dirty="0" smtClean="0">
                <a:latin typeface="Arial Narrow" pitchFamily="34" charset="0"/>
              </a:rPr>
              <a:t>Rodríguez Yissel</a:t>
            </a:r>
          </a:p>
          <a:p>
            <a:r>
              <a:rPr lang="es-MX" sz="3600" dirty="0" smtClean="0">
                <a:latin typeface="Arial Narrow" pitchFamily="34" charset="0"/>
              </a:rPr>
              <a:t>Santamaría </a:t>
            </a:r>
            <a:r>
              <a:rPr lang="es-MX" sz="3600" dirty="0">
                <a:latin typeface="Arial Narrow" pitchFamily="34" charset="0"/>
              </a:rPr>
              <a:t>Á</a:t>
            </a:r>
            <a:r>
              <a:rPr lang="es-MX" sz="3600" dirty="0" smtClean="0">
                <a:latin typeface="Arial Narrow" pitchFamily="34" charset="0"/>
              </a:rPr>
              <a:t>ngel</a:t>
            </a:r>
            <a:endParaRPr lang="es-MX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784831" y="2708920"/>
            <a:ext cx="8329278" cy="3177526"/>
            <a:chOff x="782896" y="2839787"/>
            <a:chExt cx="8329278" cy="3177526"/>
          </a:xfrm>
          <a:scene3d>
            <a:camera prst="orthographicFront"/>
            <a:lightRig rig="flat" dir="t"/>
          </a:scene3d>
        </p:grpSpPr>
        <p:sp>
          <p:nvSpPr>
            <p:cNvPr id="6" name="5 Redondear rectángulo de esquina del mismo lado"/>
            <p:cNvSpPr/>
            <p:nvPr/>
          </p:nvSpPr>
          <p:spPr>
            <a:xfrm rot="5400000">
              <a:off x="3358772" y="263911"/>
              <a:ext cx="3177526" cy="8329278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dondear rectángulo de esquina del mismo lado 4"/>
            <p:cNvSpPr/>
            <p:nvPr/>
          </p:nvSpPr>
          <p:spPr>
            <a:xfrm>
              <a:off x="782896" y="2994901"/>
              <a:ext cx="8174164" cy="28672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/>
                <a:t>Some substances are removed from blood through the </a:t>
              </a:r>
              <a:r>
                <a:rPr lang="en-US" sz="3600" kern="1200" dirty="0" err="1" smtClean="0"/>
                <a:t>peritubular</a:t>
              </a:r>
              <a:r>
                <a:rPr lang="en-US" sz="3600" kern="1200" dirty="0" smtClean="0"/>
                <a:t> capillary </a:t>
              </a:r>
            </a:p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/>
                <a:t>Urine is a collection of substances that have not been reabsorbed during glomerular filtration or tubular </a:t>
              </a:r>
              <a:r>
                <a:rPr lang="en-US" sz="3600" kern="1200" dirty="0" err="1" smtClean="0"/>
                <a:t>reabsorbtion</a:t>
              </a:r>
              <a:r>
                <a:rPr lang="en-US" sz="2000" kern="1200" dirty="0" smtClean="0"/>
                <a:t>.</a:t>
              </a:r>
              <a:endParaRPr lang="es-MX" sz="2000" kern="1200" dirty="0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2308" y="2060847"/>
            <a:ext cx="1267864" cy="3825599"/>
            <a:chOff x="372" y="2994901"/>
            <a:chExt cx="782523" cy="2616588"/>
          </a:xfrm>
          <a:scene3d>
            <a:camera prst="orthographicFront"/>
            <a:lightRig rig="flat" dir="t"/>
          </a:scene3d>
        </p:grpSpPr>
        <p:sp>
          <p:nvSpPr>
            <p:cNvPr id="4" name="3 Rectángulo redondeado"/>
            <p:cNvSpPr/>
            <p:nvPr/>
          </p:nvSpPr>
          <p:spPr>
            <a:xfrm flipH="1">
              <a:off x="372" y="3245611"/>
              <a:ext cx="782523" cy="236587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38572" y="2994901"/>
              <a:ext cx="706123" cy="25783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400" b="1" kern="1200" dirty="0" err="1" smtClean="0"/>
                <a:t>Secretion</a:t>
              </a:r>
              <a:endParaRPr lang="es-MX" sz="4400" b="1" kern="1200" dirty="0"/>
            </a:p>
          </p:txBody>
        </p:sp>
      </p:grpSp>
      <p:sp>
        <p:nvSpPr>
          <p:cNvPr id="9" name="8 Datos"/>
          <p:cNvSpPr/>
          <p:nvPr/>
        </p:nvSpPr>
        <p:spPr>
          <a:xfrm>
            <a:off x="375556" y="508288"/>
            <a:ext cx="4988532" cy="1440160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scene3d>
            <a:camera prst="perspectiveContrasting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err="1"/>
              <a:t>Formation</a:t>
            </a:r>
            <a:r>
              <a:rPr lang="es-MX" sz="3600" dirty="0"/>
              <a:t> of </a:t>
            </a:r>
            <a:r>
              <a:rPr lang="es-MX" sz="3600" dirty="0" err="1"/>
              <a:t>Urine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41084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24014446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57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24484105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1360" y="-2"/>
            <a:ext cx="1566863" cy="321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3"/>
            <a:ext cx="9144000" cy="68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76553261"/>
              </p:ext>
            </p:extLst>
          </p:nvPr>
        </p:nvGraphicFramePr>
        <p:xfrm>
          <a:off x="323528" y="332656"/>
          <a:ext cx="882047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629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7086023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404664"/>
            <a:ext cx="888766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URINARY SYSTEM ‘S PATHOLOGY</a:t>
            </a:r>
          </a:p>
        </p:txBody>
      </p:sp>
      <p:pic>
        <p:nvPicPr>
          <p:cNvPr id="14339" name="Picture 2" descr="http://4.bp.blogspot.com/_3CV8SXd7-xY/S0st9lrooaI/AAAAAAAAML0/2NwcsTbaqbY/s400/MAQUINA+DE+DIALISIS+PERSONA+HACIENDO+LA+dialisis+DIALIZAND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60575"/>
            <a:ext cx="64817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t3.gstatic.com/images?q=tbn:ANd9GcRFDJgQfojuPTxJ3VM8My8Gi32_kP2reIbHtHNB8WN-H7idAxeBXQj0uy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373688"/>
            <a:ext cx="11874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ttp://t3.gstatic.com/images?q=tbn:ANd9GcTBOjJXTkIIpJomMEfqGpyFK3TYc04lVz1W73Zj7IB1ZoqBf3nkNNRm0Q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0663"/>
            <a:ext cx="10668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Botón de acción: Inicio">
            <a:hlinkClick r:id="rId8" action="ppaction://hlinksldjump" highlightClick="1"/>
          </p:cNvPr>
          <p:cNvSpPr/>
          <p:nvPr/>
        </p:nvSpPr>
        <p:spPr>
          <a:xfrm>
            <a:off x="8273505" y="404664"/>
            <a:ext cx="614160" cy="504331"/>
          </a:xfrm>
          <a:prstGeom prst="actionButtonHo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6554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6"/>
            <a:ext cx="9144000" cy="6885385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31327847"/>
              </p:ext>
            </p:extLst>
          </p:nvPr>
        </p:nvGraphicFramePr>
        <p:xfrm>
          <a:off x="395536" y="404664"/>
          <a:ext cx="79928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98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88701223"/>
              </p:ext>
            </p:extLst>
          </p:nvPr>
        </p:nvGraphicFramePr>
        <p:xfrm>
          <a:off x="395536" y="332656"/>
          <a:ext cx="838842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9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wondercliparts.com/thanks/thanks_graphics_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98" y="21133"/>
            <a:ext cx="6290202" cy="542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:\thank-you-0926-winnie-pooh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13064"/>
            <a:ext cx="2539436" cy="17371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0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6" y="0"/>
            <a:ext cx="91788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3370471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3188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Urinary system 00000.gif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03648" y="1196752"/>
            <a:ext cx="6336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group of organs in the body concerned with filtering out excess fluid and other substances from the bloodstream. The substances are filtered out from the body in the form of </a:t>
            </a: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</a:t>
            </a: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sz="3600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Botón de acción: Inicio">
            <a:hlinkClick r:id="" action="ppaction://hlinkshowjump?jump=previousslide" highlightClick="1"/>
          </p:cNvPr>
          <p:cNvSpPr/>
          <p:nvPr/>
        </p:nvSpPr>
        <p:spPr>
          <a:xfrm>
            <a:off x="292721" y="332656"/>
            <a:ext cx="1008112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54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>
            <a:hlinkClick r:id="rId3" action="ppaction://hlinksldjump"/>
          </p:cNvPr>
          <p:cNvSpPr/>
          <p:nvPr/>
        </p:nvSpPr>
        <p:spPr>
          <a:xfrm>
            <a:off x="179512" y="3752"/>
            <a:ext cx="5256584" cy="10489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err="1" smtClean="0"/>
              <a:t>Organs</a:t>
            </a:r>
            <a:r>
              <a:rPr lang="es-MX" sz="3600" dirty="0" smtClean="0"/>
              <a:t> in </a:t>
            </a:r>
            <a:r>
              <a:rPr lang="es-MX" sz="3600" dirty="0" err="1" smtClean="0"/>
              <a:t>the</a:t>
            </a:r>
            <a:r>
              <a:rPr lang="es-MX" sz="3600" dirty="0" smtClean="0"/>
              <a:t> </a:t>
            </a:r>
            <a:r>
              <a:rPr lang="es-MX" sz="3600" dirty="0" err="1" smtClean="0"/>
              <a:t>Urinary</a:t>
            </a:r>
            <a:r>
              <a:rPr lang="es-MX" sz="3600" dirty="0" smtClean="0"/>
              <a:t> </a:t>
            </a:r>
            <a:r>
              <a:rPr lang="es-MX" sz="3600" dirty="0" err="1" smtClean="0"/>
              <a:t>System</a:t>
            </a:r>
            <a:endParaRPr lang="es-MX" sz="36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22847159"/>
              </p:ext>
            </p:extLst>
          </p:nvPr>
        </p:nvGraphicFramePr>
        <p:xfrm>
          <a:off x="0" y="1052736"/>
          <a:ext cx="925252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79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9" descr="ghf t yaz fglmkl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1"/>
          <a:stretch/>
        </p:blipFill>
        <p:spPr bwMode="auto">
          <a:xfrm rot="16200000">
            <a:off x="-2679850" y="2630636"/>
            <a:ext cx="6926683" cy="156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7"/>
          <a:stretch/>
        </p:blipFill>
        <p:spPr bwMode="auto">
          <a:xfrm>
            <a:off x="5977781" y="3785021"/>
            <a:ext cx="3203847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>
            <a:hlinkClick r:id="rId5" action="ppaction://hlinksldjump"/>
          </p:cNvPr>
          <p:cNvSpPr/>
          <p:nvPr/>
        </p:nvSpPr>
        <p:spPr>
          <a:xfrm>
            <a:off x="246980" y="260190"/>
            <a:ext cx="3676947" cy="1224594"/>
          </a:xfrm>
          <a:prstGeom prst="round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Basic </a:t>
            </a:r>
            <a:r>
              <a:rPr lang="es-MX" sz="3600" b="1" dirty="0" err="1" smtClean="0"/>
              <a:t>Unit</a:t>
            </a:r>
            <a:r>
              <a:rPr lang="es-MX" sz="3600" b="1" dirty="0" smtClean="0"/>
              <a:t> of </a:t>
            </a:r>
            <a:r>
              <a:rPr lang="es-MX" sz="3600" b="1" dirty="0" err="1" smtClean="0"/>
              <a:t>the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Kidneys</a:t>
            </a:r>
            <a:endParaRPr lang="es-MX" sz="36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575127039"/>
              </p:ext>
            </p:extLst>
          </p:nvPr>
        </p:nvGraphicFramePr>
        <p:xfrm>
          <a:off x="0" y="1196752"/>
          <a:ext cx="7884368" cy="562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986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>
            <a:hlinkClick r:id="rId3" action="ppaction://hlinksldjump"/>
          </p:cNvPr>
          <p:cNvSpPr/>
          <p:nvPr/>
        </p:nvSpPr>
        <p:spPr>
          <a:xfrm>
            <a:off x="30311" y="17302"/>
            <a:ext cx="3676947" cy="1224594"/>
          </a:xfrm>
          <a:prstGeom prst="roundRect">
            <a:avLst/>
          </a:prstGeom>
          <a:solidFill>
            <a:srgbClr val="00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Basic </a:t>
            </a:r>
            <a:r>
              <a:rPr lang="es-MX" sz="3600" b="1" dirty="0" err="1" smtClean="0"/>
              <a:t>Unit</a:t>
            </a:r>
            <a:r>
              <a:rPr lang="es-MX" sz="3600" b="1" dirty="0" smtClean="0"/>
              <a:t> of </a:t>
            </a:r>
            <a:r>
              <a:rPr lang="es-MX" sz="3600" b="1" dirty="0" err="1" smtClean="0"/>
              <a:t>the</a:t>
            </a:r>
            <a:r>
              <a:rPr lang="es-MX" sz="3600" b="1" dirty="0" smtClean="0"/>
              <a:t> </a:t>
            </a:r>
            <a:r>
              <a:rPr lang="es-MX" sz="3600" b="1" dirty="0" err="1" smtClean="0"/>
              <a:t>Kidneys</a:t>
            </a:r>
            <a:endParaRPr lang="es-MX" sz="36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22291876"/>
              </p:ext>
            </p:extLst>
          </p:nvPr>
        </p:nvGraphicFramePr>
        <p:xfrm>
          <a:off x="0" y="1241896"/>
          <a:ext cx="9144000" cy="569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03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44208" cy="6858000"/>
          </a:xfrm>
          <a:prstGeom prst="rect">
            <a:avLst/>
          </a:prstGeom>
        </p:spPr>
      </p:pic>
      <p:pic>
        <p:nvPicPr>
          <p:cNvPr id="10" name="Picture 2" descr="http://www.crystalgraphics.com/f/images/ppt/S/ST_UrinarySystem_co_3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lum bright="-14000" contrast="47000"/>
          </a:blip>
          <a:srcRect l="44531"/>
          <a:stretch>
            <a:fillRect/>
          </a:stretch>
        </p:blipFill>
        <p:spPr bwMode="auto">
          <a:xfrm>
            <a:off x="6444208" y="0"/>
            <a:ext cx="269979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751784" y="19419"/>
            <a:ext cx="5385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Main functions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13" name="12 Diagrama">
            <a:hlinkClick r:id="rId3" action="ppaction://hlinksldjump"/>
          </p:cNvPr>
          <p:cNvGraphicFramePr/>
          <p:nvPr>
            <p:extLst>
              <p:ext uri="{D42A27DB-BD31-4B8C-83A1-F6EECF244321}">
                <p14:modId xmlns:p14="http://schemas.microsoft.com/office/powerpoint/2010/main" val="3951107193"/>
              </p:ext>
            </p:extLst>
          </p:nvPr>
        </p:nvGraphicFramePr>
        <p:xfrm>
          <a:off x="125760" y="1124744"/>
          <a:ext cx="6192688" cy="551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351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ghf t yaz fglmkl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18864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44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73073413"/>
              </p:ext>
            </p:extLst>
          </p:nvPr>
        </p:nvGraphicFramePr>
        <p:xfrm>
          <a:off x="31452" y="2420888"/>
          <a:ext cx="9112548" cy="414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467544" y="18864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	</a:t>
            </a:r>
          </a:p>
        </p:txBody>
      </p:sp>
      <p:sp>
        <p:nvSpPr>
          <p:cNvPr id="3" name="2 Datos"/>
          <p:cNvSpPr/>
          <p:nvPr/>
        </p:nvSpPr>
        <p:spPr>
          <a:xfrm>
            <a:off x="375556" y="508288"/>
            <a:ext cx="4196444" cy="1440160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scene3d>
            <a:camera prst="perspectiveContrasting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err="1"/>
              <a:t>Formation</a:t>
            </a:r>
            <a:r>
              <a:rPr lang="es-MX" sz="3600" dirty="0"/>
              <a:t> of </a:t>
            </a:r>
            <a:r>
              <a:rPr lang="es-MX" sz="3600" dirty="0" err="1"/>
              <a:t>Urine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05762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910133" y="3212976"/>
            <a:ext cx="8209907" cy="2314514"/>
            <a:chOff x="894033" y="2215326"/>
            <a:chExt cx="8209907" cy="1279044"/>
          </a:xfrm>
          <a:scene3d>
            <a:camera prst="orthographicFront"/>
            <a:lightRig rig="flat" dir="t"/>
          </a:scene3d>
        </p:grpSpPr>
        <p:sp>
          <p:nvSpPr>
            <p:cNvPr id="6" name="5 Redondear rectángulo de esquina del mismo lado"/>
            <p:cNvSpPr/>
            <p:nvPr/>
          </p:nvSpPr>
          <p:spPr>
            <a:xfrm rot="5400000">
              <a:off x="4359465" y="-1250106"/>
              <a:ext cx="1279044" cy="8209907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dondear rectángulo de esquina del mismo lado 4"/>
            <p:cNvSpPr/>
            <p:nvPr/>
          </p:nvSpPr>
          <p:spPr>
            <a:xfrm>
              <a:off x="894034" y="2277763"/>
              <a:ext cx="8147469" cy="11541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600" kern="1200" dirty="0" smtClean="0"/>
                <a:t>This reabsorption process allows water (H2O) to pass from the glomerular filtrate back into the circulatory system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6472" y="2439693"/>
            <a:ext cx="1387176" cy="3383037"/>
            <a:chOff x="372" y="1920081"/>
            <a:chExt cx="893661" cy="1869530"/>
          </a:xfrm>
          <a:scene3d>
            <a:camera prst="orthographicFront"/>
            <a:lightRig rig="flat" dir="t"/>
          </a:scene3d>
        </p:grpSpPr>
        <p:sp>
          <p:nvSpPr>
            <p:cNvPr id="4" name="3 Rectángulo redondeado"/>
            <p:cNvSpPr/>
            <p:nvPr/>
          </p:nvSpPr>
          <p:spPr>
            <a:xfrm>
              <a:off x="372" y="1920081"/>
              <a:ext cx="893661" cy="186953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43997" y="1963706"/>
              <a:ext cx="806411" cy="17822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270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4000" b="1" kern="1200" dirty="0" err="1" smtClean="0"/>
                <a:t>Reabsorption</a:t>
              </a:r>
              <a:endParaRPr lang="es-MX" sz="4000" b="1" kern="1200" dirty="0"/>
            </a:p>
          </p:txBody>
        </p:sp>
      </p:grpSp>
      <p:sp>
        <p:nvSpPr>
          <p:cNvPr id="9" name="8 Datos"/>
          <p:cNvSpPr/>
          <p:nvPr/>
        </p:nvSpPr>
        <p:spPr>
          <a:xfrm>
            <a:off x="375556" y="508288"/>
            <a:ext cx="4196444" cy="1440160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scene3d>
            <a:camera prst="perspectiveContrasting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err="1"/>
              <a:t>Formation</a:t>
            </a:r>
            <a:r>
              <a:rPr lang="es-MX" sz="3600" dirty="0"/>
              <a:t> of </a:t>
            </a:r>
            <a:r>
              <a:rPr lang="es-MX" sz="3600" dirty="0" err="1"/>
              <a:t>Urine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7501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627</TotalTime>
  <Words>537</Words>
  <Application>Microsoft Office PowerPoint</Application>
  <PresentationFormat>Presentación en pantalla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Equidad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Marisol Barraza</cp:lastModifiedBy>
  <cp:revision>54</cp:revision>
  <dcterms:created xsi:type="dcterms:W3CDTF">2011-11-14T18:20:46Z</dcterms:created>
  <dcterms:modified xsi:type="dcterms:W3CDTF">2011-11-23T14:43:49Z</dcterms:modified>
</cp:coreProperties>
</file>