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E7CEF1-0CFD-44CE-966E-F8F6E538E684}" type="datetimeFigureOut">
              <a:rPr lang="es-MX" smtClean="0"/>
              <a:t>15/11/2011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2BE00C6-F4BB-4941-ABAE-E7400C4B02AB}"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7CEF1-0CFD-44CE-966E-F8F6E538E684}" type="datetimeFigureOut">
              <a:rPr lang="es-MX" smtClean="0"/>
              <a:t>15/11/2011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E00C6-F4BB-4941-ABAE-E7400C4B02AB}"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85728"/>
            <a:ext cx="7772400" cy="1470025"/>
          </a:xfrm>
        </p:spPr>
        <p:txBody>
          <a:bodyPr>
            <a:normAutofit/>
          </a:bodyPr>
          <a:lstStyle/>
          <a:p>
            <a:r>
              <a:rPr lang="es-MX" sz="5400" b="1" dirty="0" smtClean="0"/>
              <a:t>Las Tics</a:t>
            </a:r>
            <a:endParaRPr lang="es-MX" sz="5400" b="1" dirty="0"/>
          </a:p>
        </p:txBody>
      </p:sp>
      <p:sp>
        <p:nvSpPr>
          <p:cNvPr id="4" name="3 Rectángulo"/>
          <p:cNvSpPr/>
          <p:nvPr/>
        </p:nvSpPr>
        <p:spPr>
          <a:xfrm>
            <a:off x="1071538" y="1785926"/>
            <a:ext cx="6786610" cy="4247317"/>
          </a:xfrm>
          <a:prstGeom prst="rect">
            <a:avLst/>
          </a:prstGeom>
        </p:spPr>
        <p:txBody>
          <a:bodyPr wrap="square">
            <a:spAutoFit/>
          </a:bodyPr>
          <a:lstStyle/>
          <a:p>
            <a:pPr algn="just">
              <a:lnSpc>
                <a:spcPct val="150000"/>
              </a:lnSpc>
            </a:pPr>
            <a:r>
              <a:rPr lang="es-MX" b="1" dirty="0" smtClean="0">
                <a:latin typeface="Franklin Gothic Book" pitchFamily="34" charset="0"/>
              </a:rPr>
              <a:t>LAS GRANDES APORTACIONES DE LAS TIC</a:t>
            </a:r>
          </a:p>
          <a:p>
            <a:pPr algn="just">
              <a:lnSpc>
                <a:spcPct val="150000"/>
              </a:lnSpc>
            </a:pPr>
            <a:r>
              <a:rPr lang="es-MX" dirty="0" smtClean="0">
                <a:latin typeface="Franklin Gothic Book" pitchFamily="34" charset="0"/>
              </a:rPr>
              <a:t>Las Tecnologías de la Información y las Comunicación (TIC) son incuestionables y están ahí, forman parte de la cultura tecnológica que nos rodea y con la que debemos convivir. Amplían nuestras capacidades físicas y mentales. Y las posibilidades de desarrollo social.</a:t>
            </a:r>
          </a:p>
          <a:p>
            <a:pPr algn="just">
              <a:lnSpc>
                <a:spcPct val="150000"/>
              </a:lnSpc>
            </a:pPr>
            <a:r>
              <a:rPr lang="es-MX" dirty="0" smtClean="0">
                <a:latin typeface="Franklin Gothic Book" pitchFamily="34" charset="0"/>
              </a:rPr>
              <a:t>Incluimos en el concepto TIC los medios de comunicación de todo tipo: los medios de comunicación social ("mass media") y los medios de comunicación interpersonales tradicionales con soporte tecnológico como el teléfono, fax...</a:t>
            </a:r>
            <a:endParaRPr lang="es-MX" dirty="0">
              <a:latin typeface="Franklin Gothic Boo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1538" y="500042"/>
            <a:ext cx="6715156" cy="5587171"/>
          </a:xfrm>
          <a:prstGeom prst="rect">
            <a:avLst/>
          </a:prstGeom>
        </p:spPr>
        <p:txBody>
          <a:bodyPr wrap="square">
            <a:spAutoFit/>
          </a:bodyPr>
          <a:lstStyle/>
          <a:p>
            <a:pPr>
              <a:lnSpc>
                <a:spcPct val="150000"/>
              </a:lnSpc>
            </a:pPr>
            <a:r>
              <a:rPr lang="es-MX" sz="1600" dirty="0" smtClean="0">
                <a:latin typeface="Franklin Gothic Book" pitchFamily="34" charset="0"/>
              </a:rPr>
              <a:t>Sus principales aportaciones a las actividades humanas se concretan en una serie de funciones que nos facilitan la realización de nuestros trabajos porque, sean éstos los que sean, siempre requieren una cierta información para realizarlo, un determinado proceso de datos y a menudo también la comunicación con otras personas; y esto es precisamente lo que nos ofrecen las TIC.</a:t>
            </a:r>
          </a:p>
          <a:p>
            <a:pPr>
              <a:lnSpc>
                <a:spcPct val="150000"/>
              </a:lnSpc>
            </a:pPr>
            <a:endParaRPr lang="es-MX" sz="1600" dirty="0" smtClean="0">
              <a:latin typeface="Franklin Gothic Book" pitchFamily="34" charset="0"/>
            </a:endParaRPr>
          </a:p>
          <a:p>
            <a:pPr>
              <a:lnSpc>
                <a:spcPct val="150000"/>
              </a:lnSpc>
            </a:pPr>
            <a:r>
              <a:rPr lang="es-MX" sz="1600" dirty="0" smtClean="0">
                <a:latin typeface="Franklin Gothic Book" pitchFamily="34" charset="0"/>
              </a:rPr>
              <a:t>+ instrumento cognitivo</a:t>
            </a:r>
          </a:p>
          <a:p>
            <a:pPr>
              <a:lnSpc>
                <a:spcPct val="150000"/>
              </a:lnSpc>
            </a:pPr>
            <a:r>
              <a:rPr lang="es-MX" sz="1600" dirty="0" smtClean="0">
                <a:latin typeface="Franklin Gothic Book" pitchFamily="34" charset="0"/>
              </a:rPr>
              <a:t>- Fácil acceso a todo tipo de información, sobre cualquier tema y en cualquier formato (textual, icónico, sonoro), especialmente a través de la televisión e Internet pero también mediante el acceso a las numerosas colecciones de discos en soporte CD-ROM y DVD: sobre turismo, temas legales, datos económicos, enciclopedias generales y temáticas de todo tipo, películas y vídeos digitales (se están digitalizando en soporte DVD toda la producción audiovisual), bases de datos fotográficas...</a:t>
            </a:r>
            <a:endParaRPr lang="es-MX" sz="1600" dirty="0">
              <a:latin typeface="Franklin Gothic Book"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246</Words>
  <Application>Microsoft Office PowerPoint</Application>
  <PresentationFormat>Presentación en pantalla (4:3)</PresentationFormat>
  <Paragraphs>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Las Tics</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Tics</dc:title>
  <dc:creator>cfigue</dc:creator>
  <cp:lastModifiedBy>cfigue</cp:lastModifiedBy>
  <cp:revision>1</cp:revision>
  <dcterms:created xsi:type="dcterms:W3CDTF">2011-11-15T17:43:23Z</dcterms:created>
  <dcterms:modified xsi:type="dcterms:W3CDTF">2011-11-15T17:46:18Z</dcterms:modified>
</cp:coreProperties>
</file>