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D5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3B0EB1-B18D-4748-B0C5-3B4F00E4AEB9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8A3771-E10C-475D-8E0A-2DF21CF2C3B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9269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b="1" dirty="0" smtClean="0">
                <a:latin typeface="Times New Roman" pitchFamily="18" charset="0"/>
                <a:cs typeface="Times New Roman" pitchFamily="18" charset="0"/>
              </a:rPr>
              <a:t>Segundo Mundo</a:t>
            </a:r>
            <a:endParaRPr lang="es-CL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9592" y="177281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Puede ser resumido como el grupo de países que adhirieron a la llamada </a:t>
            </a:r>
            <a:r>
              <a:rPr lang="es-CL" sz="2400" b="1" dirty="0" smtClean="0">
                <a:latin typeface="Times New Roman" pitchFamily="18" charset="0"/>
                <a:cs typeface="Times New Roman" pitchFamily="18" charset="0"/>
              </a:rPr>
              <a:t>experiencia socialista,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formando un oposición en el plano ideológico al primer mundo</a:t>
            </a:r>
            <a:endParaRPr lang="es-C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83568" y="364502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Estos estados se diferenciaban del primer mundo por su rechazo a la cultura liberal y al capitalismo abierto y también se diferenciaban del 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tercer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mundo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 por su nivel educacional, el tamaño del Estado y el mayor poder relativo.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908720"/>
            <a:ext cx="34563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Formaban el bloque lo que se suele denominar economías nacionales de 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capitalismo de estado de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tipo monopolista, es decir, que tendían a concentrar la totalidad de los recursos económicos en la forma de propiedad pública, lo que permitía una economía 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de planificación centralizada. </a:t>
            </a:r>
            <a:r>
              <a:rPr lang="es-CL" sz="2400" dirty="0">
                <a:latin typeface="Times New Roman" pitchFamily="18" charset="0"/>
                <a:cs typeface="Times New Roman" pitchFamily="18" charset="0"/>
              </a:rPr>
              <a:t>A su vez poseían un mercado común propio.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4355976" y="908720"/>
            <a:ext cx="4788024" cy="4265315"/>
            <a:chOff x="4355976" y="908720"/>
            <a:chExt cx="4788024" cy="4265315"/>
          </a:xfrm>
        </p:grpSpPr>
        <p:pic>
          <p:nvPicPr>
            <p:cNvPr id="1026" name="Picture 2" descr="Archivo:First second third worlds map.sv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55976" y="908720"/>
              <a:ext cx="4427984" cy="2815605"/>
            </a:xfrm>
            <a:prstGeom prst="rect">
              <a:avLst/>
            </a:prstGeom>
            <a:noFill/>
          </p:spPr>
        </p:pic>
        <p:sp>
          <p:nvSpPr>
            <p:cNvPr id="6" name="5 Rectángulo"/>
            <p:cNvSpPr/>
            <p:nvPr/>
          </p:nvSpPr>
          <p:spPr>
            <a:xfrm>
              <a:off x="4572000" y="3789040"/>
              <a:ext cx="4572000" cy="1384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CL" sz="1400" dirty="0">
                  <a:latin typeface="Times New Roman" pitchFamily="18" charset="0"/>
                  <a:cs typeface="Times New Roman" pitchFamily="18" charset="0"/>
                </a:rPr>
                <a:t>Los tres mundos separados durante </a:t>
              </a:r>
              <a:r>
                <a:rPr lang="es-CL" sz="1400" dirty="0" smtClean="0">
                  <a:latin typeface="Times New Roman" pitchFamily="18" charset="0"/>
                  <a:cs typeface="Times New Roman" pitchFamily="18" charset="0"/>
                </a:rPr>
                <a:t>la Guerra Fría, </a:t>
              </a:r>
              <a:r>
                <a:rPr lang="es-CL" sz="1400" dirty="0">
                  <a:latin typeface="Times New Roman" pitchFamily="18" charset="0"/>
                  <a:cs typeface="Times New Roman" pitchFamily="18" charset="0"/>
                </a:rPr>
                <a:t>con sus respectivos aliados. Los colores no representan su situación económica.     </a:t>
              </a:r>
              <a:endParaRPr lang="es-CL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CL" sz="1400" kern="1500" dirty="0" smtClean="0">
                  <a:latin typeface="Times New Roman" pitchFamily="18" charset="0"/>
                  <a:cs typeface="Times New Roman" pitchFamily="18" charset="0"/>
                </a:rPr>
                <a:t>Primer Mundo: </a:t>
              </a:r>
              <a:r>
                <a:rPr lang="es-CL" sz="1400" kern="1500" dirty="0">
                  <a:latin typeface="Times New Roman" pitchFamily="18" charset="0"/>
                  <a:cs typeface="Times New Roman" pitchFamily="18" charset="0"/>
                </a:rPr>
                <a:t>Países aliados de </a:t>
              </a:r>
              <a:r>
                <a:rPr lang="es-CL" sz="1400" kern="1500" dirty="0" smtClean="0">
                  <a:latin typeface="Times New Roman" pitchFamily="18" charset="0"/>
                  <a:cs typeface="Times New Roman" pitchFamily="18" charset="0"/>
                </a:rPr>
                <a:t> Estados Unidos</a:t>
              </a:r>
              <a:endParaRPr lang="es-CL" sz="1400" kern="15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CL" sz="1400" kern="1500" dirty="0" smtClean="0">
                  <a:latin typeface="Times New Roman" pitchFamily="18" charset="0"/>
                  <a:cs typeface="Times New Roman" pitchFamily="18" charset="0"/>
                </a:rPr>
                <a:t>Segundo Mundo: </a:t>
              </a:r>
              <a:r>
                <a:rPr lang="es-CL" sz="1400" kern="1500" dirty="0">
                  <a:latin typeface="Times New Roman" pitchFamily="18" charset="0"/>
                  <a:cs typeface="Times New Roman" pitchFamily="18" charset="0"/>
                </a:rPr>
                <a:t>Países aliados de </a:t>
              </a:r>
              <a:r>
                <a:rPr lang="es-CL" sz="1400" kern="1500" dirty="0" smtClean="0">
                  <a:latin typeface="Times New Roman" pitchFamily="18" charset="0"/>
                  <a:cs typeface="Times New Roman" pitchFamily="18" charset="0"/>
                </a:rPr>
                <a:t>la URSS</a:t>
              </a:r>
              <a:r>
                <a:rPr lang="es-CL" sz="1400" kern="1500" dirty="0">
                  <a:latin typeface="Times New Roman" pitchFamily="18" charset="0"/>
                  <a:cs typeface="Times New Roman" pitchFamily="18" charset="0"/>
                </a:rPr>
                <a:t>     </a:t>
              </a:r>
              <a:endParaRPr lang="es-CL" sz="1400" kern="15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CL" sz="1400" kern="1500" dirty="0" smtClean="0">
                  <a:latin typeface="Times New Roman" pitchFamily="18" charset="0"/>
                  <a:cs typeface="Times New Roman" pitchFamily="18" charset="0"/>
                </a:rPr>
                <a:t>Tercer Mundo: </a:t>
              </a:r>
              <a:r>
                <a:rPr lang="es-CL" sz="1400" kern="1500" dirty="0">
                  <a:latin typeface="Times New Roman" pitchFamily="18" charset="0"/>
                  <a:cs typeface="Times New Roman" pitchFamily="18" charset="0"/>
                </a:rPr>
                <a:t>Países </a:t>
              </a:r>
              <a:r>
                <a:rPr lang="es-CL" sz="1400" kern="1500" dirty="0" smtClean="0">
                  <a:latin typeface="Times New Roman" pitchFamily="18" charset="0"/>
                  <a:cs typeface="Times New Roman" pitchFamily="18" charset="0"/>
                </a:rPr>
                <a:t>no alineados y neutros</a:t>
              </a:r>
              <a:endParaRPr lang="es-CL" sz="1400" kern="15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8 Rectángulo"/>
          <p:cNvSpPr/>
          <p:nvPr/>
        </p:nvSpPr>
        <p:spPr>
          <a:xfrm>
            <a:off x="4427984" y="4509120"/>
            <a:ext cx="144016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4427984" y="4725144"/>
            <a:ext cx="144016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4427984" y="4941168"/>
            <a:ext cx="144016" cy="144016"/>
          </a:xfrm>
          <a:prstGeom prst="rect">
            <a:avLst/>
          </a:prstGeom>
          <a:solidFill>
            <a:srgbClr val="1FD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84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</dc:creator>
  <cp:lastModifiedBy>Ali</cp:lastModifiedBy>
  <cp:revision>8</cp:revision>
  <dcterms:created xsi:type="dcterms:W3CDTF">2011-12-07T12:24:45Z</dcterms:created>
  <dcterms:modified xsi:type="dcterms:W3CDTF">2011-12-07T12:38:31Z</dcterms:modified>
</cp:coreProperties>
</file>