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937F16-269C-4E1B-9476-D07C29D156BA}" type="datetimeFigureOut">
              <a:rPr lang="es-CL" smtClean="0"/>
              <a:t>14-12-2011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8493BBA-10D8-4E6B-9B56-596B44B9A3C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836712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Solución Portaliana  </a:t>
            </a:r>
            <a:endParaRPr lang="es-CL" sz="3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1916832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L" sz="2800" dirty="0" smtClean="0"/>
              <a:t>Gobierno Centralizado</a:t>
            </a:r>
          </a:p>
          <a:p>
            <a:pPr marL="342900" indent="-342900">
              <a:buAutoNum type="arabicPeriod"/>
            </a:pPr>
            <a:r>
              <a:rPr lang="es-CL" sz="2800" dirty="0" smtClean="0"/>
              <a:t>Gobierno restablece el orden</a:t>
            </a:r>
          </a:p>
          <a:p>
            <a:pPr marL="342900" indent="-342900">
              <a:buAutoNum type="arabicPeriod"/>
            </a:pPr>
            <a:r>
              <a:rPr lang="es-CL" sz="2800" dirty="0" smtClean="0"/>
              <a:t>Gobierno Fuerte</a:t>
            </a:r>
          </a:p>
          <a:p>
            <a:pPr marL="342900" indent="-342900">
              <a:buAutoNum type="arabicPeriod"/>
            </a:pPr>
            <a:r>
              <a:rPr lang="es-CL" sz="2800" dirty="0" smtClean="0"/>
              <a:t>Ejecutivo con amplias atribuciones</a:t>
            </a:r>
          </a:p>
          <a:p>
            <a:pPr marL="342900" indent="-342900">
              <a:buAutoNum type="arabicPeriod"/>
            </a:pPr>
            <a:r>
              <a:rPr lang="es-CL" sz="2800" dirty="0" smtClean="0"/>
              <a:t>Las libertades deben limitarse</a:t>
            </a:r>
            <a:endParaRPr lang="es-CL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18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</dc:creator>
  <cp:lastModifiedBy>Ali</cp:lastModifiedBy>
  <cp:revision>1</cp:revision>
  <dcterms:created xsi:type="dcterms:W3CDTF">2011-12-14T17:40:14Z</dcterms:created>
  <dcterms:modified xsi:type="dcterms:W3CDTF">2011-12-14T17:42:00Z</dcterms:modified>
</cp:coreProperties>
</file>