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C99622-9995-4F6B-B79F-CD0FCEDBA2FE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42BA60-1EAF-4918-8AC2-778D78E30B6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9087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Historia</a:t>
            </a:r>
            <a:endParaRPr lang="es-CL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204864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Ciencia que tiene por objeto el estudio del pasado de la humanidad</a:t>
            </a:r>
            <a:endParaRPr lang="es-CL" sz="3200" dirty="0"/>
          </a:p>
        </p:txBody>
      </p:sp>
      <p:pic>
        <p:nvPicPr>
          <p:cNvPr id="1026" name="Picture 2" descr="C:\Users\Ali\AppData\Local\Microsoft\Windows\Temporary Internet Files\Content.IE5\04N41AMD\MP9003096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2"/>
            <a:ext cx="3657600" cy="260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2</cp:revision>
  <dcterms:created xsi:type="dcterms:W3CDTF">2011-12-14T19:05:06Z</dcterms:created>
  <dcterms:modified xsi:type="dcterms:W3CDTF">2011-12-14T19:15:37Z</dcterms:modified>
</cp:coreProperties>
</file>