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64" r:id="rId5"/>
    <p:sldId id="257" r:id="rId6"/>
    <p:sldId id="267" r:id="rId7"/>
    <p:sldId id="269" r:id="rId8"/>
    <p:sldId id="268" r:id="rId9"/>
    <p:sldId id="263" r:id="rId10"/>
    <p:sldId id="260" r:id="rId11"/>
    <p:sldId id="258" r:id="rId12"/>
    <p:sldId id="265" r:id="rId13"/>
    <p:sldId id="259" r:id="rId14"/>
    <p:sldId id="261" r:id="rId15"/>
    <p:sldId id="266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linmobiliario.cl/Upload/Proyecto/Images/m2009010507505963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19601" cy="59867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7200" b="1" dirty="0" smtClean="0"/>
              <a:t>Bomberos</a:t>
            </a:r>
            <a:endParaRPr lang="es-CL" sz="7200" b="1" dirty="0"/>
          </a:p>
        </p:txBody>
      </p:sp>
      <p:pic>
        <p:nvPicPr>
          <p:cNvPr id="18434" name="Picture 2" descr="http://tvycable.com/wp-content/uploads/2011/04/BOMBE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136904" cy="514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amiliarecio.eresmas.com/fotosdebomberosenaccion_archivos/incendioqueen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560737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0.gstatic.com/images?q=tbn:ANd9GcTRs9Ce6o4MHy644uDI-IKGDFfFnnKiV6jMRWZ4n2AHp83I-gvq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120680" cy="6093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Militares </a:t>
            </a:r>
            <a:endParaRPr lang="es-CL" b="1" dirty="0"/>
          </a:p>
        </p:txBody>
      </p:sp>
      <p:pic>
        <p:nvPicPr>
          <p:cNvPr id="16386" name="Picture 2" descr="http://www.tropezon.cl/wp-content/uploads/2008/10/ayuda_milita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704856" cy="5293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lsalvadornoticias.net/wp-content/uploads/2009/12/Militares-EUA-ayud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352928" cy="6196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SAMU</a:t>
            </a:r>
            <a:endParaRPr lang="es-CL" b="1" dirty="0"/>
          </a:p>
        </p:txBody>
      </p:sp>
      <p:pic>
        <p:nvPicPr>
          <p:cNvPr id="23554" name="Picture 2" descr="http://www4.biblioredes.cl/NR/rdonlyres/CF0D9694-4290-4E23-B7D6-3E1A9148F31F/480646/AMBULANCIAMERCE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SAMU EN ACCIÓN</a:t>
            </a:r>
            <a:endParaRPr lang="es-CL" b="1" dirty="0"/>
          </a:p>
        </p:txBody>
      </p:sp>
      <p:pic>
        <p:nvPicPr>
          <p:cNvPr id="27650" name="Picture 2" descr="http://donacion.organos.ua.es/submenu3/inf_sanitaria/proceso/imagenes_proceso/samu-rc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544616" cy="499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1628800"/>
            <a:ext cx="7772400" cy="33123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Algunas Instituciones del Barrio</a:t>
            </a:r>
            <a:endParaRPr kumimoji="0" lang="es-CL" sz="6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theclinic.cl/wp-content/uploads/2009/07/carabine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1469"/>
            <a:ext cx="5472608" cy="594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news.cl/wp-content/uploads/2011/12/carabine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49288"/>
            <a:ext cx="612068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84982"/>
          </a:xfrm>
        </p:spPr>
        <p:txBody>
          <a:bodyPr/>
          <a:lstStyle/>
          <a:p>
            <a:r>
              <a:rPr lang="es-MX" b="1" dirty="0" smtClean="0"/>
              <a:t>Carabineros en el  Barrio </a:t>
            </a:r>
            <a:endParaRPr lang="es-CL" b="1" dirty="0"/>
          </a:p>
        </p:txBody>
      </p:sp>
      <p:pic>
        <p:nvPicPr>
          <p:cNvPr id="1028" name="Picture 4" descr="http://noticias.123.cl/imagenes_noticias/94946bd4511e58294c13c05e9f924a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8064896" cy="53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3.gstatic.com/images?q=tbn:ANd9GcRoczU1KiI8e2YSCwi4zO9wRY07nrLWhpeWwYRWi6p1QV21m6V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355872" cy="5859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Policía de Investigaciones</a:t>
            </a:r>
            <a:endParaRPr lang="es-CL" dirty="0"/>
          </a:p>
        </p:txBody>
      </p:sp>
      <p:pic>
        <p:nvPicPr>
          <p:cNvPr id="26628" name="Picture 4" descr="http://t3.gstatic.com/images?q=tbn:ANd9GcTskCsSjxHxUvxyRpm0vKjXXulY664wqcfWdbhHzoAs8OKMtL_Wqr-T7qtN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632848" cy="5123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decuatroaseisdiario.files.wordpress.com/2008/07/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497262" cy="5416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ligoo.com/media/users/1/82460/images/logo%20bombe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6192688" cy="6266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</Words>
  <Application>Microsoft Office PowerPoint</Application>
  <PresentationFormat>Presentación en pantalla (4:3)</PresentationFormat>
  <Paragraphs>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Carabineros en el  Barrio </vt:lpstr>
      <vt:lpstr>Diapositiva 6</vt:lpstr>
      <vt:lpstr>Policía de Investigaciones</vt:lpstr>
      <vt:lpstr>Diapositiva 8</vt:lpstr>
      <vt:lpstr>Diapositiva 9</vt:lpstr>
      <vt:lpstr>Bomberos</vt:lpstr>
      <vt:lpstr>Diapositiva 11</vt:lpstr>
      <vt:lpstr>Diapositiva 12</vt:lpstr>
      <vt:lpstr>Militares </vt:lpstr>
      <vt:lpstr>Diapositiva 14</vt:lpstr>
      <vt:lpstr>SAMU</vt:lpstr>
      <vt:lpstr>SAMU EN ACCIÓN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Instituciones del Barrio</dc:title>
  <dc:creator>EDITHA</dc:creator>
  <cp:lastModifiedBy>EDITHA</cp:lastModifiedBy>
  <cp:revision>10</cp:revision>
  <dcterms:created xsi:type="dcterms:W3CDTF">2011-12-19T17:50:11Z</dcterms:created>
  <dcterms:modified xsi:type="dcterms:W3CDTF">2011-12-19T19:13:49Z</dcterms:modified>
</cp:coreProperties>
</file>