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98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361A-C3EB-424B-8314-9C6C9C53FE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71C7-6941-4F3D-81B6-D17F41FA2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2D889-2D48-43E2-849C-C8821020DD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8A4AE-9449-4311-9AAC-233A7F49F7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0F82A-95DF-4E14-A774-305464E315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4A31-E82D-4384-90FA-17BB16EEAE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1CF0E-E712-4936-A897-189ADFF5425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5F5D-5986-4D4E-88D2-EDA70424FF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38C2-0148-4189-9444-405BB7EDB5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50433-A0A8-4E1A-8B1E-3B718E03ED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E6747-41E5-496A-8B6F-23C1776693E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9953E6F-6143-4598-976F-4532B77082A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356100" y="188913"/>
            <a:ext cx="4132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3200" b="1"/>
              <a:t>La Cueva de Altamira</a:t>
            </a:r>
            <a:r>
              <a:rPr lang="es-ES"/>
              <a:t> </a:t>
            </a:r>
          </a:p>
        </p:txBody>
      </p:sp>
      <p:pic>
        <p:nvPicPr>
          <p:cNvPr id="2057" name="Picture 9" descr="atamir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3138"/>
            <a:ext cx="914400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No se sabe con certeza para qué fueron pintadas. </a:t>
            </a:r>
            <a:endParaRPr lang="es-E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Quizá tuvieran un uso mágico: pintar animales para que los espíritus les facilitasen la caza. </a:t>
            </a:r>
            <a:endParaRPr lang="es-E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161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Otros dicen que servían para favorecer la fecundidad, porque unos animales se consideran símbolos masculinos y otros femeninos.</a:t>
            </a:r>
            <a:r>
              <a:rPr lang="es-ES"/>
              <a:t> </a:t>
            </a:r>
          </a:p>
        </p:txBody>
      </p:sp>
      <p:pic>
        <p:nvPicPr>
          <p:cNvPr id="9222" name="Picture 6" descr="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89325"/>
            <a:ext cx="30972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492500" y="3860800"/>
            <a:ext cx="5297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A día de hoy las cuevas de Altamira tienen interés para los investigadores y para el turismo, aunque la entrada está muy limitada.</a:t>
            </a:r>
            <a:r>
              <a:rPr lang="es-ES"/>
              <a:t> </a:t>
            </a:r>
            <a:r>
              <a:rPr lang="es-ES" b="1"/>
              <a:t>Solo pueden visitar la cueva 9000 personas al año para evitar que se deteriore.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La cueva se cerró en septiembre de 2002</a:t>
            </a:r>
          </a:p>
          <a:p>
            <a:pPr algn="ctr"/>
            <a:r>
              <a:rPr lang="es-ES" b="1"/>
              <a:t>para investigar su estado actual de conservación, </a:t>
            </a:r>
          </a:p>
          <a:p>
            <a:pPr algn="ctr"/>
            <a:r>
              <a:rPr lang="es-ES" b="1"/>
              <a:t>pero en 2004 se volvió a abrir limitando el número de visitas. </a:t>
            </a:r>
          </a:p>
          <a:p>
            <a:pPr algn="ctr"/>
            <a:r>
              <a:rPr lang="es-ES" b="1"/>
              <a:t>La Neocueva ha sido construida para que el visitante</a:t>
            </a:r>
          </a:p>
          <a:p>
            <a:pPr algn="ctr"/>
            <a:r>
              <a:rPr lang="es-ES" b="1"/>
              <a:t>tenga la posibilidad de conocer las cuevas originales</a:t>
            </a:r>
          </a:p>
          <a:p>
            <a:pPr algn="ctr"/>
            <a:r>
              <a:rPr lang="es-ES" b="1"/>
              <a:t>sin que estas sufran daños.</a:t>
            </a:r>
            <a:r>
              <a:rPr lang="es-ES"/>
              <a:t> </a:t>
            </a:r>
          </a:p>
        </p:txBody>
      </p:sp>
      <p:pic>
        <p:nvPicPr>
          <p:cNvPr id="8195" name="Picture 3" descr="visitas-altam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412875"/>
            <a:ext cx="42846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No hay una cueva con pinturas paleolíticas comparable a Altamira en España. </a:t>
            </a:r>
          </a:p>
          <a:p>
            <a:pPr algn="ctr"/>
            <a:r>
              <a:rPr lang="es-ES" b="1"/>
              <a:t>Pero del Neolítico se conservan pinturas en abrigos rocosos, como las de Valltorta.</a:t>
            </a:r>
            <a:r>
              <a:rPr lang="es-ES"/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94030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Este tipo de pinturas se dan en las zonas cercanas al Mediterráneo,</a:t>
            </a:r>
          </a:p>
          <a:p>
            <a:pPr algn="ctr"/>
            <a:r>
              <a:rPr lang="es-ES" b="1"/>
              <a:t>y son distintas a las paleolíticas porque son muy esquemáticas, </a:t>
            </a:r>
          </a:p>
          <a:p>
            <a:pPr algn="ctr"/>
            <a:r>
              <a:rPr lang="es-ES" b="1"/>
              <a:t>pero tienen mucho más movimiento, </a:t>
            </a:r>
          </a:p>
          <a:p>
            <a:pPr algn="ctr"/>
            <a:r>
              <a:rPr lang="es-ES" b="1"/>
              <a:t>aparecen animales pero también figuras humanas, </a:t>
            </a:r>
          </a:p>
          <a:p>
            <a:pPr algn="ctr"/>
            <a:r>
              <a:rPr lang="es-ES" b="1"/>
              <a:t>y las figuras sí forman escenas, generalmente de caza o de combate.</a:t>
            </a:r>
            <a:r>
              <a:rPr lang="es-ES"/>
              <a:t> </a:t>
            </a:r>
          </a:p>
        </p:txBody>
      </p:sp>
      <p:pic>
        <p:nvPicPr>
          <p:cNvPr id="7172" name="Picture 4" descr="valltorta, escena de ca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60350"/>
            <a:ext cx="44926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124450"/>
            <a:ext cx="554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s-ES" b="1"/>
              <a:t>También ha sido declarada </a:t>
            </a:r>
          </a:p>
          <a:p>
            <a:pPr algn="r"/>
            <a:r>
              <a:rPr lang="es-ES" b="1"/>
              <a:t>Patrimonio de la Humanidad </a:t>
            </a:r>
          </a:p>
          <a:p>
            <a:pPr algn="r"/>
            <a:r>
              <a:rPr lang="es-ES" b="1"/>
              <a:t>por la UNESCO.</a:t>
            </a:r>
            <a:r>
              <a:rPr lang="es-ES"/>
              <a:t>  </a:t>
            </a:r>
          </a:p>
        </p:txBody>
      </p:sp>
      <p:pic>
        <p:nvPicPr>
          <p:cNvPr id="6147" name="Picture 3" descr="Paisa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0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lascaux toro neg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319338"/>
            <a:ext cx="334803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ascaux cabras enfrentad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694238"/>
            <a:ext cx="334803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825" y="661988"/>
            <a:ext cx="540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 b="1"/>
              <a:t>La cueva de Lascaux, al suroeste de Francia, se descubrió 1940.</a:t>
            </a:r>
            <a:r>
              <a:rPr lang="es-ES"/>
              <a:t>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746375"/>
            <a:ext cx="568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/>
              <a:t>Es una cueva de roca caliza con pinturas paleolíticas, sobre todo de animales, con características muy parecidas a Altamira.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800" b="1"/>
              <a:t>La Cueva de Altamira es conocida por sus famosas  pinturas rupestres de bisontes, ciervos y otros animales. Son las cuevas más importantes y famosas del Paleolítico</a:t>
            </a:r>
          </a:p>
          <a:p>
            <a:pPr algn="ctr">
              <a:lnSpc>
                <a:spcPct val="80000"/>
              </a:lnSpc>
            </a:pPr>
            <a:r>
              <a:rPr lang="es-ES" sz="2800" b="1"/>
              <a:t>a nivel mundial.</a:t>
            </a:r>
            <a:r>
              <a:rPr lang="es-ES"/>
              <a:t> </a:t>
            </a:r>
          </a:p>
        </p:txBody>
      </p:sp>
      <p:pic>
        <p:nvPicPr>
          <p:cNvPr id="20484" name="Picture 4" descr="P11_Altam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87500"/>
            <a:ext cx="745172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00113" y="5334000"/>
            <a:ext cx="7577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Está situada en Santillana del Mar, </a:t>
            </a:r>
          </a:p>
          <a:p>
            <a:pPr algn="ctr"/>
            <a:r>
              <a:rPr lang="es-ES" b="1"/>
              <a:t>en la región de Cantabria, </a:t>
            </a:r>
          </a:p>
          <a:p>
            <a:pPr algn="ctr"/>
            <a:r>
              <a:rPr lang="es-ES" b="1"/>
              <a:t>al norte de la península Ibérica.</a:t>
            </a:r>
            <a:r>
              <a:rPr lang="es-ES"/>
              <a:t> </a:t>
            </a:r>
          </a:p>
        </p:txBody>
      </p:sp>
      <p:pic>
        <p:nvPicPr>
          <p:cNvPr id="19459" name="Picture 3" descr="q t  dennnnnn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011862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825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La cueva de Altamira está formada por una galería con algunas ramificaciones. </a:t>
            </a:r>
            <a:endParaRPr 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3414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Pasada la entrada hay un gran vestíbulo, que fue la parte más habitada; el vestíbulo comunica con la sala de pinturas polícromas.</a:t>
            </a:r>
            <a:r>
              <a:rPr lang="es-ES"/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6610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Hacia el fondo de la cueva hay otras salas y corredores con pinturas, pero de menor importancia.</a:t>
            </a:r>
            <a:r>
              <a:rPr lang="es-ES"/>
              <a:t> </a:t>
            </a:r>
          </a:p>
        </p:txBody>
      </p:sp>
      <p:pic>
        <p:nvPicPr>
          <p:cNvPr id="18437" name="Picture 5" descr="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92375"/>
            <a:ext cx="529272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b="1"/>
              <a:t>Las pinturas están situadas en las paredes y en el techo. En el techo de la sala de los polícromos el animal que más abunda es el bisonte, pero también hay ciervas y caballos. Los colores son rojos y negros. </a:t>
            </a:r>
            <a:endParaRPr lang="es-E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8467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En el resto de las galerías hay bisontes, cabras, caballos y ciervos; también hay en ellas algunos signos formados por rayas.</a:t>
            </a:r>
            <a:r>
              <a:rPr lang="es-ES"/>
              <a:t> </a:t>
            </a:r>
          </a:p>
        </p:txBody>
      </p:sp>
      <p:pic>
        <p:nvPicPr>
          <p:cNvPr id="17412" name="Picture 4" descr="bisontes_pintados_altam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557338"/>
            <a:ext cx="421163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Primero dibujaban las figuras con una piedra afilada. Luego marcaban el contorno en negro con carbón vegetal.</a:t>
            </a:r>
            <a:r>
              <a:rPr lang="es-ES"/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2684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Finalmente rellenaban con colores ocres naturales y rojizos</a:t>
            </a:r>
          </a:p>
          <a:p>
            <a:pPr algn="ctr"/>
            <a:r>
              <a:rPr lang="es-ES" b="1"/>
              <a:t>que obtenían a partir de minerales que tenían óxido de hierro.</a:t>
            </a:r>
            <a:r>
              <a:rPr lang="es-ES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13100"/>
            <a:ext cx="4067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Mezclaban el polvo del óxido con agua o con grasa animal, que aplicaban con la mano o con materias vegetales como si fuera un pincel, e incluso soplando la mezcla con un hueso hueco de ave.</a:t>
            </a:r>
            <a:r>
              <a:rPr lang="es-ES"/>
              <a:t> </a:t>
            </a:r>
          </a:p>
        </p:txBody>
      </p:sp>
      <p:pic>
        <p:nvPicPr>
          <p:cNvPr id="16389" name="Image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2205038"/>
            <a:ext cx="459898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976313"/>
            <a:ext cx="3708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Representan animales aislados, que no forman escenas entre sí. </a:t>
            </a:r>
          </a:p>
          <a:p>
            <a:pPr algn="ctr"/>
            <a:r>
              <a:rPr lang="es-ES" b="1"/>
              <a:t>Eran polícromas, utilizaban varios colores para la misma figura. Aprovechaban la forma y los salientes de la roca</a:t>
            </a:r>
          </a:p>
          <a:p>
            <a:pPr algn="ctr"/>
            <a:r>
              <a:rPr lang="es-ES" b="1"/>
              <a:t>para dar forma a las figuras y que aparentasen tener relieve.</a:t>
            </a:r>
            <a:r>
              <a:rPr lang="es-ES"/>
              <a:t> </a:t>
            </a:r>
          </a:p>
        </p:txBody>
      </p:sp>
      <p:pic>
        <p:nvPicPr>
          <p:cNvPr id="15363" name="Picture 3" descr="El más grandioso techo pintado en la prehisto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04813"/>
            <a:ext cx="49704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Por todo ello se trata de pinturas muy realistas.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3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Las pinturas de la cueva de Altamira se consideran el mayor logro cultural del Paleolítico, por ello se la ha llamado </a:t>
            </a:r>
          </a:p>
          <a:p>
            <a:pPr algn="ctr"/>
            <a:r>
              <a:rPr lang="es-ES" b="1"/>
              <a:t>“la Capilla Sixtina del arte paleolítico”.</a:t>
            </a:r>
            <a:r>
              <a:rPr lang="es-ES"/>
              <a:t> </a:t>
            </a:r>
          </a:p>
        </p:txBody>
      </p:sp>
      <p:pic>
        <p:nvPicPr>
          <p:cNvPr id="14339" name="Picture 3" descr="Uno de los bisontes encogidos de Altam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4859338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573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Pablo Picasso dijo: “después de Altamira todo es decadencia”.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Las pinturas de la cueva de Altamira se realizaron hace 15.000 años, en el Paleolítico superior.</a:t>
            </a:r>
            <a:r>
              <a:rPr lang="es-ES"/>
              <a:t> </a:t>
            </a:r>
          </a:p>
        </p:txBody>
      </p:sp>
      <p:pic>
        <p:nvPicPr>
          <p:cNvPr id="13315" name="Picture 3" descr="g-altamir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96975"/>
            <a:ext cx="576103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5661025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/>
              <a:t>Las pinturas fueron realizadas por el homo sapiens, que vivía en cuevas y en asentamientos al aire libre. Sus principales actividades eran la caza y la recolección.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669</Words>
  <Application>Microsoft PowerPoint</Application>
  <PresentationFormat>Presentación en pantalla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ana</cp:lastModifiedBy>
  <cp:revision>4</cp:revision>
  <dcterms:created xsi:type="dcterms:W3CDTF">2008-05-03T23:40:36Z</dcterms:created>
  <dcterms:modified xsi:type="dcterms:W3CDTF">2012-01-18T16:55:13Z</dcterms:modified>
</cp:coreProperties>
</file>