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0DE009-B505-4170-904E-6589ADEB2E6F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FD0DE5-3133-42EF-BC9A-0895DB0C53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DE009-B505-4170-904E-6589ADEB2E6F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D0DE5-3133-42EF-BC9A-0895DB0C53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DE009-B505-4170-904E-6589ADEB2E6F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D0DE5-3133-42EF-BC9A-0895DB0C53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DE009-B505-4170-904E-6589ADEB2E6F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D0DE5-3133-42EF-BC9A-0895DB0C53D7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DE009-B505-4170-904E-6589ADEB2E6F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D0DE5-3133-42EF-BC9A-0895DB0C53D7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DE009-B505-4170-904E-6589ADEB2E6F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D0DE5-3133-42EF-BC9A-0895DB0C53D7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DE009-B505-4170-904E-6589ADEB2E6F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D0DE5-3133-42EF-BC9A-0895DB0C53D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DE009-B505-4170-904E-6589ADEB2E6F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D0DE5-3133-42EF-BC9A-0895DB0C53D7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DE009-B505-4170-904E-6589ADEB2E6F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D0DE5-3133-42EF-BC9A-0895DB0C53D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0DE009-B505-4170-904E-6589ADEB2E6F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D0DE5-3133-42EF-BC9A-0895DB0C53D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0DE009-B505-4170-904E-6589ADEB2E6F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FD0DE5-3133-42EF-BC9A-0895DB0C53D7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0DE009-B505-4170-904E-6589ADEB2E6F}" type="datetimeFigureOut">
              <a:rPr lang="es-MX" smtClean="0"/>
              <a:t>17/03/2012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FD0DE5-3133-42EF-BC9A-0895DB0C53D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b="1" dirty="0"/>
              <a:t> </a:t>
            </a:r>
            <a:r>
              <a:rPr lang="es-MX" b="1" dirty="0" smtClean="0"/>
              <a:t>   </a:t>
            </a:r>
            <a:r>
              <a:rPr lang="es-MX" b="1" dirty="0" smtClean="0"/>
              <a:t>1. Comprensión</a:t>
            </a:r>
            <a:br>
              <a:rPr lang="es-MX" b="1" dirty="0" smtClean="0"/>
            </a:br>
            <a:r>
              <a:rPr lang="es-MX" b="1" dirty="0" smtClean="0"/>
              <a:t>2. Competencia</a:t>
            </a:r>
            <a:br>
              <a:rPr lang="es-MX" b="1" dirty="0" smtClean="0"/>
            </a:br>
            <a:r>
              <a:rPr lang="es-MX" b="1" dirty="0" smtClean="0"/>
              <a:t>3. Compromiso</a:t>
            </a:r>
            <a:br>
              <a:rPr lang="es-MX" b="1" dirty="0" smtClean="0"/>
            </a:br>
            <a:r>
              <a:rPr lang="es-MX" b="1" dirty="0" smtClean="0"/>
              <a:t>4. Comunicación</a:t>
            </a:r>
            <a:br>
              <a:rPr lang="es-MX" b="1" dirty="0" smtClean="0"/>
            </a:br>
            <a:r>
              <a:rPr lang="es-MX" b="1" dirty="0" smtClean="0"/>
              <a:t>5. Corrección</a:t>
            </a:r>
            <a:br>
              <a:rPr lang="es-MX" b="1" dirty="0" smtClean="0"/>
            </a:br>
            <a:r>
              <a:rPr lang="es-MX" b="1" dirty="0" smtClean="0"/>
              <a:t>6. Continuidad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LAS SEIS C DE CROSBY: </a:t>
            </a:r>
            <a:br>
              <a:rPr lang="es-MX" b="1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LAS SEIS C DE CROSBY: 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SEIS C DE CROSBY:   </dc:title>
  <dc:creator>perla</dc:creator>
  <cp:lastModifiedBy>perla</cp:lastModifiedBy>
  <cp:revision>1</cp:revision>
  <dcterms:created xsi:type="dcterms:W3CDTF">2012-03-17T06:43:05Z</dcterms:created>
  <dcterms:modified xsi:type="dcterms:W3CDTF">2012-03-17T06:45:16Z</dcterms:modified>
</cp:coreProperties>
</file>