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57" r:id="rId4"/>
    <p:sldId id="258" r:id="rId5"/>
    <p:sldId id="261" r:id="rId6"/>
    <p:sldId id="265" r:id="rId7"/>
    <p:sldId id="266" r:id="rId8"/>
    <p:sldId id="270" r:id="rId9"/>
    <p:sldId id="267" r:id="rId10"/>
    <p:sldId id="268" r:id="rId11"/>
    <p:sldId id="269" r:id="rId12"/>
    <p:sldId id="271" r:id="rId13"/>
    <p:sldId id="274" r:id="rId14"/>
    <p:sldId id="272" r:id="rId15"/>
    <p:sldId id="273" r:id="rId16"/>
    <p:sldId id="277" r:id="rId17"/>
    <p:sldId id="275" r:id="rId18"/>
    <p:sldId id="283" r:id="rId19"/>
    <p:sldId id="281" r:id="rId20"/>
    <p:sldId id="276" r:id="rId21"/>
    <p:sldId id="284"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14C9E-64EE-43A5-9B48-D33899A06C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3C70DB75-518A-452F-8284-363389662BDA}">
      <dgm:prSet custT="1"/>
      <dgm:spPr/>
      <dgm:t>
        <a:bodyPr/>
        <a:lstStyle/>
        <a:p>
          <a:pPr rtl="0"/>
          <a:r>
            <a:rPr lang="es-ES" sz="2000" dirty="0" smtClean="0"/>
            <a:t>Concepto y objetivos</a:t>
          </a:r>
          <a:endParaRPr lang="es-ES" sz="2000" dirty="0"/>
        </a:p>
      </dgm:t>
    </dgm:pt>
    <dgm:pt modelId="{8D88E564-5C5D-4830-815C-B0B0F8689860}" type="parTrans" cxnId="{45F06199-60E4-4B10-B774-F483008EC86A}">
      <dgm:prSet/>
      <dgm:spPr/>
      <dgm:t>
        <a:bodyPr/>
        <a:lstStyle/>
        <a:p>
          <a:endParaRPr lang="es-ES"/>
        </a:p>
      </dgm:t>
    </dgm:pt>
    <dgm:pt modelId="{19306AF2-C6CB-4F2E-B606-76CD4B59187A}" type="sibTrans" cxnId="{45F06199-60E4-4B10-B774-F483008EC86A}">
      <dgm:prSet/>
      <dgm:spPr/>
      <dgm:t>
        <a:bodyPr/>
        <a:lstStyle/>
        <a:p>
          <a:endParaRPr lang="es-ES"/>
        </a:p>
      </dgm:t>
    </dgm:pt>
    <dgm:pt modelId="{3AA4D30C-8C59-4407-AED6-29781E6FBBFA}">
      <dgm:prSet custT="1"/>
      <dgm:spPr/>
      <dgm:t>
        <a:bodyPr/>
        <a:lstStyle/>
        <a:p>
          <a:pPr rtl="0"/>
          <a:r>
            <a:rPr lang="es-ES" sz="2000" dirty="0" smtClean="0"/>
            <a:t>Elementos</a:t>
          </a:r>
          <a:endParaRPr lang="es-ES" sz="2000" dirty="0"/>
        </a:p>
      </dgm:t>
    </dgm:pt>
    <dgm:pt modelId="{D22D73B5-E198-41F7-A66F-AF419F14F3BB}" type="parTrans" cxnId="{AE1247F6-3CFE-4E89-9FB4-E737705830AB}">
      <dgm:prSet/>
      <dgm:spPr/>
      <dgm:t>
        <a:bodyPr/>
        <a:lstStyle/>
        <a:p>
          <a:endParaRPr lang="es-ES"/>
        </a:p>
      </dgm:t>
    </dgm:pt>
    <dgm:pt modelId="{1F175462-029F-4FD9-88CC-13F5C331B535}" type="sibTrans" cxnId="{AE1247F6-3CFE-4E89-9FB4-E737705830AB}">
      <dgm:prSet/>
      <dgm:spPr/>
      <dgm:t>
        <a:bodyPr/>
        <a:lstStyle/>
        <a:p>
          <a:endParaRPr lang="es-ES"/>
        </a:p>
      </dgm:t>
    </dgm:pt>
    <dgm:pt modelId="{F499178E-B39C-4976-A361-AE071A4E354A}">
      <dgm:prSet custT="1"/>
      <dgm:spPr/>
      <dgm:t>
        <a:bodyPr/>
        <a:lstStyle/>
        <a:p>
          <a:pPr rtl="0"/>
          <a:r>
            <a:rPr lang="es-ES" sz="2000" dirty="0" smtClean="0"/>
            <a:t>Plan de negociación</a:t>
          </a:r>
          <a:endParaRPr lang="es-ES" sz="2000" dirty="0"/>
        </a:p>
      </dgm:t>
    </dgm:pt>
    <dgm:pt modelId="{7033ADA8-E25A-4EBE-8F14-EE6AFEDD00F0}" type="parTrans" cxnId="{4F03C474-BA61-4B0A-B92B-5216FD955E76}">
      <dgm:prSet/>
      <dgm:spPr/>
      <dgm:t>
        <a:bodyPr/>
        <a:lstStyle/>
        <a:p>
          <a:endParaRPr lang="es-ES"/>
        </a:p>
      </dgm:t>
    </dgm:pt>
    <dgm:pt modelId="{0F5B362E-B4D4-4D91-B900-ED401A897372}" type="sibTrans" cxnId="{4F03C474-BA61-4B0A-B92B-5216FD955E76}">
      <dgm:prSet/>
      <dgm:spPr/>
      <dgm:t>
        <a:bodyPr/>
        <a:lstStyle/>
        <a:p>
          <a:endParaRPr lang="es-ES"/>
        </a:p>
      </dgm:t>
    </dgm:pt>
    <dgm:pt modelId="{7B26FF01-F4AC-41D5-9FBE-70D904957910}">
      <dgm:prSet custT="1"/>
      <dgm:spPr/>
      <dgm:t>
        <a:bodyPr/>
        <a:lstStyle/>
        <a:p>
          <a:pPr rtl="0"/>
          <a:r>
            <a:rPr lang="es-ES" sz="1600" dirty="0" smtClean="0"/>
            <a:t>Objeto</a:t>
          </a:r>
        </a:p>
        <a:p>
          <a:pPr rtl="0"/>
          <a:r>
            <a:rPr lang="es-ES" sz="1600" dirty="0" smtClean="0"/>
            <a:t>Sujetos</a:t>
          </a:r>
        </a:p>
        <a:p>
          <a:pPr rtl="0"/>
          <a:r>
            <a:rPr lang="es-ES" sz="1600" dirty="0" smtClean="0"/>
            <a:t>Poder de influencia</a:t>
          </a:r>
        </a:p>
        <a:p>
          <a:pPr rtl="0"/>
          <a:r>
            <a:rPr lang="es-ES" sz="1600" dirty="0" smtClean="0"/>
            <a:t>Capacidad de maniobra</a:t>
          </a:r>
        </a:p>
        <a:p>
          <a:pPr rtl="0"/>
          <a:r>
            <a:rPr lang="es-ES" sz="1600" dirty="0" smtClean="0"/>
            <a:t>Acuerdo</a:t>
          </a:r>
          <a:endParaRPr lang="es-ES" sz="1600" dirty="0"/>
        </a:p>
      </dgm:t>
    </dgm:pt>
    <dgm:pt modelId="{B24CC50F-AED2-4DCD-AE46-9FCCA78D7346}" type="parTrans" cxnId="{E11BD339-A18F-4509-8291-B1ADE0C78D34}">
      <dgm:prSet/>
      <dgm:spPr/>
      <dgm:t>
        <a:bodyPr/>
        <a:lstStyle/>
        <a:p>
          <a:endParaRPr lang="es-ES"/>
        </a:p>
      </dgm:t>
    </dgm:pt>
    <dgm:pt modelId="{C528175B-A38A-4901-AD5F-345C0290CD66}" type="sibTrans" cxnId="{E11BD339-A18F-4509-8291-B1ADE0C78D34}">
      <dgm:prSet/>
      <dgm:spPr/>
      <dgm:t>
        <a:bodyPr/>
        <a:lstStyle/>
        <a:p>
          <a:endParaRPr lang="es-ES"/>
        </a:p>
      </dgm:t>
    </dgm:pt>
    <dgm:pt modelId="{77F9081A-0249-4890-A425-1339EF4378E1}">
      <dgm:prSet custT="1"/>
      <dgm:spPr/>
      <dgm:t>
        <a:bodyPr/>
        <a:lstStyle/>
        <a:p>
          <a:r>
            <a:rPr lang="es-ES" sz="1600" dirty="0" smtClean="0"/>
            <a:t>Preparación</a:t>
          </a:r>
        </a:p>
        <a:p>
          <a:r>
            <a:rPr lang="es-ES" sz="1600" dirty="0" smtClean="0"/>
            <a:t>Tanteo</a:t>
          </a:r>
        </a:p>
        <a:p>
          <a:r>
            <a:rPr lang="es-ES" sz="1600" dirty="0" smtClean="0"/>
            <a:t>Propuestas</a:t>
          </a:r>
        </a:p>
        <a:p>
          <a:r>
            <a:rPr lang="es-ES" sz="1600" dirty="0" smtClean="0"/>
            <a:t>Discusión</a:t>
          </a:r>
        </a:p>
        <a:p>
          <a:r>
            <a:rPr lang="es-ES" sz="1600" dirty="0" smtClean="0"/>
            <a:t>Acuerdo</a:t>
          </a:r>
          <a:endParaRPr lang="es-ES" sz="1600" dirty="0"/>
        </a:p>
      </dgm:t>
    </dgm:pt>
    <dgm:pt modelId="{6222AC64-EAF1-4150-A074-A83ECF8F0063}" type="parTrans" cxnId="{BB9EB3CC-6A09-41A9-A95F-61A420628828}">
      <dgm:prSet/>
      <dgm:spPr/>
      <dgm:t>
        <a:bodyPr/>
        <a:lstStyle/>
        <a:p>
          <a:endParaRPr lang="es-ES"/>
        </a:p>
      </dgm:t>
    </dgm:pt>
    <dgm:pt modelId="{67B342D7-1757-42E9-ADC4-706B70717698}" type="sibTrans" cxnId="{BB9EB3CC-6A09-41A9-A95F-61A420628828}">
      <dgm:prSet/>
      <dgm:spPr/>
      <dgm:t>
        <a:bodyPr/>
        <a:lstStyle/>
        <a:p>
          <a:endParaRPr lang="es-ES"/>
        </a:p>
      </dgm:t>
    </dgm:pt>
    <dgm:pt modelId="{8B673788-DA74-45AF-B6ED-1AADCFD9C38F}">
      <dgm:prSet/>
      <dgm:spPr/>
      <dgm:t>
        <a:bodyPr/>
        <a:lstStyle/>
        <a:p>
          <a:r>
            <a:rPr lang="es-ES" dirty="0" smtClean="0"/>
            <a:t>definición de objetivos, acopio de información, preparación de propuestas, definición de alternativas, definición de prioridades, previsión de incidencias, definición de técnicas, asignación de papeles</a:t>
          </a:r>
          <a:endParaRPr lang="es-ES" dirty="0"/>
        </a:p>
      </dgm:t>
    </dgm:pt>
    <dgm:pt modelId="{C1F67402-70AA-4586-A117-5F5DBFC5528A}" type="parTrans" cxnId="{0A5DE8AE-9CCF-4036-9033-3CD708B24BFB}">
      <dgm:prSet/>
      <dgm:spPr/>
      <dgm:t>
        <a:bodyPr/>
        <a:lstStyle/>
        <a:p>
          <a:endParaRPr lang="es-ES"/>
        </a:p>
      </dgm:t>
    </dgm:pt>
    <dgm:pt modelId="{D34BA6FD-F5C2-457D-AA34-5A127ADAD297}" type="sibTrans" cxnId="{0A5DE8AE-9CCF-4036-9033-3CD708B24BFB}">
      <dgm:prSet/>
      <dgm:spPr/>
      <dgm:t>
        <a:bodyPr/>
        <a:lstStyle/>
        <a:p>
          <a:endParaRPr lang="es-ES"/>
        </a:p>
      </dgm:t>
    </dgm:pt>
    <dgm:pt modelId="{63127025-0D7D-44AE-A138-E636BD4D3CDA}">
      <dgm:prSet custT="1"/>
      <dgm:spPr/>
      <dgm:t>
        <a:bodyPr/>
        <a:lstStyle/>
        <a:p>
          <a:pPr rtl="0"/>
          <a:r>
            <a:rPr lang="es-ES" sz="2000" dirty="0" smtClean="0"/>
            <a:t>Proceso de desarrollo</a:t>
          </a:r>
          <a:endParaRPr lang="es-ES" sz="2000" dirty="0"/>
        </a:p>
      </dgm:t>
    </dgm:pt>
    <dgm:pt modelId="{8F7B29F3-17B7-4676-BF0A-304D3DBC1090}" type="sibTrans" cxnId="{EF7B061B-EB68-4D94-9AB1-794EF914DA31}">
      <dgm:prSet/>
      <dgm:spPr/>
      <dgm:t>
        <a:bodyPr/>
        <a:lstStyle/>
        <a:p>
          <a:endParaRPr lang="es-ES"/>
        </a:p>
      </dgm:t>
    </dgm:pt>
    <dgm:pt modelId="{03B64CC6-5310-470E-A51D-8B87B0C80394}" type="parTrans" cxnId="{EF7B061B-EB68-4D94-9AB1-794EF914DA31}">
      <dgm:prSet/>
      <dgm:spPr/>
      <dgm:t>
        <a:bodyPr/>
        <a:lstStyle/>
        <a:p>
          <a:endParaRPr lang="es-ES"/>
        </a:p>
      </dgm:t>
    </dgm:pt>
    <dgm:pt modelId="{1815D4DD-F1A2-49F6-9CEC-F4D3DCAE5352}" type="pres">
      <dgm:prSet presAssocID="{5AE14C9E-64EE-43A5-9B48-D33899A06C6F}" presName="diagram" presStyleCnt="0">
        <dgm:presLayoutVars>
          <dgm:chPref val="1"/>
          <dgm:dir/>
          <dgm:animOne val="branch"/>
          <dgm:animLvl val="lvl"/>
          <dgm:resizeHandles val="exact"/>
        </dgm:presLayoutVars>
      </dgm:prSet>
      <dgm:spPr/>
      <dgm:t>
        <a:bodyPr/>
        <a:lstStyle/>
        <a:p>
          <a:endParaRPr lang="es-ES"/>
        </a:p>
      </dgm:t>
    </dgm:pt>
    <dgm:pt modelId="{3BDBACC2-939E-45A0-9921-BD2FB6E92254}" type="pres">
      <dgm:prSet presAssocID="{3C70DB75-518A-452F-8284-363389662BDA}" presName="root1" presStyleCnt="0"/>
      <dgm:spPr/>
    </dgm:pt>
    <dgm:pt modelId="{F4C158D3-399D-4842-B921-07D57144DF8E}" type="pres">
      <dgm:prSet presAssocID="{3C70DB75-518A-452F-8284-363389662BDA}" presName="LevelOneTextNode" presStyleLbl="node0" presStyleIdx="0" presStyleCnt="4" custScaleX="163149" custScaleY="174788" custLinFactNeighborX="-69972" custLinFactNeighborY="-612">
        <dgm:presLayoutVars>
          <dgm:chPref val="3"/>
        </dgm:presLayoutVars>
      </dgm:prSet>
      <dgm:spPr/>
      <dgm:t>
        <a:bodyPr/>
        <a:lstStyle/>
        <a:p>
          <a:endParaRPr lang="es-ES"/>
        </a:p>
      </dgm:t>
    </dgm:pt>
    <dgm:pt modelId="{953A4539-44D4-41BF-A832-8F50688FC736}" type="pres">
      <dgm:prSet presAssocID="{3C70DB75-518A-452F-8284-363389662BDA}" presName="level2hierChild" presStyleCnt="0"/>
      <dgm:spPr/>
    </dgm:pt>
    <dgm:pt modelId="{58EC6040-F101-4F88-BA3E-CC24603E0BF4}" type="pres">
      <dgm:prSet presAssocID="{3AA4D30C-8C59-4407-AED6-29781E6FBBFA}" presName="root1" presStyleCnt="0"/>
      <dgm:spPr/>
    </dgm:pt>
    <dgm:pt modelId="{EB5CE59D-0D6F-4A8B-991D-A0EC490E0A1E}" type="pres">
      <dgm:prSet presAssocID="{3AA4D30C-8C59-4407-AED6-29781E6FBBFA}" presName="LevelOneTextNode" presStyleLbl="node0" presStyleIdx="1" presStyleCnt="4" custScaleX="192388" custLinFactNeighborX="-64417" custLinFactNeighborY="62113">
        <dgm:presLayoutVars>
          <dgm:chPref val="3"/>
        </dgm:presLayoutVars>
      </dgm:prSet>
      <dgm:spPr/>
      <dgm:t>
        <a:bodyPr/>
        <a:lstStyle/>
        <a:p>
          <a:endParaRPr lang="es-ES"/>
        </a:p>
      </dgm:t>
    </dgm:pt>
    <dgm:pt modelId="{F3D37A2D-898F-4089-BE09-72782F63CA3E}" type="pres">
      <dgm:prSet presAssocID="{3AA4D30C-8C59-4407-AED6-29781E6FBBFA}" presName="level2hierChild" presStyleCnt="0"/>
      <dgm:spPr/>
    </dgm:pt>
    <dgm:pt modelId="{7E4FA64C-87BB-4959-9E7D-5DE4092A54C7}" type="pres">
      <dgm:prSet presAssocID="{B24CC50F-AED2-4DCD-AE46-9FCCA78D7346}" presName="conn2-1" presStyleLbl="parChTrans1D2" presStyleIdx="0" presStyleCnt="3"/>
      <dgm:spPr/>
      <dgm:t>
        <a:bodyPr/>
        <a:lstStyle/>
        <a:p>
          <a:endParaRPr lang="es-ES"/>
        </a:p>
      </dgm:t>
    </dgm:pt>
    <dgm:pt modelId="{FB711B40-2173-4413-864C-3B4BF4F23D78}" type="pres">
      <dgm:prSet presAssocID="{B24CC50F-AED2-4DCD-AE46-9FCCA78D7346}" presName="connTx" presStyleLbl="parChTrans1D2" presStyleIdx="0" presStyleCnt="3"/>
      <dgm:spPr/>
      <dgm:t>
        <a:bodyPr/>
        <a:lstStyle/>
        <a:p>
          <a:endParaRPr lang="es-ES"/>
        </a:p>
      </dgm:t>
    </dgm:pt>
    <dgm:pt modelId="{EDD973AD-139D-43EA-8028-496148DD4F04}" type="pres">
      <dgm:prSet presAssocID="{7B26FF01-F4AC-41D5-9FBE-70D904957910}" presName="root2" presStyleCnt="0"/>
      <dgm:spPr/>
    </dgm:pt>
    <dgm:pt modelId="{8FF7656A-6185-4386-9B54-F9230DFE1569}" type="pres">
      <dgm:prSet presAssocID="{7B26FF01-F4AC-41D5-9FBE-70D904957910}" presName="LevelTwoTextNode" presStyleLbl="node2" presStyleIdx="0" presStyleCnt="3" custScaleX="295217" custScaleY="311718" custLinFactX="100000" custLinFactNeighborX="123578" custLinFactNeighborY="-38981">
        <dgm:presLayoutVars>
          <dgm:chPref val="3"/>
        </dgm:presLayoutVars>
      </dgm:prSet>
      <dgm:spPr/>
      <dgm:t>
        <a:bodyPr/>
        <a:lstStyle/>
        <a:p>
          <a:endParaRPr lang="es-ES"/>
        </a:p>
      </dgm:t>
    </dgm:pt>
    <dgm:pt modelId="{1D983939-5E2F-41B8-8E65-C67D2A841D78}" type="pres">
      <dgm:prSet presAssocID="{7B26FF01-F4AC-41D5-9FBE-70D904957910}" presName="level3hierChild" presStyleCnt="0"/>
      <dgm:spPr/>
    </dgm:pt>
    <dgm:pt modelId="{66585D3D-7C1B-4941-9F5B-4FEC003D4A34}" type="pres">
      <dgm:prSet presAssocID="{63127025-0D7D-44AE-A138-E636BD4D3CDA}" presName="root1" presStyleCnt="0"/>
      <dgm:spPr/>
    </dgm:pt>
    <dgm:pt modelId="{6BFFA581-8656-4F28-A999-355394D926DB}" type="pres">
      <dgm:prSet presAssocID="{63127025-0D7D-44AE-A138-E636BD4D3CDA}" presName="LevelOneTextNode" presStyleLbl="node0" presStyleIdx="2" presStyleCnt="4" custScaleX="149223" custScaleY="211998" custLinFactNeighborX="-23033" custLinFactNeighborY="-40032">
        <dgm:presLayoutVars>
          <dgm:chPref val="3"/>
        </dgm:presLayoutVars>
      </dgm:prSet>
      <dgm:spPr/>
      <dgm:t>
        <a:bodyPr/>
        <a:lstStyle/>
        <a:p>
          <a:endParaRPr lang="es-ES"/>
        </a:p>
      </dgm:t>
    </dgm:pt>
    <dgm:pt modelId="{A08E89B1-AEC7-4C46-805A-6CADD3B42D2E}" type="pres">
      <dgm:prSet presAssocID="{63127025-0D7D-44AE-A138-E636BD4D3CDA}" presName="level2hierChild" presStyleCnt="0"/>
      <dgm:spPr/>
    </dgm:pt>
    <dgm:pt modelId="{08BDC28D-BFDD-4E1D-B47E-B5A3CE088951}" type="pres">
      <dgm:prSet presAssocID="{6222AC64-EAF1-4150-A074-A83ECF8F0063}" presName="conn2-1" presStyleLbl="parChTrans1D2" presStyleIdx="1" presStyleCnt="3"/>
      <dgm:spPr/>
      <dgm:t>
        <a:bodyPr/>
        <a:lstStyle/>
        <a:p>
          <a:endParaRPr lang="es-ES"/>
        </a:p>
      </dgm:t>
    </dgm:pt>
    <dgm:pt modelId="{79F64426-B6B3-4EDE-AD67-1540E6A84731}" type="pres">
      <dgm:prSet presAssocID="{6222AC64-EAF1-4150-A074-A83ECF8F0063}" presName="connTx" presStyleLbl="parChTrans1D2" presStyleIdx="1" presStyleCnt="3"/>
      <dgm:spPr/>
      <dgm:t>
        <a:bodyPr/>
        <a:lstStyle/>
        <a:p>
          <a:endParaRPr lang="es-ES"/>
        </a:p>
      </dgm:t>
    </dgm:pt>
    <dgm:pt modelId="{EA005202-2AD4-498F-9904-C2E1884BB2E5}" type="pres">
      <dgm:prSet presAssocID="{77F9081A-0249-4890-A425-1339EF4378E1}" presName="root2" presStyleCnt="0"/>
      <dgm:spPr/>
    </dgm:pt>
    <dgm:pt modelId="{E053170F-6BF2-4E5C-874C-83BD2BE71F32}" type="pres">
      <dgm:prSet presAssocID="{77F9081A-0249-4890-A425-1339EF4378E1}" presName="LevelTwoTextNode" presStyleLbl="node2" presStyleIdx="1" presStyleCnt="3" custScaleX="180080" custScaleY="351542" custLinFactX="182864" custLinFactNeighborX="200000" custLinFactNeighborY="-36118">
        <dgm:presLayoutVars>
          <dgm:chPref val="3"/>
        </dgm:presLayoutVars>
      </dgm:prSet>
      <dgm:spPr/>
      <dgm:t>
        <a:bodyPr/>
        <a:lstStyle/>
        <a:p>
          <a:endParaRPr lang="es-ES"/>
        </a:p>
      </dgm:t>
    </dgm:pt>
    <dgm:pt modelId="{2F78A087-1B6A-425D-89AA-C1D3EC915DE7}" type="pres">
      <dgm:prSet presAssocID="{77F9081A-0249-4890-A425-1339EF4378E1}" presName="level3hierChild" presStyleCnt="0"/>
      <dgm:spPr/>
    </dgm:pt>
    <dgm:pt modelId="{F36DC3FD-ABB0-4256-8ED3-D1B512B3DE04}" type="pres">
      <dgm:prSet presAssocID="{F499178E-B39C-4976-A361-AE071A4E354A}" presName="root1" presStyleCnt="0"/>
      <dgm:spPr/>
    </dgm:pt>
    <dgm:pt modelId="{3257065A-C4A3-4442-8C71-5C9E2EB11478}" type="pres">
      <dgm:prSet presAssocID="{F499178E-B39C-4976-A361-AE071A4E354A}" presName="LevelOneTextNode" presStyleLbl="node0" presStyleIdx="3" presStyleCnt="4" custScaleX="165472" custScaleY="238983" custLinFactNeighborX="-64417" custLinFactNeighborY="-8238">
        <dgm:presLayoutVars>
          <dgm:chPref val="3"/>
        </dgm:presLayoutVars>
      </dgm:prSet>
      <dgm:spPr/>
      <dgm:t>
        <a:bodyPr/>
        <a:lstStyle/>
        <a:p>
          <a:endParaRPr lang="es-ES"/>
        </a:p>
      </dgm:t>
    </dgm:pt>
    <dgm:pt modelId="{7C0F3FCA-FC91-44DB-B4D5-A18085CE0602}" type="pres">
      <dgm:prSet presAssocID="{F499178E-B39C-4976-A361-AE071A4E354A}" presName="level2hierChild" presStyleCnt="0"/>
      <dgm:spPr/>
    </dgm:pt>
    <dgm:pt modelId="{875D117B-1267-4AD9-928F-7E23FB30FD84}" type="pres">
      <dgm:prSet presAssocID="{C1F67402-70AA-4586-A117-5F5DBFC5528A}" presName="conn2-1" presStyleLbl="parChTrans1D2" presStyleIdx="2" presStyleCnt="3"/>
      <dgm:spPr/>
      <dgm:t>
        <a:bodyPr/>
        <a:lstStyle/>
        <a:p>
          <a:endParaRPr lang="es-ES"/>
        </a:p>
      </dgm:t>
    </dgm:pt>
    <dgm:pt modelId="{C9594954-2F88-4AD2-B8D9-901FF240A25C}" type="pres">
      <dgm:prSet presAssocID="{C1F67402-70AA-4586-A117-5F5DBFC5528A}" presName="connTx" presStyleLbl="parChTrans1D2" presStyleIdx="2" presStyleCnt="3"/>
      <dgm:spPr/>
      <dgm:t>
        <a:bodyPr/>
        <a:lstStyle/>
        <a:p>
          <a:endParaRPr lang="es-ES"/>
        </a:p>
      </dgm:t>
    </dgm:pt>
    <dgm:pt modelId="{2BE86B1D-7624-4986-8D3F-7EB6930431A9}" type="pres">
      <dgm:prSet presAssocID="{8B673788-DA74-45AF-B6ED-1AADCFD9C38F}" presName="root2" presStyleCnt="0"/>
      <dgm:spPr/>
    </dgm:pt>
    <dgm:pt modelId="{5F68F2CA-1F6B-4475-BA09-C2C33CD40220}" type="pres">
      <dgm:prSet presAssocID="{8B673788-DA74-45AF-B6ED-1AADCFD9C38F}" presName="LevelTwoTextNode" presStyleLbl="node2" presStyleIdx="2" presStyleCnt="3" custScaleX="551089" custScaleY="219534" custLinFactNeighborX="-8315" custLinFactNeighborY="-11158">
        <dgm:presLayoutVars>
          <dgm:chPref val="3"/>
        </dgm:presLayoutVars>
      </dgm:prSet>
      <dgm:spPr/>
      <dgm:t>
        <a:bodyPr/>
        <a:lstStyle/>
        <a:p>
          <a:endParaRPr lang="es-ES"/>
        </a:p>
      </dgm:t>
    </dgm:pt>
    <dgm:pt modelId="{FB6A1D4B-0B25-46CF-8FC5-64DA7E273BA4}" type="pres">
      <dgm:prSet presAssocID="{8B673788-DA74-45AF-B6ED-1AADCFD9C38F}" presName="level3hierChild" presStyleCnt="0"/>
      <dgm:spPr/>
    </dgm:pt>
  </dgm:ptLst>
  <dgm:cxnLst>
    <dgm:cxn modelId="{E11BD339-A18F-4509-8291-B1ADE0C78D34}" srcId="{3AA4D30C-8C59-4407-AED6-29781E6FBBFA}" destId="{7B26FF01-F4AC-41D5-9FBE-70D904957910}" srcOrd="0" destOrd="0" parTransId="{B24CC50F-AED2-4DCD-AE46-9FCCA78D7346}" sibTransId="{C528175B-A38A-4901-AD5F-345C0290CD66}"/>
    <dgm:cxn modelId="{0A5DE8AE-9CCF-4036-9033-3CD708B24BFB}" srcId="{F499178E-B39C-4976-A361-AE071A4E354A}" destId="{8B673788-DA74-45AF-B6ED-1AADCFD9C38F}" srcOrd="0" destOrd="0" parTransId="{C1F67402-70AA-4586-A117-5F5DBFC5528A}" sibTransId="{D34BA6FD-F5C2-457D-AA34-5A127ADAD297}"/>
    <dgm:cxn modelId="{CE3720BA-3BF7-4451-8832-DDBFD29E3BAE}" type="presOf" srcId="{5AE14C9E-64EE-43A5-9B48-D33899A06C6F}" destId="{1815D4DD-F1A2-49F6-9CEC-F4D3DCAE5352}" srcOrd="0" destOrd="0" presId="urn:microsoft.com/office/officeart/2005/8/layout/hierarchy2"/>
    <dgm:cxn modelId="{F028C22D-435F-4192-9660-9FF5D453C4E7}" type="presOf" srcId="{C1F67402-70AA-4586-A117-5F5DBFC5528A}" destId="{C9594954-2F88-4AD2-B8D9-901FF240A25C}" srcOrd="1" destOrd="0" presId="urn:microsoft.com/office/officeart/2005/8/layout/hierarchy2"/>
    <dgm:cxn modelId="{E6E33266-9391-4C37-A330-8FCF6DCE7AA9}" type="presOf" srcId="{6222AC64-EAF1-4150-A074-A83ECF8F0063}" destId="{08BDC28D-BFDD-4E1D-B47E-B5A3CE088951}" srcOrd="0" destOrd="0" presId="urn:microsoft.com/office/officeart/2005/8/layout/hierarchy2"/>
    <dgm:cxn modelId="{EF7B061B-EB68-4D94-9AB1-794EF914DA31}" srcId="{5AE14C9E-64EE-43A5-9B48-D33899A06C6F}" destId="{63127025-0D7D-44AE-A138-E636BD4D3CDA}" srcOrd="2" destOrd="0" parTransId="{03B64CC6-5310-470E-A51D-8B87B0C80394}" sibTransId="{8F7B29F3-17B7-4676-BF0A-304D3DBC1090}"/>
    <dgm:cxn modelId="{27AF4036-43E4-4C11-8BB0-FC6F92268C36}" type="presOf" srcId="{C1F67402-70AA-4586-A117-5F5DBFC5528A}" destId="{875D117B-1267-4AD9-928F-7E23FB30FD84}" srcOrd="0" destOrd="0" presId="urn:microsoft.com/office/officeart/2005/8/layout/hierarchy2"/>
    <dgm:cxn modelId="{BB9EB3CC-6A09-41A9-A95F-61A420628828}" srcId="{63127025-0D7D-44AE-A138-E636BD4D3CDA}" destId="{77F9081A-0249-4890-A425-1339EF4378E1}" srcOrd="0" destOrd="0" parTransId="{6222AC64-EAF1-4150-A074-A83ECF8F0063}" sibTransId="{67B342D7-1757-42E9-ADC4-706B70717698}"/>
    <dgm:cxn modelId="{4B62DE45-19F4-49FF-B5A5-121B42CDD95B}" type="presOf" srcId="{B24CC50F-AED2-4DCD-AE46-9FCCA78D7346}" destId="{7E4FA64C-87BB-4959-9E7D-5DE4092A54C7}" srcOrd="0" destOrd="0" presId="urn:microsoft.com/office/officeart/2005/8/layout/hierarchy2"/>
    <dgm:cxn modelId="{82C10FE0-EDEA-451B-9A80-3574C873DBF8}" type="presOf" srcId="{B24CC50F-AED2-4DCD-AE46-9FCCA78D7346}" destId="{FB711B40-2173-4413-864C-3B4BF4F23D78}" srcOrd="1" destOrd="0" presId="urn:microsoft.com/office/officeart/2005/8/layout/hierarchy2"/>
    <dgm:cxn modelId="{AE1247F6-3CFE-4E89-9FB4-E737705830AB}" srcId="{5AE14C9E-64EE-43A5-9B48-D33899A06C6F}" destId="{3AA4D30C-8C59-4407-AED6-29781E6FBBFA}" srcOrd="1" destOrd="0" parTransId="{D22D73B5-E198-41F7-A66F-AF419F14F3BB}" sibTransId="{1F175462-029F-4FD9-88CC-13F5C331B535}"/>
    <dgm:cxn modelId="{45F06199-60E4-4B10-B774-F483008EC86A}" srcId="{5AE14C9E-64EE-43A5-9B48-D33899A06C6F}" destId="{3C70DB75-518A-452F-8284-363389662BDA}" srcOrd="0" destOrd="0" parTransId="{8D88E564-5C5D-4830-815C-B0B0F8689860}" sibTransId="{19306AF2-C6CB-4F2E-B606-76CD4B59187A}"/>
    <dgm:cxn modelId="{546867DB-12BB-4118-B256-86F1966A430E}" type="presOf" srcId="{77F9081A-0249-4890-A425-1339EF4378E1}" destId="{E053170F-6BF2-4E5C-874C-83BD2BE71F32}" srcOrd="0" destOrd="0" presId="urn:microsoft.com/office/officeart/2005/8/layout/hierarchy2"/>
    <dgm:cxn modelId="{649588ED-8460-4815-9A8D-D2D4BB0CDA21}" type="presOf" srcId="{8B673788-DA74-45AF-B6ED-1AADCFD9C38F}" destId="{5F68F2CA-1F6B-4475-BA09-C2C33CD40220}" srcOrd="0" destOrd="0" presId="urn:microsoft.com/office/officeart/2005/8/layout/hierarchy2"/>
    <dgm:cxn modelId="{4F03C474-BA61-4B0A-B92B-5216FD955E76}" srcId="{5AE14C9E-64EE-43A5-9B48-D33899A06C6F}" destId="{F499178E-B39C-4976-A361-AE071A4E354A}" srcOrd="3" destOrd="0" parTransId="{7033ADA8-E25A-4EBE-8F14-EE6AFEDD00F0}" sibTransId="{0F5B362E-B4D4-4D91-B900-ED401A897372}"/>
    <dgm:cxn modelId="{A05B34F6-AD2E-4CDF-B7FB-05B982ABFECE}" type="presOf" srcId="{6222AC64-EAF1-4150-A074-A83ECF8F0063}" destId="{79F64426-B6B3-4EDE-AD67-1540E6A84731}" srcOrd="1" destOrd="0" presId="urn:microsoft.com/office/officeart/2005/8/layout/hierarchy2"/>
    <dgm:cxn modelId="{5069BE73-159A-4C16-B553-9AF5DF6173B0}" type="presOf" srcId="{3AA4D30C-8C59-4407-AED6-29781E6FBBFA}" destId="{EB5CE59D-0D6F-4A8B-991D-A0EC490E0A1E}" srcOrd="0" destOrd="0" presId="urn:microsoft.com/office/officeart/2005/8/layout/hierarchy2"/>
    <dgm:cxn modelId="{2C9BB4DD-09CD-4A08-8C9E-7FF389F066CD}" type="presOf" srcId="{3C70DB75-518A-452F-8284-363389662BDA}" destId="{F4C158D3-399D-4842-B921-07D57144DF8E}" srcOrd="0" destOrd="0" presId="urn:microsoft.com/office/officeart/2005/8/layout/hierarchy2"/>
    <dgm:cxn modelId="{EC6A56B2-8A60-4C6D-ADC7-81F5EBB1696A}" type="presOf" srcId="{7B26FF01-F4AC-41D5-9FBE-70D904957910}" destId="{8FF7656A-6185-4386-9B54-F9230DFE1569}" srcOrd="0" destOrd="0" presId="urn:microsoft.com/office/officeart/2005/8/layout/hierarchy2"/>
    <dgm:cxn modelId="{FD5016AC-D0CE-488C-860B-85535B99D782}" type="presOf" srcId="{F499178E-B39C-4976-A361-AE071A4E354A}" destId="{3257065A-C4A3-4442-8C71-5C9E2EB11478}" srcOrd="0" destOrd="0" presId="urn:microsoft.com/office/officeart/2005/8/layout/hierarchy2"/>
    <dgm:cxn modelId="{161BAAFA-1A7A-4099-A47F-A1CEE385702B}" type="presOf" srcId="{63127025-0D7D-44AE-A138-E636BD4D3CDA}" destId="{6BFFA581-8656-4F28-A999-355394D926DB}" srcOrd="0" destOrd="0" presId="urn:microsoft.com/office/officeart/2005/8/layout/hierarchy2"/>
    <dgm:cxn modelId="{36463390-F727-4BBF-B1FE-AA9F83145143}" type="presParOf" srcId="{1815D4DD-F1A2-49F6-9CEC-F4D3DCAE5352}" destId="{3BDBACC2-939E-45A0-9921-BD2FB6E92254}" srcOrd="0" destOrd="0" presId="urn:microsoft.com/office/officeart/2005/8/layout/hierarchy2"/>
    <dgm:cxn modelId="{0DC376BE-84E4-4328-AE18-6B6D988C5100}" type="presParOf" srcId="{3BDBACC2-939E-45A0-9921-BD2FB6E92254}" destId="{F4C158D3-399D-4842-B921-07D57144DF8E}" srcOrd="0" destOrd="0" presId="urn:microsoft.com/office/officeart/2005/8/layout/hierarchy2"/>
    <dgm:cxn modelId="{A144C4EA-F6B8-4B7E-AD5E-6F2EF27B24BC}" type="presParOf" srcId="{3BDBACC2-939E-45A0-9921-BD2FB6E92254}" destId="{953A4539-44D4-41BF-A832-8F50688FC736}" srcOrd="1" destOrd="0" presId="urn:microsoft.com/office/officeart/2005/8/layout/hierarchy2"/>
    <dgm:cxn modelId="{18199863-CD65-42F8-81EC-546DAAD02504}" type="presParOf" srcId="{1815D4DD-F1A2-49F6-9CEC-F4D3DCAE5352}" destId="{58EC6040-F101-4F88-BA3E-CC24603E0BF4}" srcOrd="1" destOrd="0" presId="urn:microsoft.com/office/officeart/2005/8/layout/hierarchy2"/>
    <dgm:cxn modelId="{BB69B452-9AFC-4C14-9068-0AB818FED5B5}" type="presParOf" srcId="{58EC6040-F101-4F88-BA3E-CC24603E0BF4}" destId="{EB5CE59D-0D6F-4A8B-991D-A0EC490E0A1E}" srcOrd="0" destOrd="0" presId="urn:microsoft.com/office/officeart/2005/8/layout/hierarchy2"/>
    <dgm:cxn modelId="{3CA1BDE7-EE29-4B91-A508-C2F5BB8F7278}" type="presParOf" srcId="{58EC6040-F101-4F88-BA3E-CC24603E0BF4}" destId="{F3D37A2D-898F-4089-BE09-72782F63CA3E}" srcOrd="1" destOrd="0" presId="urn:microsoft.com/office/officeart/2005/8/layout/hierarchy2"/>
    <dgm:cxn modelId="{79767293-3C70-42B2-AD99-B64ABA5DCEF5}" type="presParOf" srcId="{F3D37A2D-898F-4089-BE09-72782F63CA3E}" destId="{7E4FA64C-87BB-4959-9E7D-5DE4092A54C7}" srcOrd="0" destOrd="0" presId="urn:microsoft.com/office/officeart/2005/8/layout/hierarchy2"/>
    <dgm:cxn modelId="{9309B279-5F93-4F9A-B775-1DFE89D4AAB7}" type="presParOf" srcId="{7E4FA64C-87BB-4959-9E7D-5DE4092A54C7}" destId="{FB711B40-2173-4413-864C-3B4BF4F23D78}" srcOrd="0" destOrd="0" presId="urn:microsoft.com/office/officeart/2005/8/layout/hierarchy2"/>
    <dgm:cxn modelId="{F48FF265-6C38-4A56-860F-EFCFAC4CAA64}" type="presParOf" srcId="{F3D37A2D-898F-4089-BE09-72782F63CA3E}" destId="{EDD973AD-139D-43EA-8028-496148DD4F04}" srcOrd="1" destOrd="0" presId="urn:microsoft.com/office/officeart/2005/8/layout/hierarchy2"/>
    <dgm:cxn modelId="{8E702052-2FC2-49DE-AD50-67CB067D83B8}" type="presParOf" srcId="{EDD973AD-139D-43EA-8028-496148DD4F04}" destId="{8FF7656A-6185-4386-9B54-F9230DFE1569}" srcOrd="0" destOrd="0" presId="urn:microsoft.com/office/officeart/2005/8/layout/hierarchy2"/>
    <dgm:cxn modelId="{0A0F3572-7EE4-49B5-A672-9259A935CD47}" type="presParOf" srcId="{EDD973AD-139D-43EA-8028-496148DD4F04}" destId="{1D983939-5E2F-41B8-8E65-C67D2A841D78}" srcOrd="1" destOrd="0" presId="urn:microsoft.com/office/officeart/2005/8/layout/hierarchy2"/>
    <dgm:cxn modelId="{4C7F9891-0346-4071-ABD1-0B9F68325709}" type="presParOf" srcId="{1815D4DD-F1A2-49F6-9CEC-F4D3DCAE5352}" destId="{66585D3D-7C1B-4941-9F5B-4FEC003D4A34}" srcOrd="2" destOrd="0" presId="urn:microsoft.com/office/officeart/2005/8/layout/hierarchy2"/>
    <dgm:cxn modelId="{82D7F198-24FD-49D3-9E1E-C123B56093D5}" type="presParOf" srcId="{66585D3D-7C1B-4941-9F5B-4FEC003D4A34}" destId="{6BFFA581-8656-4F28-A999-355394D926DB}" srcOrd="0" destOrd="0" presId="urn:microsoft.com/office/officeart/2005/8/layout/hierarchy2"/>
    <dgm:cxn modelId="{34435AA7-933E-4FD7-A7B5-20D7DBC98960}" type="presParOf" srcId="{66585D3D-7C1B-4941-9F5B-4FEC003D4A34}" destId="{A08E89B1-AEC7-4C46-805A-6CADD3B42D2E}" srcOrd="1" destOrd="0" presId="urn:microsoft.com/office/officeart/2005/8/layout/hierarchy2"/>
    <dgm:cxn modelId="{CA1A5E8E-A1A8-431D-B6AB-687213EED1DB}" type="presParOf" srcId="{A08E89B1-AEC7-4C46-805A-6CADD3B42D2E}" destId="{08BDC28D-BFDD-4E1D-B47E-B5A3CE088951}" srcOrd="0" destOrd="0" presId="urn:microsoft.com/office/officeart/2005/8/layout/hierarchy2"/>
    <dgm:cxn modelId="{06BD1F2B-DA89-4526-BAA8-85E381F44342}" type="presParOf" srcId="{08BDC28D-BFDD-4E1D-B47E-B5A3CE088951}" destId="{79F64426-B6B3-4EDE-AD67-1540E6A84731}" srcOrd="0" destOrd="0" presId="urn:microsoft.com/office/officeart/2005/8/layout/hierarchy2"/>
    <dgm:cxn modelId="{57D40D19-8079-4E21-99E1-B8C616884CDE}" type="presParOf" srcId="{A08E89B1-AEC7-4C46-805A-6CADD3B42D2E}" destId="{EA005202-2AD4-498F-9904-C2E1884BB2E5}" srcOrd="1" destOrd="0" presId="urn:microsoft.com/office/officeart/2005/8/layout/hierarchy2"/>
    <dgm:cxn modelId="{F315C5CD-7C2E-48D0-AF4D-3E38044F9B62}" type="presParOf" srcId="{EA005202-2AD4-498F-9904-C2E1884BB2E5}" destId="{E053170F-6BF2-4E5C-874C-83BD2BE71F32}" srcOrd="0" destOrd="0" presId="urn:microsoft.com/office/officeart/2005/8/layout/hierarchy2"/>
    <dgm:cxn modelId="{F0DB5625-43F0-4C02-AB8A-0D8876B8F766}" type="presParOf" srcId="{EA005202-2AD4-498F-9904-C2E1884BB2E5}" destId="{2F78A087-1B6A-425D-89AA-C1D3EC915DE7}" srcOrd="1" destOrd="0" presId="urn:microsoft.com/office/officeart/2005/8/layout/hierarchy2"/>
    <dgm:cxn modelId="{A1363A46-3089-4F1E-968D-6B4688D0EA43}" type="presParOf" srcId="{1815D4DD-F1A2-49F6-9CEC-F4D3DCAE5352}" destId="{F36DC3FD-ABB0-4256-8ED3-D1B512B3DE04}" srcOrd="3" destOrd="0" presId="urn:microsoft.com/office/officeart/2005/8/layout/hierarchy2"/>
    <dgm:cxn modelId="{1515AA48-B691-4AA0-B27D-DE81EC61798D}" type="presParOf" srcId="{F36DC3FD-ABB0-4256-8ED3-D1B512B3DE04}" destId="{3257065A-C4A3-4442-8C71-5C9E2EB11478}" srcOrd="0" destOrd="0" presId="urn:microsoft.com/office/officeart/2005/8/layout/hierarchy2"/>
    <dgm:cxn modelId="{11ABFEAB-8602-47E6-94D5-1AE43077FA1B}" type="presParOf" srcId="{F36DC3FD-ABB0-4256-8ED3-D1B512B3DE04}" destId="{7C0F3FCA-FC91-44DB-B4D5-A18085CE0602}" srcOrd="1" destOrd="0" presId="urn:microsoft.com/office/officeart/2005/8/layout/hierarchy2"/>
    <dgm:cxn modelId="{F6B9600A-C43C-4479-9736-96EDDFF268F9}" type="presParOf" srcId="{7C0F3FCA-FC91-44DB-B4D5-A18085CE0602}" destId="{875D117B-1267-4AD9-928F-7E23FB30FD84}" srcOrd="0" destOrd="0" presId="urn:microsoft.com/office/officeart/2005/8/layout/hierarchy2"/>
    <dgm:cxn modelId="{D4ABFFAA-3A91-44F4-B7B2-7D62F324AB6A}" type="presParOf" srcId="{875D117B-1267-4AD9-928F-7E23FB30FD84}" destId="{C9594954-2F88-4AD2-B8D9-901FF240A25C}" srcOrd="0" destOrd="0" presId="urn:microsoft.com/office/officeart/2005/8/layout/hierarchy2"/>
    <dgm:cxn modelId="{8BC6A988-000B-434D-8D05-E685D3971B50}" type="presParOf" srcId="{7C0F3FCA-FC91-44DB-B4D5-A18085CE0602}" destId="{2BE86B1D-7624-4986-8D3F-7EB6930431A9}" srcOrd="1" destOrd="0" presId="urn:microsoft.com/office/officeart/2005/8/layout/hierarchy2"/>
    <dgm:cxn modelId="{4BFD5AB2-46C9-4FCD-9096-67EE7136F9A5}" type="presParOf" srcId="{2BE86B1D-7624-4986-8D3F-7EB6930431A9}" destId="{5F68F2CA-1F6B-4475-BA09-C2C33CD40220}" srcOrd="0" destOrd="0" presId="urn:microsoft.com/office/officeart/2005/8/layout/hierarchy2"/>
    <dgm:cxn modelId="{9B6851D4-9C52-4CBD-A0F6-5AB708B59B1A}" type="presParOf" srcId="{2BE86B1D-7624-4986-8D3F-7EB6930431A9}" destId="{FB6A1D4B-0B25-46CF-8FC5-64DA7E273BA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EBAA3-FBA8-4A87-BD5B-E5007A22BD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91940D6-6744-406B-9016-0DC8C827CEB2}">
      <dgm:prSet phldrT="[Texto]"/>
      <dgm:spPr/>
      <dgm:t>
        <a:bodyPr/>
        <a:lstStyle/>
        <a:p>
          <a:r>
            <a:rPr lang="es-ES" b="1" dirty="0" smtClean="0"/>
            <a:t>ETAPAS</a:t>
          </a:r>
          <a:endParaRPr lang="es-ES" b="1" dirty="0"/>
        </a:p>
      </dgm:t>
    </dgm:pt>
    <dgm:pt modelId="{3CA6682E-EC51-4235-8C66-85FB5033275A}" type="parTrans" cxnId="{3AAEF71D-41D2-450A-A610-BBC6D18C5CC5}">
      <dgm:prSet/>
      <dgm:spPr/>
      <dgm:t>
        <a:bodyPr/>
        <a:lstStyle/>
        <a:p>
          <a:endParaRPr lang="es-ES"/>
        </a:p>
      </dgm:t>
    </dgm:pt>
    <dgm:pt modelId="{F1F30C27-1C38-4070-B9D3-2CDBD318EFE9}" type="sibTrans" cxnId="{3AAEF71D-41D2-450A-A610-BBC6D18C5CC5}">
      <dgm:prSet/>
      <dgm:spPr/>
      <dgm:t>
        <a:bodyPr/>
        <a:lstStyle/>
        <a:p>
          <a:endParaRPr lang="es-ES"/>
        </a:p>
      </dgm:t>
    </dgm:pt>
    <dgm:pt modelId="{FDEA18AD-400F-4C6A-B062-1114FACBFEAD}">
      <dgm:prSet phldrT="[Texto]"/>
      <dgm:spPr/>
      <dgm:t>
        <a:bodyPr/>
        <a:lstStyle/>
        <a:p>
          <a:r>
            <a:rPr lang="es-ES" b="1" dirty="0" smtClean="0"/>
            <a:t>Tanteo</a:t>
          </a:r>
          <a:endParaRPr lang="es-ES" b="1" dirty="0"/>
        </a:p>
      </dgm:t>
    </dgm:pt>
    <dgm:pt modelId="{CDB387C8-BC06-46E6-A4E0-3D8B6CB1163F}" type="parTrans" cxnId="{FC1CCABB-BE2C-4B66-8EEB-4DC878959D61}">
      <dgm:prSet/>
      <dgm:spPr/>
      <dgm:t>
        <a:bodyPr/>
        <a:lstStyle/>
        <a:p>
          <a:endParaRPr lang="es-ES"/>
        </a:p>
      </dgm:t>
    </dgm:pt>
    <dgm:pt modelId="{02455D07-F818-4CEA-9670-AFD240CF4EA0}" type="sibTrans" cxnId="{FC1CCABB-BE2C-4B66-8EEB-4DC878959D61}">
      <dgm:prSet/>
      <dgm:spPr/>
      <dgm:t>
        <a:bodyPr/>
        <a:lstStyle/>
        <a:p>
          <a:endParaRPr lang="es-ES"/>
        </a:p>
      </dgm:t>
    </dgm:pt>
    <dgm:pt modelId="{D7CB81DD-5ED4-4784-ADA0-020C259372A1}">
      <dgm:prSet phldrT="[Texto]"/>
      <dgm:spPr/>
      <dgm:t>
        <a:bodyPr/>
        <a:lstStyle/>
        <a:p>
          <a:r>
            <a:rPr lang="es-ES" b="1" dirty="0" smtClean="0"/>
            <a:t>Discusión</a:t>
          </a:r>
          <a:endParaRPr lang="es-ES" b="1" dirty="0"/>
        </a:p>
      </dgm:t>
    </dgm:pt>
    <dgm:pt modelId="{167B1D34-410D-4220-9203-F05619FE5EF6}" type="parTrans" cxnId="{EB39E5DC-45EF-48EF-BB92-83CB5ACAF8D5}">
      <dgm:prSet/>
      <dgm:spPr/>
      <dgm:t>
        <a:bodyPr/>
        <a:lstStyle/>
        <a:p>
          <a:endParaRPr lang="es-ES"/>
        </a:p>
      </dgm:t>
    </dgm:pt>
    <dgm:pt modelId="{A0DD78B4-7BA6-4CF3-A155-BE5C0F5D5060}" type="sibTrans" cxnId="{EB39E5DC-45EF-48EF-BB92-83CB5ACAF8D5}">
      <dgm:prSet/>
      <dgm:spPr/>
      <dgm:t>
        <a:bodyPr/>
        <a:lstStyle/>
        <a:p>
          <a:endParaRPr lang="es-ES"/>
        </a:p>
      </dgm:t>
    </dgm:pt>
    <dgm:pt modelId="{22EE67BD-B343-4671-833A-61818D858980}">
      <dgm:prSet phldrT="[Texto]"/>
      <dgm:spPr/>
      <dgm:t>
        <a:bodyPr/>
        <a:lstStyle/>
        <a:p>
          <a:r>
            <a:rPr lang="es-ES" b="1" dirty="0" smtClean="0"/>
            <a:t>Acuerdo</a:t>
          </a:r>
          <a:endParaRPr lang="es-ES" b="1" dirty="0"/>
        </a:p>
      </dgm:t>
    </dgm:pt>
    <dgm:pt modelId="{72376778-4DD0-428C-A365-EC20C83AC6D9}" type="parTrans" cxnId="{6C57DEB0-41D1-4EC2-9A41-1743FD594A87}">
      <dgm:prSet/>
      <dgm:spPr/>
      <dgm:t>
        <a:bodyPr/>
        <a:lstStyle/>
        <a:p>
          <a:endParaRPr lang="es-ES"/>
        </a:p>
      </dgm:t>
    </dgm:pt>
    <dgm:pt modelId="{385E9C74-1217-4713-A787-8083E98E4C43}" type="sibTrans" cxnId="{6C57DEB0-41D1-4EC2-9A41-1743FD594A87}">
      <dgm:prSet/>
      <dgm:spPr/>
      <dgm:t>
        <a:bodyPr/>
        <a:lstStyle/>
        <a:p>
          <a:endParaRPr lang="es-ES"/>
        </a:p>
      </dgm:t>
    </dgm:pt>
    <dgm:pt modelId="{F1148931-C010-4AD8-8820-67F10C5A4B1C}">
      <dgm:prSet phldrT="[Texto]"/>
      <dgm:spPr/>
      <dgm:t>
        <a:bodyPr/>
        <a:lstStyle/>
        <a:p>
          <a:r>
            <a:rPr lang="es-ES" b="1" dirty="0" smtClean="0"/>
            <a:t>Propuestas</a:t>
          </a:r>
          <a:endParaRPr lang="es-ES" b="1" dirty="0"/>
        </a:p>
      </dgm:t>
    </dgm:pt>
    <dgm:pt modelId="{A4A29FEC-2912-48EF-A205-C5D4276E73DD}" type="parTrans" cxnId="{7CE47424-F736-451F-8F43-E27F0E0EC022}">
      <dgm:prSet/>
      <dgm:spPr/>
      <dgm:t>
        <a:bodyPr/>
        <a:lstStyle/>
        <a:p>
          <a:endParaRPr lang="es-ES"/>
        </a:p>
      </dgm:t>
    </dgm:pt>
    <dgm:pt modelId="{4348DF0E-AE51-45A6-9B64-6BA5D42EDA84}" type="sibTrans" cxnId="{7CE47424-F736-451F-8F43-E27F0E0EC022}">
      <dgm:prSet/>
      <dgm:spPr/>
      <dgm:t>
        <a:bodyPr/>
        <a:lstStyle/>
        <a:p>
          <a:endParaRPr lang="es-ES"/>
        </a:p>
      </dgm:t>
    </dgm:pt>
    <dgm:pt modelId="{B231C609-FCD1-4B7A-A746-4DEE587200A8}">
      <dgm:prSet phldrT="[Texto]"/>
      <dgm:spPr/>
      <dgm:t>
        <a:bodyPr/>
        <a:lstStyle/>
        <a:p>
          <a:r>
            <a:rPr lang="es-ES" b="1" dirty="0" smtClean="0"/>
            <a:t>Preparación</a:t>
          </a:r>
          <a:endParaRPr lang="es-ES" b="1" dirty="0"/>
        </a:p>
      </dgm:t>
    </dgm:pt>
    <dgm:pt modelId="{A34BAB2F-C6CA-46DA-82BC-F0AC39F303F0}" type="parTrans" cxnId="{33576BB5-04C7-4E59-BCAB-6BE9C5ABD939}">
      <dgm:prSet/>
      <dgm:spPr/>
      <dgm:t>
        <a:bodyPr/>
        <a:lstStyle/>
        <a:p>
          <a:endParaRPr lang="es-ES"/>
        </a:p>
      </dgm:t>
    </dgm:pt>
    <dgm:pt modelId="{23154903-D9D9-4A47-A164-2F3782CD4BD8}" type="sibTrans" cxnId="{33576BB5-04C7-4E59-BCAB-6BE9C5ABD939}">
      <dgm:prSet/>
      <dgm:spPr/>
      <dgm:t>
        <a:bodyPr/>
        <a:lstStyle/>
        <a:p>
          <a:endParaRPr lang="es-ES"/>
        </a:p>
      </dgm:t>
    </dgm:pt>
    <dgm:pt modelId="{766954E6-CB62-4A3E-9A89-A67DB8BC61E3}" type="pres">
      <dgm:prSet presAssocID="{548EBAA3-FBA8-4A87-BD5B-E5007A22BD4A}" presName="hierChild1" presStyleCnt="0">
        <dgm:presLayoutVars>
          <dgm:orgChart val="1"/>
          <dgm:chPref val="1"/>
          <dgm:dir/>
          <dgm:animOne val="branch"/>
          <dgm:animLvl val="lvl"/>
          <dgm:resizeHandles/>
        </dgm:presLayoutVars>
      </dgm:prSet>
      <dgm:spPr/>
      <dgm:t>
        <a:bodyPr/>
        <a:lstStyle/>
        <a:p>
          <a:endParaRPr lang="es-ES"/>
        </a:p>
      </dgm:t>
    </dgm:pt>
    <dgm:pt modelId="{7C0A40D2-4AE0-4C9B-B2F0-1A49C5B8C7AC}" type="pres">
      <dgm:prSet presAssocID="{591940D6-6744-406B-9016-0DC8C827CEB2}" presName="hierRoot1" presStyleCnt="0">
        <dgm:presLayoutVars>
          <dgm:hierBranch val="init"/>
        </dgm:presLayoutVars>
      </dgm:prSet>
      <dgm:spPr/>
    </dgm:pt>
    <dgm:pt modelId="{5730A04E-BC11-485C-AE3C-990E6C507179}" type="pres">
      <dgm:prSet presAssocID="{591940D6-6744-406B-9016-0DC8C827CEB2}" presName="rootComposite1" presStyleCnt="0"/>
      <dgm:spPr/>
    </dgm:pt>
    <dgm:pt modelId="{3717328C-4675-42F6-A36A-1B12890AA94A}" type="pres">
      <dgm:prSet presAssocID="{591940D6-6744-406B-9016-0DC8C827CEB2}" presName="rootText1" presStyleLbl="node0" presStyleIdx="0" presStyleCnt="2" custLinFactNeighborX="-210" custLinFactNeighborY="-68254">
        <dgm:presLayoutVars>
          <dgm:chPref val="3"/>
        </dgm:presLayoutVars>
      </dgm:prSet>
      <dgm:spPr/>
      <dgm:t>
        <a:bodyPr/>
        <a:lstStyle/>
        <a:p>
          <a:endParaRPr lang="es-ES"/>
        </a:p>
      </dgm:t>
    </dgm:pt>
    <dgm:pt modelId="{2D2B68D0-03ED-4E51-8F95-9C1FD7D5331E}" type="pres">
      <dgm:prSet presAssocID="{591940D6-6744-406B-9016-0DC8C827CEB2}" presName="rootConnector1" presStyleLbl="node1" presStyleIdx="0" presStyleCnt="0"/>
      <dgm:spPr/>
      <dgm:t>
        <a:bodyPr/>
        <a:lstStyle/>
        <a:p>
          <a:endParaRPr lang="es-ES"/>
        </a:p>
      </dgm:t>
    </dgm:pt>
    <dgm:pt modelId="{A784D25F-7677-4240-8AE5-E5FD6286CCAB}" type="pres">
      <dgm:prSet presAssocID="{591940D6-6744-406B-9016-0DC8C827CEB2}" presName="hierChild2" presStyleCnt="0"/>
      <dgm:spPr/>
    </dgm:pt>
    <dgm:pt modelId="{26675EC4-9C9C-400F-A36A-50D1CF93AA62}" type="pres">
      <dgm:prSet presAssocID="{CDB387C8-BC06-46E6-A4E0-3D8B6CB1163F}" presName="Name37" presStyleLbl="parChTrans1D2" presStyleIdx="0" presStyleCnt="4"/>
      <dgm:spPr/>
      <dgm:t>
        <a:bodyPr/>
        <a:lstStyle/>
        <a:p>
          <a:endParaRPr lang="es-ES"/>
        </a:p>
      </dgm:t>
    </dgm:pt>
    <dgm:pt modelId="{120916CB-65E5-4AE9-A003-819EBB509E3E}" type="pres">
      <dgm:prSet presAssocID="{FDEA18AD-400F-4C6A-B062-1114FACBFEAD}" presName="hierRoot2" presStyleCnt="0">
        <dgm:presLayoutVars>
          <dgm:hierBranch val="init"/>
        </dgm:presLayoutVars>
      </dgm:prSet>
      <dgm:spPr/>
    </dgm:pt>
    <dgm:pt modelId="{3737FA5A-C568-463D-9CA6-418D2E1B8F0B}" type="pres">
      <dgm:prSet presAssocID="{FDEA18AD-400F-4C6A-B062-1114FACBFEAD}" presName="rootComposite" presStyleCnt="0"/>
      <dgm:spPr/>
    </dgm:pt>
    <dgm:pt modelId="{00C92CED-1AA3-476A-B20E-D883573E269E}" type="pres">
      <dgm:prSet presAssocID="{FDEA18AD-400F-4C6A-B062-1114FACBFEAD}" presName="rootText" presStyleLbl="node2" presStyleIdx="0" presStyleCnt="4">
        <dgm:presLayoutVars>
          <dgm:chPref val="3"/>
        </dgm:presLayoutVars>
      </dgm:prSet>
      <dgm:spPr/>
      <dgm:t>
        <a:bodyPr/>
        <a:lstStyle/>
        <a:p>
          <a:endParaRPr lang="es-ES"/>
        </a:p>
      </dgm:t>
    </dgm:pt>
    <dgm:pt modelId="{EAB5C2BF-2918-46F4-B625-31EA06F5B4A6}" type="pres">
      <dgm:prSet presAssocID="{FDEA18AD-400F-4C6A-B062-1114FACBFEAD}" presName="rootConnector" presStyleLbl="node2" presStyleIdx="0" presStyleCnt="4"/>
      <dgm:spPr/>
      <dgm:t>
        <a:bodyPr/>
        <a:lstStyle/>
        <a:p>
          <a:endParaRPr lang="es-ES"/>
        </a:p>
      </dgm:t>
    </dgm:pt>
    <dgm:pt modelId="{860ECC20-2B41-46D2-A612-020D6EEE66DA}" type="pres">
      <dgm:prSet presAssocID="{FDEA18AD-400F-4C6A-B062-1114FACBFEAD}" presName="hierChild4" presStyleCnt="0"/>
      <dgm:spPr/>
    </dgm:pt>
    <dgm:pt modelId="{4FAA2EE9-0B50-4AC1-ABC2-847BA83AB121}" type="pres">
      <dgm:prSet presAssocID="{FDEA18AD-400F-4C6A-B062-1114FACBFEAD}" presName="hierChild5" presStyleCnt="0"/>
      <dgm:spPr/>
    </dgm:pt>
    <dgm:pt modelId="{A7020EC6-455F-4DBC-B9F4-2DF44D803248}" type="pres">
      <dgm:prSet presAssocID="{167B1D34-410D-4220-9203-F05619FE5EF6}" presName="Name37" presStyleLbl="parChTrans1D2" presStyleIdx="1" presStyleCnt="4"/>
      <dgm:spPr/>
      <dgm:t>
        <a:bodyPr/>
        <a:lstStyle/>
        <a:p>
          <a:endParaRPr lang="es-ES"/>
        </a:p>
      </dgm:t>
    </dgm:pt>
    <dgm:pt modelId="{DC4F7B06-CF58-48DA-8512-957A2E810A16}" type="pres">
      <dgm:prSet presAssocID="{D7CB81DD-5ED4-4784-ADA0-020C259372A1}" presName="hierRoot2" presStyleCnt="0">
        <dgm:presLayoutVars>
          <dgm:hierBranch val="init"/>
        </dgm:presLayoutVars>
      </dgm:prSet>
      <dgm:spPr/>
    </dgm:pt>
    <dgm:pt modelId="{2C3DD23E-ACD6-455E-B97D-5B27586470A2}" type="pres">
      <dgm:prSet presAssocID="{D7CB81DD-5ED4-4784-ADA0-020C259372A1}" presName="rootComposite" presStyleCnt="0"/>
      <dgm:spPr/>
    </dgm:pt>
    <dgm:pt modelId="{141A08A0-756F-440A-A480-D3F44ABE5429}" type="pres">
      <dgm:prSet presAssocID="{D7CB81DD-5ED4-4784-ADA0-020C259372A1}" presName="rootText" presStyleLbl="node2" presStyleIdx="1" presStyleCnt="4" custLinFactY="11665" custLinFactNeighborX="-13095" custLinFactNeighborY="100000">
        <dgm:presLayoutVars>
          <dgm:chPref val="3"/>
        </dgm:presLayoutVars>
      </dgm:prSet>
      <dgm:spPr/>
      <dgm:t>
        <a:bodyPr/>
        <a:lstStyle/>
        <a:p>
          <a:endParaRPr lang="es-ES"/>
        </a:p>
      </dgm:t>
    </dgm:pt>
    <dgm:pt modelId="{FF5792F2-35A7-4721-A7D5-795AF568CAF2}" type="pres">
      <dgm:prSet presAssocID="{D7CB81DD-5ED4-4784-ADA0-020C259372A1}" presName="rootConnector" presStyleLbl="node2" presStyleIdx="1" presStyleCnt="4"/>
      <dgm:spPr/>
      <dgm:t>
        <a:bodyPr/>
        <a:lstStyle/>
        <a:p>
          <a:endParaRPr lang="es-ES"/>
        </a:p>
      </dgm:t>
    </dgm:pt>
    <dgm:pt modelId="{40BF3192-6D71-4227-BC09-5171D3237A9F}" type="pres">
      <dgm:prSet presAssocID="{D7CB81DD-5ED4-4784-ADA0-020C259372A1}" presName="hierChild4" presStyleCnt="0"/>
      <dgm:spPr/>
    </dgm:pt>
    <dgm:pt modelId="{9746A89E-82CD-458E-AFBE-9AB1384EF4B6}" type="pres">
      <dgm:prSet presAssocID="{D7CB81DD-5ED4-4784-ADA0-020C259372A1}" presName="hierChild5" presStyleCnt="0"/>
      <dgm:spPr/>
    </dgm:pt>
    <dgm:pt modelId="{0F00E1C1-5680-485C-8B32-C1F604C2F633}" type="pres">
      <dgm:prSet presAssocID="{72376778-4DD0-428C-A365-EC20C83AC6D9}" presName="Name37" presStyleLbl="parChTrans1D2" presStyleIdx="2" presStyleCnt="4"/>
      <dgm:spPr/>
      <dgm:t>
        <a:bodyPr/>
        <a:lstStyle/>
        <a:p>
          <a:endParaRPr lang="es-ES"/>
        </a:p>
      </dgm:t>
    </dgm:pt>
    <dgm:pt modelId="{57FA1831-EA3C-4B45-BFE4-7488E2AE06DF}" type="pres">
      <dgm:prSet presAssocID="{22EE67BD-B343-4671-833A-61818D858980}" presName="hierRoot2" presStyleCnt="0">
        <dgm:presLayoutVars>
          <dgm:hierBranch val="init"/>
        </dgm:presLayoutVars>
      </dgm:prSet>
      <dgm:spPr/>
    </dgm:pt>
    <dgm:pt modelId="{7E0D5FB1-67D4-4C35-B344-77FED766796D}" type="pres">
      <dgm:prSet presAssocID="{22EE67BD-B343-4671-833A-61818D858980}" presName="rootComposite" presStyleCnt="0"/>
      <dgm:spPr/>
    </dgm:pt>
    <dgm:pt modelId="{F97EB967-2D4E-40D8-B0EB-41A3FE50797C}" type="pres">
      <dgm:prSet presAssocID="{22EE67BD-B343-4671-833A-61818D858980}" presName="rootText" presStyleLbl="node2" presStyleIdx="2" presStyleCnt="4" custLinFactNeighborX="16536" custLinFactNeighborY="83283">
        <dgm:presLayoutVars>
          <dgm:chPref val="3"/>
        </dgm:presLayoutVars>
      </dgm:prSet>
      <dgm:spPr/>
      <dgm:t>
        <a:bodyPr/>
        <a:lstStyle/>
        <a:p>
          <a:endParaRPr lang="es-ES"/>
        </a:p>
      </dgm:t>
    </dgm:pt>
    <dgm:pt modelId="{D3EE20B7-6EAA-4342-8900-CDC81BFF5CF5}" type="pres">
      <dgm:prSet presAssocID="{22EE67BD-B343-4671-833A-61818D858980}" presName="rootConnector" presStyleLbl="node2" presStyleIdx="2" presStyleCnt="4"/>
      <dgm:spPr/>
      <dgm:t>
        <a:bodyPr/>
        <a:lstStyle/>
        <a:p>
          <a:endParaRPr lang="es-ES"/>
        </a:p>
      </dgm:t>
    </dgm:pt>
    <dgm:pt modelId="{38DD74C8-1BC8-4406-9685-C340505E008B}" type="pres">
      <dgm:prSet presAssocID="{22EE67BD-B343-4671-833A-61818D858980}" presName="hierChild4" presStyleCnt="0"/>
      <dgm:spPr/>
    </dgm:pt>
    <dgm:pt modelId="{A3A95137-6C34-47C8-99E8-9427815E1831}" type="pres">
      <dgm:prSet presAssocID="{22EE67BD-B343-4671-833A-61818D858980}" presName="hierChild5" presStyleCnt="0"/>
      <dgm:spPr/>
    </dgm:pt>
    <dgm:pt modelId="{AFDB5100-136B-4A35-80FE-B1DABC3A4F47}" type="pres">
      <dgm:prSet presAssocID="{A4A29FEC-2912-48EF-A205-C5D4276E73DD}" presName="Name37" presStyleLbl="parChTrans1D2" presStyleIdx="3" presStyleCnt="4"/>
      <dgm:spPr/>
      <dgm:t>
        <a:bodyPr/>
        <a:lstStyle/>
        <a:p>
          <a:endParaRPr lang="es-ES"/>
        </a:p>
      </dgm:t>
    </dgm:pt>
    <dgm:pt modelId="{CAEC578D-CD87-4E33-95E6-5E3987BA6C4D}" type="pres">
      <dgm:prSet presAssocID="{F1148931-C010-4AD8-8820-67F10C5A4B1C}" presName="hierRoot2" presStyleCnt="0">
        <dgm:presLayoutVars>
          <dgm:hierBranch val="init"/>
        </dgm:presLayoutVars>
      </dgm:prSet>
      <dgm:spPr/>
    </dgm:pt>
    <dgm:pt modelId="{A760EF01-39EC-4F0B-8FA4-CD99873BC1D8}" type="pres">
      <dgm:prSet presAssocID="{F1148931-C010-4AD8-8820-67F10C5A4B1C}" presName="rootComposite" presStyleCnt="0"/>
      <dgm:spPr/>
    </dgm:pt>
    <dgm:pt modelId="{2E17A03C-8BF7-424A-88B8-65DAAC9147FA}" type="pres">
      <dgm:prSet presAssocID="{F1148931-C010-4AD8-8820-67F10C5A4B1C}" presName="rootText" presStyleLbl="node2" presStyleIdx="3" presStyleCnt="4">
        <dgm:presLayoutVars>
          <dgm:chPref val="3"/>
        </dgm:presLayoutVars>
      </dgm:prSet>
      <dgm:spPr/>
      <dgm:t>
        <a:bodyPr/>
        <a:lstStyle/>
        <a:p>
          <a:endParaRPr lang="es-ES"/>
        </a:p>
      </dgm:t>
    </dgm:pt>
    <dgm:pt modelId="{E613C162-8D77-4593-B570-F8183BF4F2C2}" type="pres">
      <dgm:prSet presAssocID="{F1148931-C010-4AD8-8820-67F10C5A4B1C}" presName="rootConnector" presStyleLbl="node2" presStyleIdx="3" presStyleCnt="4"/>
      <dgm:spPr/>
      <dgm:t>
        <a:bodyPr/>
        <a:lstStyle/>
        <a:p>
          <a:endParaRPr lang="es-ES"/>
        </a:p>
      </dgm:t>
    </dgm:pt>
    <dgm:pt modelId="{4B17EF0C-54EF-442A-BD71-86833B03CA9D}" type="pres">
      <dgm:prSet presAssocID="{F1148931-C010-4AD8-8820-67F10C5A4B1C}" presName="hierChild4" presStyleCnt="0"/>
      <dgm:spPr/>
    </dgm:pt>
    <dgm:pt modelId="{DA47E992-CC68-47F0-8833-A3882C38CA5A}" type="pres">
      <dgm:prSet presAssocID="{F1148931-C010-4AD8-8820-67F10C5A4B1C}" presName="hierChild5" presStyleCnt="0"/>
      <dgm:spPr/>
    </dgm:pt>
    <dgm:pt modelId="{FE14D2A0-BCDC-400C-A9B8-A2AB0E1BEAFC}" type="pres">
      <dgm:prSet presAssocID="{591940D6-6744-406B-9016-0DC8C827CEB2}" presName="hierChild3" presStyleCnt="0"/>
      <dgm:spPr/>
    </dgm:pt>
    <dgm:pt modelId="{D630FFB7-01B2-43F9-B3FF-B306EA6CC1AE}" type="pres">
      <dgm:prSet presAssocID="{B231C609-FCD1-4B7A-A746-4DEE587200A8}" presName="hierRoot1" presStyleCnt="0">
        <dgm:presLayoutVars>
          <dgm:hierBranch val="init"/>
        </dgm:presLayoutVars>
      </dgm:prSet>
      <dgm:spPr/>
    </dgm:pt>
    <dgm:pt modelId="{0614FDF1-C9C0-4C4A-B0E6-622FC911B46E}" type="pres">
      <dgm:prSet presAssocID="{B231C609-FCD1-4B7A-A746-4DEE587200A8}" presName="rootComposite1" presStyleCnt="0"/>
      <dgm:spPr/>
    </dgm:pt>
    <dgm:pt modelId="{3932D446-7118-4490-B943-13F4BA922DD2}" type="pres">
      <dgm:prSet presAssocID="{B231C609-FCD1-4B7A-A746-4DEE587200A8}" presName="rootText1" presStyleLbl="node0" presStyleIdx="1" presStyleCnt="2" custLinFactX="-21210" custLinFactNeighborX="-100000" custLinFactNeighborY="78514">
        <dgm:presLayoutVars>
          <dgm:chPref val="3"/>
        </dgm:presLayoutVars>
      </dgm:prSet>
      <dgm:spPr/>
      <dgm:t>
        <a:bodyPr/>
        <a:lstStyle/>
        <a:p>
          <a:endParaRPr lang="es-ES"/>
        </a:p>
      </dgm:t>
    </dgm:pt>
    <dgm:pt modelId="{389299E0-4E8D-4349-BE2C-77F28BF250E2}" type="pres">
      <dgm:prSet presAssocID="{B231C609-FCD1-4B7A-A746-4DEE587200A8}" presName="rootConnector1" presStyleLbl="node1" presStyleIdx="0" presStyleCnt="0"/>
      <dgm:spPr/>
      <dgm:t>
        <a:bodyPr/>
        <a:lstStyle/>
        <a:p>
          <a:endParaRPr lang="es-ES"/>
        </a:p>
      </dgm:t>
    </dgm:pt>
    <dgm:pt modelId="{A2BF9BCA-1714-440E-A8C5-C410E7EEA775}" type="pres">
      <dgm:prSet presAssocID="{B231C609-FCD1-4B7A-A746-4DEE587200A8}" presName="hierChild2" presStyleCnt="0"/>
      <dgm:spPr/>
    </dgm:pt>
    <dgm:pt modelId="{46FC44E8-A244-4516-92BF-02C6F1144832}" type="pres">
      <dgm:prSet presAssocID="{B231C609-FCD1-4B7A-A746-4DEE587200A8}" presName="hierChild3" presStyleCnt="0"/>
      <dgm:spPr/>
    </dgm:pt>
  </dgm:ptLst>
  <dgm:cxnLst>
    <dgm:cxn modelId="{1931D3CB-AFE2-4A39-94CB-28A3D43A3E7F}" type="presOf" srcId="{F1148931-C010-4AD8-8820-67F10C5A4B1C}" destId="{2E17A03C-8BF7-424A-88B8-65DAAC9147FA}" srcOrd="0" destOrd="0" presId="urn:microsoft.com/office/officeart/2005/8/layout/orgChart1"/>
    <dgm:cxn modelId="{5C06A831-2618-4CB9-B279-0A659270FB55}" type="presOf" srcId="{22EE67BD-B343-4671-833A-61818D858980}" destId="{D3EE20B7-6EAA-4342-8900-CDC81BFF5CF5}" srcOrd="1" destOrd="0" presId="urn:microsoft.com/office/officeart/2005/8/layout/orgChart1"/>
    <dgm:cxn modelId="{A805A5D3-4422-42F3-B498-DC26FE4D06BE}" type="presOf" srcId="{FDEA18AD-400F-4C6A-B062-1114FACBFEAD}" destId="{00C92CED-1AA3-476A-B20E-D883573E269E}" srcOrd="0" destOrd="0" presId="urn:microsoft.com/office/officeart/2005/8/layout/orgChart1"/>
    <dgm:cxn modelId="{0340E01B-E06A-4A06-8659-97E10D37C938}" type="presOf" srcId="{591940D6-6744-406B-9016-0DC8C827CEB2}" destId="{3717328C-4675-42F6-A36A-1B12890AA94A}" srcOrd="0" destOrd="0" presId="urn:microsoft.com/office/officeart/2005/8/layout/orgChart1"/>
    <dgm:cxn modelId="{6C57DEB0-41D1-4EC2-9A41-1743FD594A87}" srcId="{591940D6-6744-406B-9016-0DC8C827CEB2}" destId="{22EE67BD-B343-4671-833A-61818D858980}" srcOrd="2" destOrd="0" parTransId="{72376778-4DD0-428C-A365-EC20C83AC6D9}" sibTransId="{385E9C74-1217-4713-A787-8083E98E4C43}"/>
    <dgm:cxn modelId="{EB39E5DC-45EF-48EF-BB92-83CB5ACAF8D5}" srcId="{591940D6-6744-406B-9016-0DC8C827CEB2}" destId="{D7CB81DD-5ED4-4784-ADA0-020C259372A1}" srcOrd="1" destOrd="0" parTransId="{167B1D34-410D-4220-9203-F05619FE5EF6}" sibTransId="{A0DD78B4-7BA6-4CF3-A155-BE5C0F5D5060}"/>
    <dgm:cxn modelId="{7CE47424-F736-451F-8F43-E27F0E0EC022}" srcId="{591940D6-6744-406B-9016-0DC8C827CEB2}" destId="{F1148931-C010-4AD8-8820-67F10C5A4B1C}" srcOrd="3" destOrd="0" parTransId="{A4A29FEC-2912-48EF-A205-C5D4276E73DD}" sibTransId="{4348DF0E-AE51-45A6-9B64-6BA5D42EDA84}"/>
    <dgm:cxn modelId="{3AAEF71D-41D2-450A-A610-BBC6D18C5CC5}" srcId="{548EBAA3-FBA8-4A87-BD5B-E5007A22BD4A}" destId="{591940D6-6744-406B-9016-0DC8C827CEB2}" srcOrd="0" destOrd="0" parTransId="{3CA6682E-EC51-4235-8C66-85FB5033275A}" sibTransId="{F1F30C27-1C38-4070-B9D3-2CDBD318EFE9}"/>
    <dgm:cxn modelId="{7302D254-8ED5-49B1-9FDD-90C30942A2E2}" type="presOf" srcId="{591940D6-6744-406B-9016-0DC8C827CEB2}" destId="{2D2B68D0-03ED-4E51-8F95-9C1FD7D5331E}" srcOrd="1" destOrd="0" presId="urn:microsoft.com/office/officeart/2005/8/layout/orgChart1"/>
    <dgm:cxn modelId="{9E0D7DF5-8806-45D1-B7E1-6C9529EFA9FA}" type="presOf" srcId="{72376778-4DD0-428C-A365-EC20C83AC6D9}" destId="{0F00E1C1-5680-485C-8B32-C1F604C2F633}" srcOrd="0" destOrd="0" presId="urn:microsoft.com/office/officeart/2005/8/layout/orgChart1"/>
    <dgm:cxn modelId="{33576BB5-04C7-4E59-BCAB-6BE9C5ABD939}" srcId="{548EBAA3-FBA8-4A87-BD5B-E5007A22BD4A}" destId="{B231C609-FCD1-4B7A-A746-4DEE587200A8}" srcOrd="1" destOrd="0" parTransId="{A34BAB2F-C6CA-46DA-82BC-F0AC39F303F0}" sibTransId="{23154903-D9D9-4A47-A164-2F3782CD4BD8}"/>
    <dgm:cxn modelId="{532D61F9-6DC0-493A-A40D-900A9C1BFFE5}" type="presOf" srcId="{D7CB81DD-5ED4-4784-ADA0-020C259372A1}" destId="{141A08A0-756F-440A-A480-D3F44ABE5429}" srcOrd="0" destOrd="0" presId="urn:microsoft.com/office/officeart/2005/8/layout/orgChart1"/>
    <dgm:cxn modelId="{4133C6B1-8941-4A5C-B658-D2DF5EA6940A}" type="presOf" srcId="{B231C609-FCD1-4B7A-A746-4DEE587200A8}" destId="{389299E0-4E8D-4349-BE2C-77F28BF250E2}" srcOrd="1" destOrd="0" presId="urn:microsoft.com/office/officeart/2005/8/layout/orgChart1"/>
    <dgm:cxn modelId="{6025B375-4ED9-449D-85FA-05BC2CB22992}" type="presOf" srcId="{548EBAA3-FBA8-4A87-BD5B-E5007A22BD4A}" destId="{766954E6-CB62-4A3E-9A89-A67DB8BC61E3}" srcOrd="0" destOrd="0" presId="urn:microsoft.com/office/officeart/2005/8/layout/orgChart1"/>
    <dgm:cxn modelId="{154ABBB2-76D7-41E0-8430-A6097DC94283}" type="presOf" srcId="{F1148931-C010-4AD8-8820-67F10C5A4B1C}" destId="{E613C162-8D77-4593-B570-F8183BF4F2C2}" srcOrd="1" destOrd="0" presId="urn:microsoft.com/office/officeart/2005/8/layout/orgChart1"/>
    <dgm:cxn modelId="{0E5A2684-5C12-45BB-8DA8-8AD09FAF20FC}" type="presOf" srcId="{B231C609-FCD1-4B7A-A746-4DEE587200A8}" destId="{3932D446-7118-4490-B943-13F4BA922DD2}" srcOrd="0" destOrd="0" presId="urn:microsoft.com/office/officeart/2005/8/layout/orgChart1"/>
    <dgm:cxn modelId="{817411B8-3B89-4348-B4A4-9DB246728D31}" type="presOf" srcId="{22EE67BD-B343-4671-833A-61818D858980}" destId="{F97EB967-2D4E-40D8-B0EB-41A3FE50797C}" srcOrd="0" destOrd="0" presId="urn:microsoft.com/office/officeart/2005/8/layout/orgChart1"/>
    <dgm:cxn modelId="{D9499BDB-45C1-4060-85B1-E84A8CFDD1D0}" type="presOf" srcId="{A4A29FEC-2912-48EF-A205-C5D4276E73DD}" destId="{AFDB5100-136B-4A35-80FE-B1DABC3A4F47}" srcOrd="0" destOrd="0" presId="urn:microsoft.com/office/officeart/2005/8/layout/orgChart1"/>
    <dgm:cxn modelId="{A115B264-1700-4B95-B27D-A103838624B7}" type="presOf" srcId="{D7CB81DD-5ED4-4784-ADA0-020C259372A1}" destId="{FF5792F2-35A7-4721-A7D5-795AF568CAF2}" srcOrd="1" destOrd="0" presId="urn:microsoft.com/office/officeart/2005/8/layout/orgChart1"/>
    <dgm:cxn modelId="{AF9BAEC2-E50F-4062-9774-8BFFB0C13466}" type="presOf" srcId="{167B1D34-410D-4220-9203-F05619FE5EF6}" destId="{A7020EC6-455F-4DBC-B9F4-2DF44D803248}" srcOrd="0" destOrd="0" presId="urn:microsoft.com/office/officeart/2005/8/layout/orgChart1"/>
    <dgm:cxn modelId="{9973A4E7-8CC4-4E3B-BFBE-AACB503EEF05}" type="presOf" srcId="{FDEA18AD-400F-4C6A-B062-1114FACBFEAD}" destId="{EAB5C2BF-2918-46F4-B625-31EA06F5B4A6}" srcOrd="1" destOrd="0" presId="urn:microsoft.com/office/officeart/2005/8/layout/orgChart1"/>
    <dgm:cxn modelId="{B25EA4CD-62A1-4245-8816-0F9F79AD4D86}" type="presOf" srcId="{CDB387C8-BC06-46E6-A4E0-3D8B6CB1163F}" destId="{26675EC4-9C9C-400F-A36A-50D1CF93AA62}" srcOrd="0" destOrd="0" presId="urn:microsoft.com/office/officeart/2005/8/layout/orgChart1"/>
    <dgm:cxn modelId="{FC1CCABB-BE2C-4B66-8EEB-4DC878959D61}" srcId="{591940D6-6744-406B-9016-0DC8C827CEB2}" destId="{FDEA18AD-400F-4C6A-B062-1114FACBFEAD}" srcOrd="0" destOrd="0" parTransId="{CDB387C8-BC06-46E6-A4E0-3D8B6CB1163F}" sibTransId="{02455D07-F818-4CEA-9670-AFD240CF4EA0}"/>
    <dgm:cxn modelId="{4C9C6718-A237-4BF0-926D-2B83C513AE44}" type="presParOf" srcId="{766954E6-CB62-4A3E-9A89-A67DB8BC61E3}" destId="{7C0A40D2-4AE0-4C9B-B2F0-1A49C5B8C7AC}" srcOrd="0" destOrd="0" presId="urn:microsoft.com/office/officeart/2005/8/layout/orgChart1"/>
    <dgm:cxn modelId="{8F2335DF-BF15-4CE8-ABE5-6F41B5517EE3}" type="presParOf" srcId="{7C0A40D2-4AE0-4C9B-B2F0-1A49C5B8C7AC}" destId="{5730A04E-BC11-485C-AE3C-990E6C507179}" srcOrd="0" destOrd="0" presId="urn:microsoft.com/office/officeart/2005/8/layout/orgChart1"/>
    <dgm:cxn modelId="{D3EB23EA-BBBE-4606-BDEB-F301760A65BE}" type="presParOf" srcId="{5730A04E-BC11-485C-AE3C-990E6C507179}" destId="{3717328C-4675-42F6-A36A-1B12890AA94A}" srcOrd="0" destOrd="0" presId="urn:microsoft.com/office/officeart/2005/8/layout/orgChart1"/>
    <dgm:cxn modelId="{4A23BCA4-6D5D-4346-9B28-C84FDA7C5BE3}" type="presParOf" srcId="{5730A04E-BC11-485C-AE3C-990E6C507179}" destId="{2D2B68D0-03ED-4E51-8F95-9C1FD7D5331E}" srcOrd="1" destOrd="0" presId="urn:microsoft.com/office/officeart/2005/8/layout/orgChart1"/>
    <dgm:cxn modelId="{5C408A69-9D84-4475-91C7-74804425FD76}" type="presParOf" srcId="{7C0A40D2-4AE0-4C9B-B2F0-1A49C5B8C7AC}" destId="{A784D25F-7677-4240-8AE5-E5FD6286CCAB}" srcOrd="1" destOrd="0" presId="urn:microsoft.com/office/officeart/2005/8/layout/orgChart1"/>
    <dgm:cxn modelId="{D8257C33-9265-401C-A5A4-8D2E5C316C2E}" type="presParOf" srcId="{A784D25F-7677-4240-8AE5-E5FD6286CCAB}" destId="{26675EC4-9C9C-400F-A36A-50D1CF93AA62}" srcOrd="0" destOrd="0" presId="urn:microsoft.com/office/officeart/2005/8/layout/orgChart1"/>
    <dgm:cxn modelId="{2E8EF6F4-3C9C-43D8-BFE1-5D9B503EE4C9}" type="presParOf" srcId="{A784D25F-7677-4240-8AE5-E5FD6286CCAB}" destId="{120916CB-65E5-4AE9-A003-819EBB509E3E}" srcOrd="1" destOrd="0" presId="urn:microsoft.com/office/officeart/2005/8/layout/orgChart1"/>
    <dgm:cxn modelId="{38D54AD7-374B-4D14-A4CD-8C4CECE39A45}" type="presParOf" srcId="{120916CB-65E5-4AE9-A003-819EBB509E3E}" destId="{3737FA5A-C568-463D-9CA6-418D2E1B8F0B}" srcOrd="0" destOrd="0" presId="urn:microsoft.com/office/officeart/2005/8/layout/orgChart1"/>
    <dgm:cxn modelId="{85CC9EB0-FDA8-4F93-9E37-695D87BFE793}" type="presParOf" srcId="{3737FA5A-C568-463D-9CA6-418D2E1B8F0B}" destId="{00C92CED-1AA3-476A-B20E-D883573E269E}" srcOrd="0" destOrd="0" presId="urn:microsoft.com/office/officeart/2005/8/layout/orgChart1"/>
    <dgm:cxn modelId="{117B6812-2D03-487E-B59F-FA3B155308A2}" type="presParOf" srcId="{3737FA5A-C568-463D-9CA6-418D2E1B8F0B}" destId="{EAB5C2BF-2918-46F4-B625-31EA06F5B4A6}" srcOrd="1" destOrd="0" presId="urn:microsoft.com/office/officeart/2005/8/layout/orgChart1"/>
    <dgm:cxn modelId="{4CA80EBA-017E-41E0-BD68-AC815A7B1332}" type="presParOf" srcId="{120916CB-65E5-4AE9-A003-819EBB509E3E}" destId="{860ECC20-2B41-46D2-A612-020D6EEE66DA}" srcOrd="1" destOrd="0" presId="urn:microsoft.com/office/officeart/2005/8/layout/orgChart1"/>
    <dgm:cxn modelId="{9DE0C358-000B-418E-94ED-D39E5BEB1790}" type="presParOf" srcId="{120916CB-65E5-4AE9-A003-819EBB509E3E}" destId="{4FAA2EE9-0B50-4AC1-ABC2-847BA83AB121}" srcOrd="2" destOrd="0" presId="urn:microsoft.com/office/officeart/2005/8/layout/orgChart1"/>
    <dgm:cxn modelId="{3EABADA0-A51B-48F6-B08B-1962DC059902}" type="presParOf" srcId="{A784D25F-7677-4240-8AE5-E5FD6286CCAB}" destId="{A7020EC6-455F-4DBC-B9F4-2DF44D803248}" srcOrd="2" destOrd="0" presId="urn:microsoft.com/office/officeart/2005/8/layout/orgChart1"/>
    <dgm:cxn modelId="{66530A12-61C8-4A91-9FAA-4EF7BEDE1E8C}" type="presParOf" srcId="{A784D25F-7677-4240-8AE5-E5FD6286CCAB}" destId="{DC4F7B06-CF58-48DA-8512-957A2E810A16}" srcOrd="3" destOrd="0" presId="urn:microsoft.com/office/officeart/2005/8/layout/orgChart1"/>
    <dgm:cxn modelId="{0620F57E-AF22-463E-9DCA-2F3E77462091}" type="presParOf" srcId="{DC4F7B06-CF58-48DA-8512-957A2E810A16}" destId="{2C3DD23E-ACD6-455E-B97D-5B27586470A2}" srcOrd="0" destOrd="0" presId="urn:microsoft.com/office/officeart/2005/8/layout/orgChart1"/>
    <dgm:cxn modelId="{893116B5-5CE5-4688-9FBF-72D52D7CDF02}" type="presParOf" srcId="{2C3DD23E-ACD6-455E-B97D-5B27586470A2}" destId="{141A08A0-756F-440A-A480-D3F44ABE5429}" srcOrd="0" destOrd="0" presId="urn:microsoft.com/office/officeart/2005/8/layout/orgChart1"/>
    <dgm:cxn modelId="{17F26DF5-31F3-4D28-B85D-5CBC412F3898}" type="presParOf" srcId="{2C3DD23E-ACD6-455E-B97D-5B27586470A2}" destId="{FF5792F2-35A7-4721-A7D5-795AF568CAF2}" srcOrd="1" destOrd="0" presId="urn:microsoft.com/office/officeart/2005/8/layout/orgChart1"/>
    <dgm:cxn modelId="{467CBAE2-04C0-4CFE-BD09-FCEFD714F72A}" type="presParOf" srcId="{DC4F7B06-CF58-48DA-8512-957A2E810A16}" destId="{40BF3192-6D71-4227-BC09-5171D3237A9F}" srcOrd="1" destOrd="0" presId="urn:microsoft.com/office/officeart/2005/8/layout/orgChart1"/>
    <dgm:cxn modelId="{784D1963-EB11-4F63-B667-F0C9D9688834}" type="presParOf" srcId="{DC4F7B06-CF58-48DA-8512-957A2E810A16}" destId="{9746A89E-82CD-458E-AFBE-9AB1384EF4B6}" srcOrd="2" destOrd="0" presId="urn:microsoft.com/office/officeart/2005/8/layout/orgChart1"/>
    <dgm:cxn modelId="{37C1B4C3-C6B2-4012-939C-AB007D7CC396}" type="presParOf" srcId="{A784D25F-7677-4240-8AE5-E5FD6286CCAB}" destId="{0F00E1C1-5680-485C-8B32-C1F604C2F633}" srcOrd="4" destOrd="0" presId="urn:microsoft.com/office/officeart/2005/8/layout/orgChart1"/>
    <dgm:cxn modelId="{C3901BF1-C455-4A7C-BF17-AA49D7299740}" type="presParOf" srcId="{A784D25F-7677-4240-8AE5-E5FD6286CCAB}" destId="{57FA1831-EA3C-4B45-BFE4-7488E2AE06DF}" srcOrd="5" destOrd="0" presId="urn:microsoft.com/office/officeart/2005/8/layout/orgChart1"/>
    <dgm:cxn modelId="{0CFCDE85-3AFA-4FB3-AFD2-A4A19EE384AB}" type="presParOf" srcId="{57FA1831-EA3C-4B45-BFE4-7488E2AE06DF}" destId="{7E0D5FB1-67D4-4C35-B344-77FED766796D}" srcOrd="0" destOrd="0" presId="urn:microsoft.com/office/officeart/2005/8/layout/orgChart1"/>
    <dgm:cxn modelId="{7D597FA5-3B27-4175-B764-7BD5C2E291F2}" type="presParOf" srcId="{7E0D5FB1-67D4-4C35-B344-77FED766796D}" destId="{F97EB967-2D4E-40D8-B0EB-41A3FE50797C}" srcOrd="0" destOrd="0" presId="urn:microsoft.com/office/officeart/2005/8/layout/orgChart1"/>
    <dgm:cxn modelId="{22A353FE-2589-43EC-8361-243E1D9ECF7C}" type="presParOf" srcId="{7E0D5FB1-67D4-4C35-B344-77FED766796D}" destId="{D3EE20B7-6EAA-4342-8900-CDC81BFF5CF5}" srcOrd="1" destOrd="0" presId="urn:microsoft.com/office/officeart/2005/8/layout/orgChart1"/>
    <dgm:cxn modelId="{14E3D57E-BC1E-4C41-9B19-807FA5964E51}" type="presParOf" srcId="{57FA1831-EA3C-4B45-BFE4-7488E2AE06DF}" destId="{38DD74C8-1BC8-4406-9685-C340505E008B}" srcOrd="1" destOrd="0" presId="urn:microsoft.com/office/officeart/2005/8/layout/orgChart1"/>
    <dgm:cxn modelId="{6586DA99-80D8-475C-8081-30B3C9C16F19}" type="presParOf" srcId="{57FA1831-EA3C-4B45-BFE4-7488E2AE06DF}" destId="{A3A95137-6C34-47C8-99E8-9427815E1831}" srcOrd="2" destOrd="0" presId="urn:microsoft.com/office/officeart/2005/8/layout/orgChart1"/>
    <dgm:cxn modelId="{FF41C378-94C2-4869-955B-978EFBE1B99E}" type="presParOf" srcId="{A784D25F-7677-4240-8AE5-E5FD6286CCAB}" destId="{AFDB5100-136B-4A35-80FE-B1DABC3A4F47}" srcOrd="6" destOrd="0" presId="urn:microsoft.com/office/officeart/2005/8/layout/orgChart1"/>
    <dgm:cxn modelId="{BA7E7613-B9E7-4222-8EB3-9F2F13C18902}" type="presParOf" srcId="{A784D25F-7677-4240-8AE5-E5FD6286CCAB}" destId="{CAEC578D-CD87-4E33-95E6-5E3987BA6C4D}" srcOrd="7" destOrd="0" presId="urn:microsoft.com/office/officeart/2005/8/layout/orgChart1"/>
    <dgm:cxn modelId="{B0EB27EA-9033-4A4E-9F66-D0E70AABCEDD}" type="presParOf" srcId="{CAEC578D-CD87-4E33-95E6-5E3987BA6C4D}" destId="{A760EF01-39EC-4F0B-8FA4-CD99873BC1D8}" srcOrd="0" destOrd="0" presId="urn:microsoft.com/office/officeart/2005/8/layout/orgChart1"/>
    <dgm:cxn modelId="{BE04B769-0537-429F-B3C6-812C88669A50}" type="presParOf" srcId="{A760EF01-39EC-4F0B-8FA4-CD99873BC1D8}" destId="{2E17A03C-8BF7-424A-88B8-65DAAC9147FA}" srcOrd="0" destOrd="0" presId="urn:microsoft.com/office/officeart/2005/8/layout/orgChart1"/>
    <dgm:cxn modelId="{76F2AD2B-CD4E-4CB7-9D9F-11C82AC1BE8B}" type="presParOf" srcId="{A760EF01-39EC-4F0B-8FA4-CD99873BC1D8}" destId="{E613C162-8D77-4593-B570-F8183BF4F2C2}" srcOrd="1" destOrd="0" presId="urn:microsoft.com/office/officeart/2005/8/layout/orgChart1"/>
    <dgm:cxn modelId="{00D22DAE-4233-4CEA-A21E-980E91D2CD79}" type="presParOf" srcId="{CAEC578D-CD87-4E33-95E6-5E3987BA6C4D}" destId="{4B17EF0C-54EF-442A-BD71-86833B03CA9D}" srcOrd="1" destOrd="0" presId="urn:microsoft.com/office/officeart/2005/8/layout/orgChart1"/>
    <dgm:cxn modelId="{16BDB81F-C582-4C87-B8DB-FCF37BC24E57}" type="presParOf" srcId="{CAEC578D-CD87-4E33-95E6-5E3987BA6C4D}" destId="{DA47E992-CC68-47F0-8833-A3882C38CA5A}" srcOrd="2" destOrd="0" presId="urn:microsoft.com/office/officeart/2005/8/layout/orgChart1"/>
    <dgm:cxn modelId="{913A61D5-1653-494C-A068-9AE78A61AB17}" type="presParOf" srcId="{7C0A40D2-4AE0-4C9B-B2F0-1A49C5B8C7AC}" destId="{FE14D2A0-BCDC-400C-A9B8-A2AB0E1BEAFC}" srcOrd="2" destOrd="0" presId="urn:microsoft.com/office/officeart/2005/8/layout/orgChart1"/>
    <dgm:cxn modelId="{475BD711-EC78-478E-9EFB-3920C71A4A00}" type="presParOf" srcId="{766954E6-CB62-4A3E-9A89-A67DB8BC61E3}" destId="{D630FFB7-01B2-43F9-B3FF-B306EA6CC1AE}" srcOrd="1" destOrd="0" presId="urn:microsoft.com/office/officeart/2005/8/layout/orgChart1"/>
    <dgm:cxn modelId="{7A959BC0-423B-46CE-9C9B-DBB15D0A7431}" type="presParOf" srcId="{D630FFB7-01B2-43F9-B3FF-B306EA6CC1AE}" destId="{0614FDF1-C9C0-4C4A-B0E6-622FC911B46E}" srcOrd="0" destOrd="0" presId="urn:microsoft.com/office/officeart/2005/8/layout/orgChart1"/>
    <dgm:cxn modelId="{15140689-620C-43EE-8E31-E5B0D06C412A}" type="presParOf" srcId="{0614FDF1-C9C0-4C4A-B0E6-622FC911B46E}" destId="{3932D446-7118-4490-B943-13F4BA922DD2}" srcOrd="0" destOrd="0" presId="urn:microsoft.com/office/officeart/2005/8/layout/orgChart1"/>
    <dgm:cxn modelId="{92CE950C-AAD4-4354-90AC-ED056CF20A12}" type="presParOf" srcId="{0614FDF1-C9C0-4C4A-B0E6-622FC911B46E}" destId="{389299E0-4E8D-4349-BE2C-77F28BF250E2}" srcOrd="1" destOrd="0" presId="urn:microsoft.com/office/officeart/2005/8/layout/orgChart1"/>
    <dgm:cxn modelId="{69C212D9-800F-4E0E-84D6-2BBEA6F77F8C}" type="presParOf" srcId="{D630FFB7-01B2-43F9-B3FF-B306EA6CC1AE}" destId="{A2BF9BCA-1714-440E-A8C5-C410E7EEA775}" srcOrd="1" destOrd="0" presId="urn:microsoft.com/office/officeart/2005/8/layout/orgChart1"/>
    <dgm:cxn modelId="{CEA073B1-1798-46B7-B65C-6D23C33E49E0}" type="presParOf" srcId="{D630FFB7-01B2-43F9-B3FF-B306EA6CC1AE}" destId="{46FC44E8-A244-4516-92BF-02C6F114483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956EF-6131-4DE9-AC82-B138F954E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D61B0E9-96F1-4454-8677-D259C98A6478}">
      <dgm:prSet custT="1"/>
      <dgm:spPr/>
      <dgm:t>
        <a:bodyPr/>
        <a:lstStyle/>
        <a:p>
          <a:pPr rtl="0"/>
          <a:r>
            <a:rPr lang="es-ES" sz="1600" dirty="0" smtClean="0"/>
            <a:t>Se pueden distinguir dos fases:</a:t>
          </a:r>
        </a:p>
      </dgm:t>
    </dgm:pt>
    <dgm:pt modelId="{34413C83-AFF9-4B7E-ACA8-CA926CF33E71}" type="parTrans" cxnId="{206149A4-E5F3-4167-A30D-E7C9C58D9A7C}">
      <dgm:prSet/>
      <dgm:spPr/>
      <dgm:t>
        <a:bodyPr/>
        <a:lstStyle/>
        <a:p>
          <a:endParaRPr lang="es-ES" sz="1600"/>
        </a:p>
      </dgm:t>
    </dgm:pt>
    <dgm:pt modelId="{5A4FA2DC-6F3A-46B6-91BD-14D979A819AE}" type="sibTrans" cxnId="{206149A4-E5F3-4167-A30D-E7C9C58D9A7C}">
      <dgm:prSet/>
      <dgm:spPr/>
      <dgm:t>
        <a:bodyPr/>
        <a:lstStyle/>
        <a:p>
          <a:endParaRPr lang="es-ES" sz="1600"/>
        </a:p>
      </dgm:t>
    </dgm:pt>
    <dgm:pt modelId="{B3ED7D0D-3E2C-4901-B195-2C9C140CC360}">
      <dgm:prSet custT="1"/>
      <dgm:spPr/>
      <dgm:t>
        <a:bodyPr/>
        <a:lstStyle/>
        <a:p>
          <a:pPr rtl="0"/>
          <a:r>
            <a:rPr lang="es-ES" sz="1600" b="1" dirty="0" smtClean="0"/>
            <a:t>Planificación </a:t>
          </a:r>
          <a:r>
            <a:rPr lang="es-ES" sz="1600" dirty="0" smtClean="0"/>
            <a:t>(ver pág. 271)</a:t>
          </a:r>
        </a:p>
      </dgm:t>
    </dgm:pt>
    <dgm:pt modelId="{A9FBBAFB-A99B-4859-AFCA-70D0F325FBD4}" type="parTrans" cxnId="{E00EBF6A-0C76-4BE5-A9D5-B53A0FEBDC8F}">
      <dgm:prSet/>
      <dgm:spPr/>
      <dgm:t>
        <a:bodyPr/>
        <a:lstStyle/>
        <a:p>
          <a:endParaRPr lang="es-ES" sz="1600"/>
        </a:p>
      </dgm:t>
    </dgm:pt>
    <dgm:pt modelId="{73603E97-489E-4339-B9A4-9145673E1A2F}" type="sibTrans" cxnId="{E00EBF6A-0C76-4BE5-A9D5-B53A0FEBDC8F}">
      <dgm:prSet/>
      <dgm:spPr/>
      <dgm:t>
        <a:bodyPr/>
        <a:lstStyle/>
        <a:p>
          <a:endParaRPr lang="es-ES" sz="1600"/>
        </a:p>
      </dgm:t>
    </dgm:pt>
    <dgm:pt modelId="{C108072E-72D1-4064-9460-D841280430D3}">
      <dgm:prSet custT="1"/>
      <dgm:spPr/>
      <dgm:t>
        <a:bodyPr/>
        <a:lstStyle/>
        <a:p>
          <a:pPr rtl="0"/>
          <a:r>
            <a:rPr lang="es-ES" sz="1600" b="1" dirty="0" smtClean="0"/>
            <a:t>     Organización: </a:t>
          </a:r>
          <a:r>
            <a:rPr lang="es-ES" sz="1600" b="0" dirty="0" smtClean="0"/>
            <a:t>Consiste en preparar el lugar de las reuniones, elaborar y enviar el orden del día, determinar el tiempo máximo que puede durar la reunión y establecer la disposición de los asientos.</a:t>
          </a:r>
          <a:endParaRPr lang="es-ES" sz="1600" b="0" dirty="0"/>
        </a:p>
      </dgm:t>
    </dgm:pt>
    <dgm:pt modelId="{3D229E4A-75D4-4045-9EE0-729F71397576}" type="parTrans" cxnId="{672C55DA-2FBF-48D6-8558-2F46AED9AF3A}">
      <dgm:prSet/>
      <dgm:spPr/>
      <dgm:t>
        <a:bodyPr/>
        <a:lstStyle/>
        <a:p>
          <a:endParaRPr lang="es-ES" sz="1600"/>
        </a:p>
      </dgm:t>
    </dgm:pt>
    <dgm:pt modelId="{0937695E-11D1-496D-99BA-67273CFAF6BF}" type="sibTrans" cxnId="{672C55DA-2FBF-48D6-8558-2F46AED9AF3A}">
      <dgm:prSet/>
      <dgm:spPr/>
      <dgm:t>
        <a:bodyPr/>
        <a:lstStyle/>
        <a:p>
          <a:endParaRPr lang="es-ES" sz="1600"/>
        </a:p>
      </dgm:t>
    </dgm:pt>
    <dgm:pt modelId="{0B7AA014-E40E-4D5B-BED8-8CEAF7351147}" type="pres">
      <dgm:prSet presAssocID="{F88956EF-6131-4DE9-AC82-B138F954E020}" presName="Name0" presStyleCnt="0">
        <dgm:presLayoutVars>
          <dgm:chMax val="7"/>
          <dgm:dir/>
          <dgm:animLvl val="lvl"/>
          <dgm:resizeHandles val="exact"/>
        </dgm:presLayoutVars>
      </dgm:prSet>
      <dgm:spPr/>
      <dgm:t>
        <a:bodyPr/>
        <a:lstStyle/>
        <a:p>
          <a:endParaRPr lang="es-ES"/>
        </a:p>
      </dgm:t>
    </dgm:pt>
    <dgm:pt modelId="{C6D09429-C611-4D51-9C9C-FDD894252CD3}" type="pres">
      <dgm:prSet presAssocID="{FD61B0E9-96F1-4454-8677-D259C98A6478}" presName="circle1" presStyleLbl="node1" presStyleIdx="0" presStyleCnt="3" custLinFactNeighborX="-27733"/>
      <dgm:spPr/>
    </dgm:pt>
    <dgm:pt modelId="{F768C57C-D8B2-4B79-B04B-95762A27C8A7}" type="pres">
      <dgm:prSet presAssocID="{FD61B0E9-96F1-4454-8677-D259C98A6478}" presName="space" presStyleCnt="0"/>
      <dgm:spPr/>
    </dgm:pt>
    <dgm:pt modelId="{B91B85C5-C2F9-44FC-96C9-08800A92DE5E}" type="pres">
      <dgm:prSet presAssocID="{FD61B0E9-96F1-4454-8677-D259C98A6478}" presName="rect1" presStyleLbl="alignAcc1" presStyleIdx="0" presStyleCnt="3" custScaleX="127009" custLinFactNeighborX="-6752"/>
      <dgm:spPr/>
      <dgm:t>
        <a:bodyPr/>
        <a:lstStyle/>
        <a:p>
          <a:endParaRPr lang="es-ES"/>
        </a:p>
      </dgm:t>
    </dgm:pt>
    <dgm:pt modelId="{769BC952-8A6D-4E04-96DB-A19FB0394789}" type="pres">
      <dgm:prSet presAssocID="{B3ED7D0D-3E2C-4901-B195-2C9C140CC360}" presName="vertSpace2" presStyleLbl="node1" presStyleIdx="0" presStyleCnt="3"/>
      <dgm:spPr/>
    </dgm:pt>
    <dgm:pt modelId="{E70E174E-4502-48FE-9AC6-78AAB30CED70}" type="pres">
      <dgm:prSet presAssocID="{B3ED7D0D-3E2C-4901-B195-2C9C140CC360}" presName="circle2" presStyleLbl="node1" presStyleIdx="1" presStyleCnt="3" custLinFactNeighborX="-43956"/>
      <dgm:spPr/>
    </dgm:pt>
    <dgm:pt modelId="{FA9435FC-D9E4-4E4D-9A56-647FF9B28548}" type="pres">
      <dgm:prSet presAssocID="{B3ED7D0D-3E2C-4901-B195-2C9C140CC360}" presName="rect2" presStyleLbl="alignAcc1" presStyleIdx="1" presStyleCnt="3" custScaleX="127009" custLinFactNeighborX="-6752"/>
      <dgm:spPr/>
      <dgm:t>
        <a:bodyPr/>
        <a:lstStyle/>
        <a:p>
          <a:endParaRPr lang="es-ES"/>
        </a:p>
      </dgm:t>
    </dgm:pt>
    <dgm:pt modelId="{F69BB13C-52F1-4821-9451-383E912E0A8C}" type="pres">
      <dgm:prSet presAssocID="{C108072E-72D1-4064-9460-D841280430D3}" presName="vertSpace3" presStyleLbl="node1" presStyleIdx="1" presStyleCnt="3"/>
      <dgm:spPr/>
    </dgm:pt>
    <dgm:pt modelId="{4F683AE3-31BF-4743-9C65-A1A565243B75}" type="pres">
      <dgm:prSet presAssocID="{C108072E-72D1-4064-9460-D841280430D3}" presName="circle3" presStyleLbl="node1" presStyleIdx="2" presStyleCnt="3" custLinFactNeighborX="-95237"/>
      <dgm:spPr/>
    </dgm:pt>
    <dgm:pt modelId="{2D929633-7421-4354-9E8D-AB51A9AAD6ED}" type="pres">
      <dgm:prSet presAssocID="{C108072E-72D1-4064-9460-D841280430D3}" presName="rect3" presStyleLbl="alignAcc1" presStyleIdx="2" presStyleCnt="3" custScaleX="120993" custScaleY="120000" custLinFactNeighborX="-3806"/>
      <dgm:spPr/>
      <dgm:t>
        <a:bodyPr/>
        <a:lstStyle/>
        <a:p>
          <a:endParaRPr lang="es-ES"/>
        </a:p>
      </dgm:t>
    </dgm:pt>
    <dgm:pt modelId="{534C7D83-3A8B-474C-A9CF-F393977B1F60}" type="pres">
      <dgm:prSet presAssocID="{FD61B0E9-96F1-4454-8677-D259C98A6478}" presName="rect1ParTxNoCh" presStyleLbl="alignAcc1" presStyleIdx="2" presStyleCnt="3">
        <dgm:presLayoutVars>
          <dgm:chMax val="1"/>
          <dgm:bulletEnabled val="1"/>
        </dgm:presLayoutVars>
      </dgm:prSet>
      <dgm:spPr/>
      <dgm:t>
        <a:bodyPr/>
        <a:lstStyle/>
        <a:p>
          <a:endParaRPr lang="es-ES"/>
        </a:p>
      </dgm:t>
    </dgm:pt>
    <dgm:pt modelId="{D2FA9E5A-08D9-4472-9083-619D1C94F543}" type="pres">
      <dgm:prSet presAssocID="{B3ED7D0D-3E2C-4901-B195-2C9C140CC360}" presName="rect2ParTxNoCh" presStyleLbl="alignAcc1" presStyleIdx="2" presStyleCnt="3">
        <dgm:presLayoutVars>
          <dgm:chMax val="1"/>
          <dgm:bulletEnabled val="1"/>
        </dgm:presLayoutVars>
      </dgm:prSet>
      <dgm:spPr/>
      <dgm:t>
        <a:bodyPr/>
        <a:lstStyle/>
        <a:p>
          <a:endParaRPr lang="es-ES"/>
        </a:p>
      </dgm:t>
    </dgm:pt>
    <dgm:pt modelId="{12F8C8CB-F313-490C-B1B5-1ABDEDD25000}" type="pres">
      <dgm:prSet presAssocID="{C108072E-72D1-4064-9460-D841280430D3}" presName="rect3ParTxNoCh" presStyleLbl="alignAcc1" presStyleIdx="2" presStyleCnt="3">
        <dgm:presLayoutVars>
          <dgm:chMax val="1"/>
          <dgm:bulletEnabled val="1"/>
        </dgm:presLayoutVars>
      </dgm:prSet>
      <dgm:spPr/>
      <dgm:t>
        <a:bodyPr/>
        <a:lstStyle/>
        <a:p>
          <a:endParaRPr lang="es-ES"/>
        </a:p>
      </dgm:t>
    </dgm:pt>
  </dgm:ptLst>
  <dgm:cxnLst>
    <dgm:cxn modelId="{486FCBE0-5293-47F6-A2B5-265D04E4D53F}" type="presOf" srcId="{B3ED7D0D-3E2C-4901-B195-2C9C140CC360}" destId="{FA9435FC-D9E4-4E4D-9A56-647FF9B28548}" srcOrd="0" destOrd="0" presId="urn:microsoft.com/office/officeart/2005/8/layout/target3"/>
    <dgm:cxn modelId="{206149A4-E5F3-4167-A30D-E7C9C58D9A7C}" srcId="{F88956EF-6131-4DE9-AC82-B138F954E020}" destId="{FD61B0E9-96F1-4454-8677-D259C98A6478}" srcOrd="0" destOrd="0" parTransId="{34413C83-AFF9-4B7E-ACA8-CA926CF33E71}" sibTransId="{5A4FA2DC-6F3A-46B6-91BD-14D979A819AE}"/>
    <dgm:cxn modelId="{E6DD26E1-AFBE-4E76-B563-9C8E531F2AA9}" type="presOf" srcId="{FD61B0E9-96F1-4454-8677-D259C98A6478}" destId="{B91B85C5-C2F9-44FC-96C9-08800A92DE5E}" srcOrd="0" destOrd="0" presId="urn:microsoft.com/office/officeart/2005/8/layout/target3"/>
    <dgm:cxn modelId="{78571C58-A08D-4BE0-A866-68A1945137C4}" type="presOf" srcId="{F88956EF-6131-4DE9-AC82-B138F954E020}" destId="{0B7AA014-E40E-4D5B-BED8-8CEAF7351147}" srcOrd="0" destOrd="0" presId="urn:microsoft.com/office/officeart/2005/8/layout/target3"/>
    <dgm:cxn modelId="{B5AFC5E5-3AA2-46A9-AD7B-06CBF335A666}" type="presOf" srcId="{C108072E-72D1-4064-9460-D841280430D3}" destId="{2D929633-7421-4354-9E8D-AB51A9AAD6ED}" srcOrd="0" destOrd="0" presId="urn:microsoft.com/office/officeart/2005/8/layout/target3"/>
    <dgm:cxn modelId="{14ACE76C-3CAE-4910-93F8-2470B010F33E}" type="presOf" srcId="{B3ED7D0D-3E2C-4901-B195-2C9C140CC360}" destId="{D2FA9E5A-08D9-4472-9083-619D1C94F543}" srcOrd="1" destOrd="0" presId="urn:microsoft.com/office/officeart/2005/8/layout/target3"/>
    <dgm:cxn modelId="{0D5242B1-DC94-4873-8FA4-1F14DC703C73}" type="presOf" srcId="{C108072E-72D1-4064-9460-D841280430D3}" destId="{12F8C8CB-F313-490C-B1B5-1ABDEDD25000}" srcOrd="1" destOrd="0" presId="urn:microsoft.com/office/officeart/2005/8/layout/target3"/>
    <dgm:cxn modelId="{672C55DA-2FBF-48D6-8558-2F46AED9AF3A}" srcId="{F88956EF-6131-4DE9-AC82-B138F954E020}" destId="{C108072E-72D1-4064-9460-D841280430D3}" srcOrd="2" destOrd="0" parTransId="{3D229E4A-75D4-4045-9EE0-729F71397576}" sibTransId="{0937695E-11D1-496D-99BA-67273CFAF6BF}"/>
    <dgm:cxn modelId="{8D9BC095-2559-439B-AFC9-9A0FC145DD46}" type="presOf" srcId="{FD61B0E9-96F1-4454-8677-D259C98A6478}" destId="{534C7D83-3A8B-474C-A9CF-F393977B1F60}" srcOrd="1" destOrd="0" presId="urn:microsoft.com/office/officeart/2005/8/layout/target3"/>
    <dgm:cxn modelId="{E00EBF6A-0C76-4BE5-A9D5-B53A0FEBDC8F}" srcId="{F88956EF-6131-4DE9-AC82-B138F954E020}" destId="{B3ED7D0D-3E2C-4901-B195-2C9C140CC360}" srcOrd="1" destOrd="0" parTransId="{A9FBBAFB-A99B-4859-AFCA-70D0F325FBD4}" sibTransId="{73603E97-489E-4339-B9A4-9145673E1A2F}"/>
    <dgm:cxn modelId="{B28F2472-FB36-4A77-A0B0-45832C38D60F}" type="presParOf" srcId="{0B7AA014-E40E-4D5B-BED8-8CEAF7351147}" destId="{C6D09429-C611-4D51-9C9C-FDD894252CD3}" srcOrd="0" destOrd="0" presId="urn:microsoft.com/office/officeart/2005/8/layout/target3"/>
    <dgm:cxn modelId="{90C30DD0-B11E-4449-A14B-92E2FE7A3E29}" type="presParOf" srcId="{0B7AA014-E40E-4D5B-BED8-8CEAF7351147}" destId="{F768C57C-D8B2-4B79-B04B-95762A27C8A7}" srcOrd="1" destOrd="0" presId="urn:microsoft.com/office/officeart/2005/8/layout/target3"/>
    <dgm:cxn modelId="{9F84E4C1-27ED-4D8C-BAD8-921B2AD07E90}" type="presParOf" srcId="{0B7AA014-E40E-4D5B-BED8-8CEAF7351147}" destId="{B91B85C5-C2F9-44FC-96C9-08800A92DE5E}" srcOrd="2" destOrd="0" presId="urn:microsoft.com/office/officeart/2005/8/layout/target3"/>
    <dgm:cxn modelId="{CC768DBB-3769-4262-99EA-B8A13FF87BFE}" type="presParOf" srcId="{0B7AA014-E40E-4D5B-BED8-8CEAF7351147}" destId="{769BC952-8A6D-4E04-96DB-A19FB0394789}" srcOrd="3" destOrd="0" presId="urn:microsoft.com/office/officeart/2005/8/layout/target3"/>
    <dgm:cxn modelId="{32AA8128-B767-4F73-BA5A-5B8BF3CF322C}" type="presParOf" srcId="{0B7AA014-E40E-4D5B-BED8-8CEAF7351147}" destId="{E70E174E-4502-48FE-9AC6-78AAB30CED70}" srcOrd="4" destOrd="0" presId="urn:microsoft.com/office/officeart/2005/8/layout/target3"/>
    <dgm:cxn modelId="{C2A692E8-D2A8-4159-B8B1-CE2BFDF400A0}" type="presParOf" srcId="{0B7AA014-E40E-4D5B-BED8-8CEAF7351147}" destId="{FA9435FC-D9E4-4E4D-9A56-647FF9B28548}" srcOrd="5" destOrd="0" presId="urn:microsoft.com/office/officeart/2005/8/layout/target3"/>
    <dgm:cxn modelId="{2BBF4719-459E-4CAE-B701-6CD2C95B017C}" type="presParOf" srcId="{0B7AA014-E40E-4D5B-BED8-8CEAF7351147}" destId="{F69BB13C-52F1-4821-9451-383E912E0A8C}" srcOrd="6" destOrd="0" presId="urn:microsoft.com/office/officeart/2005/8/layout/target3"/>
    <dgm:cxn modelId="{E6269F26-F268-4066-89D8-DD06CA90C1AF}" type="presParOf" srcId="{0B7AA014-E40E-4D5B-BED8-8CEAF7351147}" destId="{4F683AE3-31BF-4743-9C65-A1A565243B75}" srcOrd="7" destOrd="0" presId="urn:microsoft.com/office/officeart/2005/8/layout/target3"/>
    <dgm:cxn modelId="{8976D58E-079C-48B5-950D-D55CAFC2BAA3}" type="presParOf" srcId="{0B7AA014-E40E-4D5B-BED8-8CEAF7351147}" destId="{2D929633-7421-4354-9E8D-AB51A9AAD6ED}" srcOrd="8" destOrd="0" presId="urn:microsoft.com/office/officeart/2005/8/layout/target3"/>
    <dgm:cxn modelId="{178CF442-6111-4302-A5C9-18FC02DDB5CA}" type="presParOf" srcId="{0B7AA014-E40E-4D5B-BED8-8CEAF7351147}" destId="{534C7D83-3A8B-474C-A9CF-F393977B1F60}" srcOrd="9" destOrd="0" presId="urn:microsoft.com/office/officeart/2005/8/layout/target3"/>
    <dgm:cxn modelId="{EE646DD2-42C6-429E-9E71-49EB0E16FB48}" type="presParOf" srcId="{0B7AA014-E40E-4D5B-BED8-8CEAF7351147}" destId="{D2FA9E5A-08D9-4472-9083-619D1C94F543}" srcOrd="10" destOrd="0" presId="urn:microsoft.com/office/officeart/2005/8/layout/target3"/>
    <dgm:cxn modelId="{780ECD84-E4A2-456D-A4DB-B58DB6C62C92}" type="presParOf" srcId="{0B7AA014-E40E-4D5B-BED8-8CEAF7351147}" destId="{12F8C8CB-F313-490C-B1B5-1ABDEDD25000}"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956EF-6131-4DE9-AC82-B138F954E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D61B0E9-96F1-4454-8677-D259C98A6478}">
      <dgm:prSet custT="1"/>
      <dgm:spPr/>
      <dgm:t>
        <a:bodyPr/>
        <a:lstStyle/>
        <a:p>
          <a:pPr rtl="0"/>
          <a:r>
            <a:rPr lang="es-ES" sz="1600" dirty="0" smtClean="0"/>
            <a:t>La </a:t>
          </a:r>
          <a:r>
            <a:rPr lang="es-ES" sz="1600" b="1" dirty="0" smtClean="0"/>
            <a:t>primera etapa de la negociación </a:t>
          </a:r>
          <a:r>
            <a:rPr lang="es-ES" sz="1600" dirty="0" smtClean="0"/>
            <a:t>propiamente dicha, en el comienzo de los contactos entre las partes.</a:t>
          </a:r>
          <a:endParaRPr lang="es-ES" sz="1600" dirty="0"/>
        </a:p>
      </dgm:t>
    </dgm:pt>
    <dgm:pt modelId="{34413C83-AFF9-4B7E-ACA8-CA926CF33E71}" type="parTrans" cxnId="{206149A4-E5F3-4167-A30D-E7C9C58D9A7C}">
      <dgm:prSet/>
      <dgm:spPr/>
      <dgm:t>
        <a:bodyPr/>
        <a:lstStyle/>
        <a:p>
          <a:endParaRPr lang="es-ES" sz="1600"/>
        </a:p>
      </dgm:t>
    </dgm:pt>
    <dgm:pt modelId="{5A4FA2DC-6F3A-46B6-91BD-14D979A819AE}" type="sibTrans" cxnId="{206149A4-E5F3-4167-A30D-E7C9C58D9A7C}">
      <dgm:prSet/>
      <dgm:spPr/>
      <dgm:t>
        <a:bodyPr/>
        <a:lstStyle/>
        <a:p>
          <a:endParaRPr lang="es-ES" sz="1600"/>
        </a:p>
      </dgm:t>
    </dgm:pt>
    <dgm:pt modelId="{B3ED7D0D-3E2C-4901-B195-2C9C140CC360}">
      <dgm:prSet custT="1"/>
      <dgm:spPr/>
      <dgm:t>
        <a:bodyPr/>
        <a:lstStyle/>
        <a:p>
          <a:pPr rtl="0"/>
          <a:r>
            <a:rPr lang="es-ES" sz="1600" dirty="0" smtClean="0"/>
            <a:t>Se </a:t>
          </a:r>
          <a:r>
            <a:rPr lang="es-ES" sz="1600" b="1" dirty="0" smtClean="0"/>
            <a:t>intenta descubrir el estado de ánimo y la capacidad de maniobra de la otra parte</a:t>
          </a:r>
          <a:r>
            <a:rPr lang="es-ES" sz="1600" dirty="0" smtClean="0"/>
            <a:t>, sin dejar ver la situación propia.</a:t>
          </a:r>
          <a:endParaRPr lang="es-ES" sz="1600" dirty="0"/>
        </a:p>
      </dgm:t>
    </dgm:pt>
    <dgm:pt modelId="{A9FBBAFB-A99B-4859-AFCA-70D0F325FBD4}" type="parTrans" cxnId="{E00EBF6A-0C76-4BE5-A9D5-B53A0FEBDC8F}">
      <dgm:prSet/>
      <dgm:spPr/>
      <dgm:t>
        <a:bodyPr/>
        <a:lstStyle/>
        <a:p>
          <a:endParaRPr lang="es-ES" sz="1600"/>
        </a:p>
      </dgm:t>
    </dgm:pt>
    <dgm:pt modelId="{73603E97-489E-4339-B9A4-9145673E1A2F}" type="sibTrans" cxnId="{E00EBF6A-0C76-4BE5-A9D5-B53A0FEBDC8F}">
      <dgm:prSet/>
      <dgm:spPr/>
      <dgm:t>
        <a:bodyPr/>
        <a:lstStyle/>
        <a:p>
          <a:endParaRPr lang="es-ES" sz="1600"/>
        </a:p>
      </dgm:t>
    </dgm:pt>
    <dgm:pt modelId="{C108072E-72D1-4064-9460-D841280430D3}">
      <dgm:prSet custT="1"/>
      <dgm:spPr/>
      <dgm:t>
        <a:bodyPr/>
        <a:lstStyle/>
        <a:p>
          <a:pPr rtl="0"/>
          <a:r>
            <a:rPr lang="es-ES" sz="1600" dirty="0" smtClean="0"/>
            <a:t>A partir de aquí, es necesario decidir si se aplica la </a:t>
          </a:r>
          <a:r>
            <a:rPr lang="es-ES" sz="1600" b="1" dirty="0" smtClean="0"/>
            <a:t>estrategia planificada</a:t>
          </a:r>
          <a:r>
            <a:rPr lang="es-ES" sz="1600" dirty="0" smtClean="0"/>
            <a:t>, o bien se </a:t>
          </a:r>
          <a:r>
            <a:rPr lang="es-ES" sz="1600" b="1" dirty="0" smtClean="0"/>
            <a:t>varía en función de la información obtenida </a:t>
          </a:r>
          <a:r>
            <a:rPr lang="es-ES" sz="1600" dirty="0" smtClean="0"/>
            <a:t>en el tanteo.</a:t>
          </a:r>
          <a:endParaRPr lang="es-ES" sz="1600" dirty="0"/>
        </a:p>
      </dgm:t>
    </dgm:pt>
    <dgm:pt modelId="{3D229E4A-75D4-4045-9EE0-729F71397576}" type="parTrans" cxnId="{672C55DA-2FBF-48D6-8558-2F46AED9AF3A}">
      <dgm:prSet/>
      <dgm:spPr/>
      <dgm:t>
        <a:bodyPr/>
        <a:lstStyle/>
        <a:p>
          <a:endParaRPr lang="es-ES" sz="1600"/>
        </a:p>
      </dgm:t>
    </dgm:pt>
    <dgm:pt modelId="{0937695E-11D1-496D-99BA-67273CFAF6BF}" type="sibTrans" cxnId="{672C55DA-2FBF-48D6-8558-2F46AED9AF3A}">
      <dgm:prSet/>
      <dgm:spPr/>
      <dgm:t>
        <a:bodyPr/>
        <a:lstStyle/>
        <a:p>
          <a:endParaRPr lang="es-ES" sz="1600"/>
        </a:p>
      </dgm:t>
    </dgm:pt>
    <dgm:pt modelId="{0B7AA014-E40E-4D5B-BED8-8CEAF7351147}" type="pres">
      <dgm:prSet presAssocID="{F88956EF-6131-4DE9-AC82-B138F954E020}" presName="Name0" presStyleCnt="0">
        <dgm:presLayoutVars>
          <dgm:chMax val="7"/>
          <dgm:dir/>
          <dgm:animLvl val="lvl"/>
          <dgm:resizeHandles val="exact"/>
        </dgm:presLayoutVars>
      </dgm:prSet>
      <dgm:spPr/>
      <dgm:t>
        <a:bodyPr/>
        <a:lstStyle/>
        <a:p>
          <a:endParaRPr lang="es-ES"/>
        </a:p>
      </dgm:t>
    </dgm:pt>
    <dgm:pt modelId="{C6D09429-C611-4D51-9C9C-FDD894252CD3}" type="pres">
      <dgm:prSet presAssocID="{FD61B0E9-96F1-4454-8677-D259C98A6478}" presName="circle1" presStyleLbl="node1" presStyleIdx="0" presStyleCnt="3" custLinFactNeighborX="-27733"/>
      <dgm:spPr/>
    </dgm:pt>
    <dgm:pt modelId="{F768C57C-D8B2-4B79-B04B-95762A27C8A7}" type="pres">
      <dgm:prSet presAssocID="{FD61B0E9-96F1-4454-8677-D259C98A6478}" presName="space" presStyleCnt="0"/>
      <dgm:spPr/>
    </dgm:pt>
    <dgm:pt modelId="{B91B85C5-C2F9-44FC-96C9-08800A92DE5E}" type="pres">
      <dgm:prSet presAssocID="{FD61B0E9-96F1-4454-8677-D259C98A6478}" presName="rect1" presStyleLbl="alignAcc1" presStyleIdx="0" presStyleCnt="3" custScaleX="127009" custLinFactNeighborX="-15753"/>
      <dgm:spPr/>
      <dgm:t>
        <a:bodyPr/>
        <a:lstStyle/>
        <a:p>
          <a:endParaRPr lang="es-ES"/>
        </a:p>
      </dgm:t>
    </dgm:pt>
    <dgm:pt modelId="{769BC952-8A6D-4E04-96DB-A19FB0394789}" type="pres">
      <dgm:prSet presAssocID="{B3ED7D0D-3E2C-4901-B195-2C9C140CC360}" presName="vertSpace2" presStyleLbl="node1" presStyleIdx="0" presStyleCnt="3"/>
      <dgm:spPr/>
    </dgm:pt>
    <dgm:pt modelId="{E70E174E-4502-48FE-9AC6-78AAB30CED70}" type="pres">
      <dgm:prSet presAssocID="{B3ED7D0D-3E2C-4901-B195-2C9C140CC360}" presName="circle2" presStyleLbl="node1" presStyleIdx="1" presStyleCnt="3" custLinFactNeighborX="-43956"/>
      <dgm:spPr/>
    </dgm:pt>
    <dgm:pt modelId="{FA9435FC-D9E4-4E4D-9A56-647FF9B28548}" type="pres">
      <dgm:prSet presAssocID="{B3ED7D0D-3E2C-4901-B195-2C9C140CC360}" presName="rect2" presStyleLbl="alignAcc1" presStyleIdx="1" presStyleCnt="3" custScaleX="127009" custLinFactNeighborX="-15434"/>
      <dgm:spPr/>
      <dgm:t>
        <a:bodyPr/>
        <a:lstStyle/>
        <a:p>
          <a:endParaRPr lang="es-ES"/>
        </a:p>
      </dgm:t>
    </dgm:pt>
    <dgm:pt modelId="{F69BB13C-52F1-4821-9451-383E912E0A8C}" type="pres">
      <dgm:prSet presAssocID="{C108072E-72D1-4064-9460-D841280430D3}" presName="vertSpace3" presStyleLbl="node1" presStyleIdx="1" presStyleCnt="3"/>
      <dgm:spPr/>
    </dgm:pt>
    <dgm:pt modelId="{4F683AE3-31BF-4743-9C65-A1A565243B75}" type="pres">
      <dgm:prSet presAssocID="{C108072E-72D1-4064-9460-D841280430D3}" presName="circle3" presStyleLbl="node1" presStyleIdx="2" presStyleCnt="3" custLinFactNeighborX="-95237"/>
      <dgm:spPr/>
    </dgm:pt>
    <dgm:pt modelId="{2D929633-7421-4354-9E8D-AB51A9AAD6ED}" type="pres">
      <dgm:prSet presAssocID="{C108072E-72D1-4064-9460-D841280430D3}" presName="rect3" presStyleLbl="alignAcc1" presStyleIdx="2" presStyleCnt="3" custScaleX="127009" custLinFactNeighborX="-15753"/>
      <dgm:spPr/>
      <dgm:t>
        <a:bodyPr/>
        <a:lstStyle/>
        <a:p>
          <a:endParaRPr lang="es-ES"/>
        </a:p>
      </dgm:t>
    </dgm:pt>
    <dgm:pt modelId="{534C7D83-3A8B-474C-A9CF-F393977B1F60}" type="pres">
      <dgm:prSet presAssocID="{FD61B0E9-96F1-4454-8677-D259C98A6478}" presName="rect1ParTxNoCh" presStyleLbl="alignAcc1" presStyleIdx="2" presStyleCnt="3">
        <dgm:presLayoutVars>
          <dgm:chMax val="1"/>
          <dgm:bulletEnabled val="1"/>
        </dgm:presLayoutVars>
      </dgm:prSet>
      <dgm:spPr/>
      <dgm:t>
        <a:bodyPr/>
        <a:lstStyle/>
        <a:p>
          <a:endParaRPr lang="es-ES"/>
        </a:p>
      </dgm:t>
    </dgm:pt>
    <dgm:pt modelId="{D2FA9E5A-08D9-4472-9083-619D1C94F543}" type="pres">
      <dgm:prSet presAssocID="{B3ED7D0D-3E2C-4901-B195-2C9C140CC360}" presName="rect2ParTxNoCh" presStyleLbl="alignAcc1" presStyleIdx="2" presStyleCnt="3">
        <dgm:presLayoutVars>
          <dgm:chMax val="1"/>
          <dgm:bulletEnabled val="1"/>
        </dgm:presLayoutVars>
      </dgm:prSet>
      <dgm:spPr/>
      <dgm:t>
        <a:bodyPr/>
        <a:lstStyle/>
        <a:p>
          <a:endParaRPr lang="es-ES"/>
        </a:p>
      </dgm:t>
    </dgm:pt>
    <dgm:pt modelId="{12F8C8CB-F313-490C-B1B5-1ABDEDD25000}" type="pres">
      <dgm:prSet presAssocID="{C108072E-72D1-4064-9460-D841280430D3}" presName="rect3ParTxNoCh" presStyleLbl="alignAcc1" presStyleIdx="2" presStyleCnt="3">
        <dgm:presLayoutVars>
          <dgm:chMax val="1"/>
          <dgm:bulletEnabled val="1"/>
        </dgm:presLayoutVars>
      </dgm:prSet>
      <dgm:spPr/>
      <dgm:t>
        <a:bodyPr/>
        <a:lstStyle/>
        <a:p>
          <a:endParaRPr lang="es-ES"/>
        </a:p>
      </dgm:t>
    </dgm:pt>
  </dgm:ptLst>
  <dgm:cxnLst>
    <dgm:cxn modelId="{E66AB7DE-1902-4FDD-BAC8-953CA1AFAD46}" type="presOf" srcId="{B3ED7D0D-3E2C-4901-B195-2C9C140CC360}" destId="{D2FA9E5A-08D9-4472-9083-619D1C94F543}" srcOrd="1" destOrd="0" presId="urn:microsoft.com/office/officeart/2005/8/layout/target3"/>
    <dgm:cxn modelId="{A485E273-2F22-4341-8D23-A629976D9E58}" type="presOf" srcId="{FD61B0E9-96F1-4454-8677-D259C98A6478}" destId="{B91B85C5-C2F9-44FC-96C9-08800A92DE5E}" srcOrd="0" destOrd="0" presId="urn:microsoft.com/office/officeart/2005/8/layout/target3"/>
    <dgm:cxn modelId="{206149A4-E5F3-4167-A30D-E7C9C58D9A7C}" srcId="{F88956EF-6131-4DE9-AC82-B138F954E020}" destId="{FD61B0E9-96F1-4454-8677-D259C98A6478}" srcOrd="0" destOrd="0" parTransId="{34413C83-AFF9-4B7E-ACA8-CA926CF33E71}" sibTransId="{5A4FA2DC-6F3A-46B6-91BD-14D979A819AE}"/>
    <dgm:cxn modelId="{5DEFAF9E-2D53-4B4C-A3CD-79A0A67BB49F}" type="presOf" srcId="{C108072E-72D1-4064-9460-D841280430D3}" destId="{12F8C8CB-F313-490C-B1B5-1ABDEDD25000}" srcOrd="1" destOrd="0" presId="urn:microsoft.com/office/officeart/2005/8/layout/target3"/>
    <dgm:cxn modelId="{821B5479-3443-410A-8AEB-8FA96E0E44F0}" type="presOf" srcId="{B3ED7D0D-3E2C-4901-B195-2C9C140CC360}" destId="{FA9435FC-D9E4-4E4D-9A56-647FF9B28548}" srcOrd="0" destOrd="0" presId="urn:microsoft.com/office/officeart/2005/8/layout/target3"/>
    <dgm:cxn modelId="{D63F5C3F-A782-4C3D-9059-586BBF769286}" type="presOf" srcId="{FD61B0E9-96F1-4454-8677-D259C98A6478}" destId="{534C7D83-3A8B-474C-A9CF-F393977B1F60}" srcOrd="1" destOrd="0" presId="urn:microsoft.com/office/officeart/2005/8/layout/target3"/>
    <dgm:cxn modelId="{672C55DA-2FBF-48D6-8558-2F46AED9AF3A}" srcId="{F88956EF-6131-4DE9-AC82-B138F954E020}" destId="{C108072E-72D1-4064-9460-D841280430D3}" srcOrd="2" destOrd="0" parTransId="{3D229E4A-75D4-4045-9EE0-729F71397576}" sibTransId="{0937695E-11D1-496D-99BA-67273CFAF6BF}"/>
    <dgm:cxn modelId="{E9FB7C2A-558D-4F2D-B8D9-32D41F2919BC}" type="presOf" srcId="{C108072E-72D1-4064-9460-D841280430D3}" destId="{2D929633-7421-4354-9E8D-AB51A9AAD6ED}" srcOrd="0" destOrd="0" presId="urn:microsoft.com/office/officeart/2005/8/layout/target3"/>
    <dgm:cxn modelId="{F60BA86D-7866-4F4D-8C19-B2B6BE5D0DC5}" type="presOf" srcId="{F88956EF-6131-4DE9-AC82-B138F954E020}" destId="{0B7AA014-E40E-4D5B-BED8-8CEAF7351147}" srcOrd="0" destOrd="0" presId="urn:microsoft.com/office/officeart/2005/8/layout/target3"/>
    <dgm:cxn modelId="{E00EBF6A-0C76-4BE5-A9D5-B53A0FEBDC8F}" srcId="{F88956EF-6131-4DE9-AC82-B138F954E020}" destId="{B3ED7D0D-3E2C-4901-B195-2C9C140CC360}" srcOrd="1" destOrd="0" parTransId="{A9FBBAFB-A99B-4859-AFCA-70D0F325FBD4}" sibTransId="{73603E97-489E-4339-B9A4-9145673E1A2F}"/>
    <dgm:cxn modelId="{CB316374-9AFF-474D-8606-013D541DD707}" type="presParOf" srcId="{0B7AA014-E40E-4D5B-BED8-8CEAF7351147}" destId="{C6D09429-C611-4D51-9C9C-FDD894252CD3}" srcOrd="0" destOrd="0" presId="urn:microsoft.com/office/officeart/2005/8/layout/target3"/>
    <dgm:cxn modelId="{7C0DA0B4-5901-4C1A-8618-E0B5E6C0D404}" type="presParOf" srcId="{0B7AA014-E40E-4D5B-BED8-8CEAF7351147}" destId="{F768C57C-D8B2-4B79-B04B-95762A27C8A7}" srcOrd="1" destOrd="0" presId="urn:microsoft.com/office/officeart/2005/8/layout/target3"/>
    <dgm:cxn modelId="{72F1ACE9-2481-4CE6-82D7-775A031FA5E0}" type="presParOf" srcId="{0B7AA014-E40E-4D5B-BED8-8CEAF7351147}" destId="{B91B85C5-C2F9-44FC-96C9-08800A92DE5E}" srcOrd="2" destOrd="0" presId="urn:microsoft.com/office/officeart/2005/8/layout/target3"/>
    <dgm:cxn modelId="{BE07C7B3-D9A1-4E94-B024-E8AE8F1B567F}" type="presParOf" srcId="{0B7AA014-E40E-4D5B-BED8-8CEAF7351147}" destId="{769BC952-8A6D-4E04-96DB-A19FB0394789}" srcOrd="3" destOrd="0" presId="urn:microsoft.com/office/officeart/2005/8/layout/target3"/>
    <dgm:cxn modelId="{20DD56CC-E499-4BC7-AA06-282DAD867455}" type="presParOf" srcId="{0B7AA014-E40E-4D5B-BED8-8CEAF7351147}" destId="{E70E174E-4502-48FE-9AC6-78AAB30CED70}" srcOrd="4" destOrd="0" presId="urn:microsoft.com/office/officeart/2005/8/layout/target3"/>
    <dgm:cxn modelId="{0614FA4F-1782-43BD-AEEE-B1EA4021717C}" type="presParOf" srcId="{0B7AA014-E40E-4D5B-BED8-8CEAF7351147}" destId="{FA9435FC-D9E4-4E4D-9A56-647FF9B28548}" srcOrd="5" destOrd="0" presId="urn:microsoft.com/office/officeart/2005/8/layout/target3"/>
    <dgm:cxn modelId="{177B653A-C652-4B4A-8797-B254D0252F84}" type="presParOf" srcId="{0B7AA014-E40E-4D5B-BED8-8CEAF7351147}" destId="{F69BB13C-52F1-4821-9451-383E912E0A8C}" srcOrd="6" destOrd="0" presId="urn:microsoft.com/office/officeart/2005/8/layout/target3"/>
    <dgm:cxn modelId="{90886AE0-FA46-4538-8997-D0C9A74C5609}" type="presParOf" srcId="{0B7AA014-E40E-4D5B-BED8-8CEAF7351147}" destId="{4F683AE3-31BF-4743-9C65-A1A565243B75}" srcOrd="7" destOrd="0" presId="urn:microsoft.com/office/officeart/2005/8/layout/target3"/>
    <dgm:cxn modelId="{1B7E229C-3C98-412B-9582-63867E840E6C}" type="presParOf" srcId="{0B7AA014-E40E-4D5B-BED8-8CEAF7351147}" destId="{2D929633-7421-4354-9E8D-AB51A9AAD6ED}" srcOrd="8" destOrd="0" presId="urn:microsoft.com/office/officeart/2005/8/layout/target3"/>
    <dgm:cxn modelId="{E91586AB-2F1E-4623-97CF-F16A3D709B3C}" type="presParOf" srcId="{0B7AA014-E40E-4D5B-BED8-8CEAF7351147}" destId="{534C7D83-3A8B-474C-A9CF-F393977B1F60}" srcOrd="9" destOrd="0" presId="urn:microsoft.com/office/officeart/2005/8/layout/target3"/>
    <dgm:cxn modelId="{DC4DF053-FA23-411B-8E2A-7F7ED7045477}" type="presParOf" srcId="{0B7AA014-E40E-4D5B-BED8-8CEAF7351147}" destId="{D2FA9E5A-08D9-4472-9083-619D1C94F543}" srcOrd="10" destOrd="0" presId="urn:microsoft.com/office/officeart/2005/8/layout/target3"/>
    <dgm:cxn modelId="{B7B1149A-4F54-42E3-82B2-F01676966A8A}" type="presParOf" srcId="{0B7AA014-E40E-4D5B-BED8-8CEAF7351147}" destId="{12F8C8CB-F313-490C-B1B5-1ABDEDD25000}"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956EF-6131-4DE9-AC82-B138F954E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D61B0E9-96F1-4454-8677-D259C98A6478}">
      <dgm:prSet custT="1"/>
      <dgm:spPr/>
      <dgm:t>
        <a:bodyPr/>
        <a:lstStyle/>
        <a:p>
          <a:pPr rtl="0"/>
          <a:r>
            <a:rPr lang="es-ES" sz="1600" dirty="0" smtClean="0"/>
            <a:t>Se entiende por propuesta la presentación formal de una posible solución al conflicto.</a:t>
          </a:r>
          <a:endParaRPr lang="es-ES" sz="1600" dirty="0"/>
        </a:p>
      </dgm:t>
    </dgm:pt>
    <dgm:pt modelId="{34413C83-AFF9-4B7E-ACA8-CA926CF33E71}" type="parTrans" cxnId="{206149A4-E5F3-4167-A30D-E7C9C58D9A7C}">
      <dgm:prSet/>
      <dgm:spPr/>
      <dgm:t>
        <a:bodyPr/>
        <a:lstStyle/>
        <a:p>
          <a:endParaRPr lang="es-ES" sz="1600"/>
        </a:p>
      </dgm:t>
    </dgm:pt>
    <dgm:pt modelId="{5A4FA2DC-6F3A-46B6-91BD-14D979A819AE}" type="sibTrans" cxnId="{206149A4-E5F3-4167-A30D-E7C9C58D9A7C}">
      <dgm:prSet/>
      <dgm:spPr/>
      <dgm:t>
        <a:bodyPr/>
        <a:lstStyle/>
        <a:p>
          <a:endParaRPr lang="es-ES" sz="1600"/>
        </a:p>
      </dgm:t>
    </dgm:pt>
    <dgm:pt modelId="{B3ED7D0D-3E2C-4901-B195-2C9C140CC360}">
      <dgm:prSet custT="1"/>
      <dgm:spPr/>
      <dgm:t>
        <a:bodyPr/>
        <a:lstStyle/>
        <a:p>
          <a:pPr rtl="0"/>
          <a:r>
            <a:rPr lang="es-ES" sz="1600" dirty="0" smtClean="0"/>
            <a:t>Han de estar siempre por encima de los objetivos mínimos que se han planteado conseguir en la negociación, y deben hacerse de forma que dejen </a:t>
          </a:r>
          <a:r>
            <a:rPr lang="es-ES" sz="1600" b="1" dirty="0" smtClean="0"/>
            <a:t>margen de maniobra a los negociadores</a:t>
          </a:r>
          <a:r>
            <a:rPr lang="es-ES" sz="1600" dirty="0" smtClean="0"/>
            <a:t>.</a:t>
          </a:r>
          <a:endParaRPr lang="es-ES" sz="1600" dirty="0"/>
        </a:p>
      </dgm:t>
    </dgm:pt>
    <dgm:pt modelId="{A9FBBAFB-A99B-4859-AFCA-70D0F325FBD4}" type="parTrans" cxnId="{E00EBF6A-0C76-4BE5-A9D5-B53A0FEBDC8F}">
      <dgm:prSet/>
      <dgm:spPr/>
      <dgm:t>
        <a:bodyPr/>
        <a:lstStyle/>
        <a:p>
          <a:endParaRPr lang="es-ES" sz="1600"/>
        </a:p>
      </dgm:t>
    </dgm:pt>
    <dgm:pt modelId="{73603E97-489E-4339-B9A4-9145673E1A2F}" type="sibTrans" cxnId="{E00EBF6A-0C76-4BE5-A9D5-B53A0FEBDC8F}">
      <dgm:prSet/>
      <dgm:spPr/>
      <dgm:t>
        <a:bodyPr/>
        <a:lstStyle/>
        <a:p>
          <a:endParaRPr lang="es-ES" sz="1600"/>
        </a:p>
      </dgm:t>
    </dgm:pt>
    <dgm:pt modelId="{C108072E-72D1-4064-9460-D841280430D3}">
      <dgm:prSet custT="1"/>
      <dgm:spPr/>
      <dgm:t>
        <a:bodyPr/>
        <a:lstStyle/>
        <a:p>
          <a:pPr rtl="0"/>
          <a:r>
            <a:rPr lang="es-ES" sz="1600" dirty="0" smtClean="0"/>
            <a:t>En el hipotético caso de que la primera propuesta satisfaga a las dos partes, no debe forzarse el alargamiento del proceso, </a:t>
          </a:r>
          <a:r>
            <a:rPr lang="es-ES" sz="1600" b="1" dirty="0" smtClean="0"/>
            <a:t>se tomará el acuerdo </a:t>
          </a:r>
          <a:r>
            <a:rPr lang="es-ES" sz="1600" dirty="0" smtClean="0"/>
            <a:t>sobre la citada propuesta y </a:t>
          </a:r>
          <a:r>
            <a:rPr lang="es-ES" sz="1600" b="1" dirty="0" smtClean="0"/>
            <a:t>se cerrará la negociación</a:t>
          </a:r>
          <a:r>
            <a:rPr lang="es-ES" sz="1600" dirty="0" smtClean="0"/>
            <a:t>.</a:t>
          </a:r>
          <a:endParaRPr lang="es-ES" sz="1600" dirty="0"/>
        </a:p>
      </dgm:t>
    </dgm:pt>
    <dgm:pt modelId="{3D229E4A-75D4-4045-9EE0-729F71397576}" type="parTrans" cxnId="{672C55DA-2FBF-48D6-8558-2F46AED9AF3A}">
      <dgm:prSet/>
      <dgm:spPr/>
      <dgm:t>
        <a:bodyPr/>
        <a:lstStyle/>
        <a:p>
          <a:endParaRPr lang="es-ES" sz="1600"/>
        </a:p>
      </dgm:t>
    </dgm:pt>
    <dgm:pt modelId="{0937695E-11D1-496D-99BA-67273CFAF6BF}" type="sibTrans" cxnId="{672C55DA-2FBF-48D6-8558-2F46AED9AF3A}">
      <dgm:prSet/>
      <dgm:spPr/>
      <dgm:t>
        <a:bodyPr/>
        <a:lstStyle/>
        <a:p>
          <a:endParaRPr lang="es-ES" sz="1600"/>
        </a:p>
      </dgm:t>
    </dgm:pt>
    <dgm:pt modelId="{0B7AA014-E40E-4D5B-BED8-8CEAF7351147}" type="pres">
      <dgm:prSet presAssocID="{F88956EF-6131-4DE9-AC82-B138F954E020}" presName="Name0" presStyleCnt="0">
        <dgm:presLayoutVars>
          <dgm:chMax val="7"/>
          <dgm:dir/>
          <dgm:animLvl val="lvl"/>
          <dgm:resizeHandles val="exact"/>
        </dgm:presLayoutVars>
      </dgm:prSet>
      <dgm:spPr/>
      <dgm:t>
        <a:bodyPr/>
        <a:lstStyle/>
        <a:p>
          <a:endParaRPr lang="es-ES"/>
        </a:p>
      </dgm:t>
    </dgm:pt>
    <dgm:pt modelId="{C6D09429-C611-4D51-9C9C-FDD894252CD3}" type="pres">
      <dgm:prSet presAssocID="{FD61B0E9-96F1-4454-8677-D259C98A6478}" presName="circle1" presStyleLbl="node1" presStyleIdx="0" presStyleCnt="3" custLinFactNeighborX="-27733"/>
      <dgm:spPr/>
    </dgm:pt>
    <dgm:pt modelId="{F768C57C-D8B2-4B79-B04B-95762A27C8A7}" type="pres">
      <dgm:prSet presAssocID="{FD61B0E9-96F1-4454-8677-D259C98A6478}" presName="space" presStyleCnt="0"/>
      <dgm:spPr/>
    </dgm:pt>
    <dgm:pt modelId="{B91B85C5-C2F9-44FC-96C9-08800A92DE5E}" type="pres">
      <dgm:prSet presAssocID="{FD61B0E9-96F1-4454-8677-D259C98A6478}" presName="rect1" presStyleLbl="alignAcc1" presStyleIdx="0" presStyleCnt="3" custScaleX="127009" custLinFactNeighborX="-10322" custLinFactNeighborY="1675"/>
      <dgm:spPr/>
      <dgm:t>
        <a:bodyPr/>
        <a:lstStyle/>
        <a:p>
          <a:endParaRPr lang="es-ES"/>
        </a:p>
      </dgm:t>
    </dgm:pt>
    <dgm:pt modelId="{769BC952-8A6D-4E04-96DB-A19FB0394789}" type="pres">
      <dgm:prSet presAssocID="{B3ED7D0D-3E2C-4901-B195-2C9C140CC360}" presName="vertSpace2" presStyleLbl="node1" presStyleIdx="0" presStyleCnt="3"/>
      <dgm:spPr/>
    </dgm:pt>
    <dgm:pt modelId="{E70E174E-4502-48FE-9AC6-78AAB30CED70}" type="pres">
      <dgm:prSet presAssocID="{B3ED7D0D-3E2C-4901-B195-2C9C140CC360}" presName="circle2" presStyleLbl="node1" presStyleIdx="1" presStyleCnt="3" custLinFactNeighborX="-43956"/>
      <dgm:spPr/>
    </dgm:pt>
    <dgm:pt modelId="{FA9435FC-D9E4-4E4D-9A56-647FF9B28548}" type="pres">
      <dgm:prSet presAssocID="{B3ED7D0D-3E2C-4901-B195-2C9C140CC360}" presName="rect2" presStyleLbl="alignAcc1" presStyleIdx="1" presStyleCnt="3" custScaleX="127009" custLinFactNeighborX="-15434"/>
      <dgm:spPr/>
      <dgm:t>
        <a:bodyPr/>
        <a:lstStyle/>
        <a:p>
          <a:endParaRPr lang="es-ES"/>
        </a:p>
      </dgm:t>
    </dgm:pt>
    <dgm:pt modelId="{F69BB13C-52F1-4821-9451-383E912E0A8C}" type="pres">
      <dgm:prSet presAssocID="{C108072E-72D1-4064-9460-D841280430D3}" presName="vertSpace3" presStyleLbl="node1" presStyleIdx="1" presStyleCnt="3"/>
      <dgm:spPr/>
    </dgm:pt>
    <dgm:pt modelId="{4F683AE3-31BF-4743-9C65-A1A565243B75}" type="pres">
      <dgm:prSet presAssocID="{C108072E-72D1-4064-9460-D841280430D3}" presName="circle3" presStyleLbl="node1" presStyleIdx="2" presStyleCnt="3" custLinFactNeighborX="-95237"/>
      <dgm:spPr/>
    </dgm:pt>
    <dgm:pt modelId="{2D929633-7421-4354-9E8D-AB51A9AAD6ED}" type="pres">
      <dgm:prSet presAssocID="{C108072E-72D1-4064-9460-D841280430D3}" presName="rect3" presStyleLbl="alignAcc1" presStyleIdx="2" presStyleCnt="3" custScaleX="127009" custScaleY="117568" custLinFactNeighborX="-15753"/>
      <dgm:spPr/>
      <dgm:t>
        <a:bodyPr/>
        <a:lstStyle/>
        <a:p>
          <a:endParaRPr lang="es-ES"/>
        </a:p>
      </dgm:t>
    </dgm:pt>
    <dgm:pt modelId="{534C7D83-3A8B-474C-A9CF-F393977B1F60}" type="pres">
      <dgm:prSet presAssocID="{FD61B0E9-96F1-4454-8677-D259C98A6478}" presName="rect1ParTxNoCh" presStyleLbl="alignAcc1" presStyleIdx="2" presStyleCnt="3">
        <dgm:presLayoutVars>
          <dgm:chMax val="1"/>
          <dgm:bulletEnabled val="1"/>
        </dgm:presLayoutVars>
      </dgm:prSet>
      <dgm:spPr/>
      <dgm:t>
        <a:bodyPr/>
        <a:lstStyle/>
        <a:p>
          <a:endParaRPr lang="es-ES"/>
        </a:p>
      </dgm:t>
    </dgm:pt>
    <dgm:pt modelId="{D2FA9E5A-08D9-4472-9083-619D1C94F543}" type="pres">
      <dgm:prSet presAssocID="{B3ED7D0D-3E2C-4901-B195-2C9C140CC360}" presName="rect2ParTxNoCh" presStyleLbl="alignAcc1" presStyleIdx="2" presStyleCnt="3">
        <dgm:presLayoutVars>
          <dgm:chMax val="1"/>
          <dgm:bulletEnabled val="1"/>
        </dgm:presLayoutVars>
      </dgm:prSet>
      <dgm:spPr/>
      <dgm:t>
        <a:bodyPr/>
        <a:lstStyle/>
        <a:p>
          <a:endParaRPr lang="es-ES"/>
        </a:p>
      </dgm:t>
    </dgm:pt>
    <dgm:pt modelId="{12F8C8CB-F313-490C-B1B5-1ABDEDD25000}" type="pres">
      <dgm:prSet presAssocID="{C108072E-72D1-4064-9460-D841280430D3}" presName="rect3ParTxNoCh" presStyleLbl="alignAcc1" presStyleIdx="2" presStyleCnt="3">
        <dgm:presLayoutVars>
          <dgm:chMax val="1"/>
          <dgm:bulletEnabled val="1"/>
        </dgm:presLayoutVars>
      </dgm:prSet>
      <dgm:spPr/>
      <dgm:t>
        <a:bodyPr/>
        <a:lstStyle/>
        <a:p>
          <a:endParaRPr lang="es-ES"/>
        </a:p>
      </dgm:t>
    </dgm:pt>
  </dgm:ptLst>
  <dgm:cxnLst>
    <dgm:cxn modelId="{CBA1C7F7-19C9-40BF-B257-1A870EA34732}" type="presOf" srcId="{C108072E-72D1-4064-9460-D841280430D3}" destId="{12F8C8CB-F313-490C-B1B5-1ABDEDD25000}" srcOrd="1" destOrd="0" presId="urn:microsoft.com/office/officeart/2005/8/layout/target3"/>
    <dgm:cxn modelId="{AAD4AAA8-7B05-4497-9F9C-A9A89074438E}" type="presOf" srcId="{FD61B0E9-96F1-4454-8677-D259C98A6478}" destId="{B91B85C5-C2F9-44FC-96C9-08800A92DE5E}" srcOrd="0" destOrd="0" presId="urn:microsoft.com/office/officeart/2005/8/layout/target3"/>
    <dgm:cxn modelId="{2E437456-C005-45D9-AA52-DEA60C6D64CF}" type="presOf" srcId="{B3ED7D0D-3E2C-4901-B195-2C9C140CC360}" destId="{D2FA9E5A-08D9-4472-9083-619D1C94F543}" srcOrd="1" destOrd="0" presId="urn:microsoft.com/office/officeart/2005/8/layout/target3"/>
    <dgm:cxn modelId="{206149A4-E5F3-4167-A30D-E7C9C58D9A7C}" srcId="{F88956EF-6131-4DE9-AC82-B138F954E020}" destId="{FD61B0E9-96F1-4454-8677-D259C98A6478}" srcOrd="0" destOrd="0" parTransId="{34413C83-AFF9-4B7E-ACA8-CA926CF33E71}" sibTransId="{5A4FA2DC-6F3A-46B6-91BD-14D979A819AE}"/>
    <dgm:cxn modelId="{CB3215AF-E5C8-40B4-B95A-3AE0AD423B0D}" type="presOf" srcId="{C108072E-72D1-4064-9460-D841280430D3}" destId="{2D929633-7421-4354-9E8D-AB51A9AAD6ED}" srcOrd="0" destOrd="0" presId="urn:microsoft.com/office/officeart/2005/8/layout/target3"/>
    <dgm:cxn modelId="{DF2C8727-FE06-4BAD-9337-2904E4829DCD}" type="presOf" srcId="{F88956EF-6131-4DE9-AC82-B138F954E020}" destId="{0B7AA014-E40E-4D5B-BED8-8CEAF7351147}" srcOrd="0" destOrd="0" presId="urn:microsoft.com/office/officeart/2005/8/layout/target3"/>
    <dgm:cxn modelId="{672C55DA-2FBF-48D6-8558-2F46AED9AF3A}" srcId="{F88956EF-6131-4DE9-AC82-B138F954E020}" destId="{C108072E-72D1-4064-9460-D841280430D3}" srcOrd="2" destOrd="0" parTransId="{3D229E4A-75D4-4045-9EE0-729F71397576}" sibTransId="{0937695E-11D1-496D-99BA-67273CFAF6BF}"/>
    <dgm:cxn modelId="{13AFAB25-C98A-48DC-888D-C8C34FCB5479}" type="presOf" srcId="{FD61B0E9-96F1-4454-8677-D259C98A6478}" destId="{534C7D83-3A8B-474C-A9CF-F393977B1F60}" srcOrd="1" destOrd="0" presId="urn:microsoft.com/office/officeart/2005/8/layout/target3"/>
    <dgm:cxn modelId="{EF729DE7-378C-468A-9347-F1BFD8AA1B23}" type="presOf" srcId="{B3ED7D0D-3E2C-4901-B195-2C9C140CC360}" destId="{FA9435FC-D9E4-4E4D-9A56-647FF9B28548}" srcOrd="0" destOrd="0" presId="urn:microsoft.com/office/officeart/2005/8/layout/target3"/>
    <dgm:cxn modelId="{E00EBF6A-0C76-4BE5-A9D5-B53A0FEBDC8F}" srcId="{F88956EF-6131-4DE9-AC82-B138F954E020}" destId="{B3ED7D0D-3E2C-4901-B195-2C9C140CC360}" srcOrd="1" destOrd="0" parTransId="{A9FBBAFB-A99B-4859-AFCA-70D0F325FBD4}" sibTransId="{73603E97-489E-4339-B9A4-9145673E1A2F}"/>
    <dgm:cxn modelId="{CD88F423-BD26-4B6E-9A11-2E34CC5AB2CE}" type="presParOf" srcId="{0B7AA014-E40E-4D5B-BED8-8CEAF7351147}" destId="{C6D09429-C611-4D51-9C9C-FDD894252CD3}" srcOrd="0" destOrd="0" presId="urn:microsoft.com/office/officeart/2005/8/layout/target3"/>
    <dgm:cxn modelId="{AD78FFEE-DD81-49A8-A5F9-962AA7C60065}" type="presParOf" srcId="{0B7AA014-E40E-4D5B-BED8-8CEAF7351147}" destId="{F768C57C-D8B2-4B79-B04B-95762A27C8A7}" srcOrd="1" destOrd="0" presId="urn:microsoft.com/office/officeart/2005/8/layout/target3"/>
    <dgm:cxn modelId="{D9D931B6-B255-40F5-958F-7AEFBB791193}" type="presParOf" srcId="{0B7AA014-E40E-4D5B-BED8-8CEAF7351147}" destId="{B91B85C5-C2F9-44FC-96C9-08800A92DE5E}" srcOrd="2" destOrd="0" presId="urn:microsoft.com/office/officeart/2005/8/layout/target3"/>
    <dgm:cxn modelId="{9A20C9F5-85C6-4258-B4E9-39304D8381D5}" type="presParOf" srcId="{0B7AA014-E40E-4D5B-BED8-8CEAF7351147}" destId="{769BC952-8A6D-4E04-96DB-A19FB0394789}" srcOrd="3" destOrd="0" presId="urn:microsoft.com/office/officeart/2005/8/layout/target3"/>
    <dgm:cxn modelId="{9E792FE9-B89D-4EA3-8EF2-8E6C08D84F5E}" type="presParOf" srcId="{0B7AA014-E40E-4D5B-BED8-8CEAF7351147}" destId="{E70E174E-4502-48FE-9AC6-78AAB30CED70}" srcOrd="4" destOrd="0" presId="urn:microsoft.com/office/officeart/2005/8/layout/target3"/>
    <dgm:cxn modelId="{F24BB195-93A1-4179-9B85-47E29C2625C2}" type="presParOf" srcId="{0B7AA014-E40E-4D5B-BED8-8CEAF7351147}" destId="{FA9435FC-D9E4-4E4D-9A56-647FF9B28548}" srcOrd="5" destOrd="0" presId="urn:microsoft.com/office/officeart/2005/8/layout/target3"/>
    <dgm:cxn modelId="{A6B65DC0-9734-4A67-BDF8-6AE0EC65667A}" type="presParOf" srcId="{0B7AA014-E40E-4D5B-BED8-8CEAF7351147}" destId="{F69BB13C-52F1-4821-9451-383E912E0A8C}" srcOrd="6" destOrd="0" presId="urn:microsoft.com/office/officeart/2005/8/layout/target3"/>
    <dgm:cxn modelId="{61597B5E-3434-43C4-B219-10800D68E0FD}" type="presParOf" srcId="{0B7AA014-E40E-4D5B-BED8-8CEAF7351147}" destId="{4F683AE3-31BF-4743-9C65-A1A565243B75}" srcOrd="7" destOrd="0" presId="urn:microsoft.com/office/officeart/2005/8/layout/target3"/>
    <dgm:cxn modelId="{2B0969B7-A579-4BE4-9BAA-DCBEF8822F3F}" type="presParOf" srcId="{0B7AA014-E40E-4D5B-BED8-8CEAF7351147}" destId="{2D929633-7421-4354-9E8D-AB51A9AAD6ED}" srcOrd="8" destOrd="0" presId="urn:microsoft.com/office/officeart/2005/8/layout/target3"/>
    <dgm:cxn modelId="{31081134-B0D8-49C4-98D4-257EE7BED770}" type="presParOf" srcId="{0B7AA014-E40E-4D5B-BED8-8CEAF7351147}" destId="{534C7D83-3A8B-474C-A9CF-F393977B1F60}" srcOrd="9" destOrd="0" presId="urn:microsoft.com/office/officeart/2005/8/layout/target3"/>
    <dgm:cxn modelId="{B491CA2B-1B86-4DD8-91F0-55379E7CB958}" type="presParOf" srcId="{0B7AA014-E40E-4D5B-BED8-8CEAF7351147}" destId="{D2FA9E5A-08D9-4472-9083-619D1C94F543}" srcOrd="10" destOrd="0" presId="urn:microsoft.com/office/officeart/2005/8/layout/target3"/>
    <dgm:cxn modelId="{84DBFB06-9417-4CD4-8F9C-A4FE4867FB03}" type="presParOf" srcId="{0B7AA014-E40E-4D5B-BED8-8CEAF7351147}" destId="{12F8C8CB-F313-490C-B1B5-1ABDEDD25000}"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956EF-6131-4DE9-AC82-B138F954E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D61B0E9-96F1-4454-8677-D259C98A6478}">
      <dgm:prSet custT="1"/>
      <dgm:spPr/>
      <dgm:t>
        <a:bodyPr/>
        <a:lstStyle/>
        <a:p>
          <a:pPr rtl="0"/>
          <a:r>
            <a:rPr lang="es-ES" sz="1600" dirty="0" smtClean="0"/>
            <a:t>Representa el </a:t>
          </a:r>
          <a:r>
            <a:rPr lang="es-ES" sz="1600" b="1" dirty="0" smtClean="0"/>
            <a:t>nudo del proceso</a:t>
          </a:r>
          <a:r>
            <a:rPr lang="es-ES" sz="1600" dirty="0" smtClean="0"/>
            <a:t>. En ella se discuten las propuestas, y se desarrolla un </a:t>
          </a:r>
          <a:r>
            <a:rPr lang="es-ES" sz="1600" b="1" dirty="0" smtClean="0"/>
            <a:t>tira y  afloja</a:t>
          </a:r>
          <a:r>
            <a:rPr lang="es-ES" sz="1600" dirty="0" smtClean="0"/>
            <a:t>.</a:t>
          </a:r>
          <a:endParaRPr lang="es-ES" sz="1600" dirty="0"/>
        </a:p>
      </dgm:t>
    </dgm:pt>
    <dgm:pt modelId="{34413C83-AFF9-4B7E-ACA8-CA926CF33E71}" type="parTrans" cxnId="{206149A4-E5F3-4167-A30D-E7C9C58D9A7C}">
      <dgm:prSet/>
      <dgm:spPr/>
      <dgm:t>
        <a:bodyPr/>
        <a:lstStyle/>
        <a:p>
          <a:endParaRPr lang="es-ES" sz="1600"/>
        </a:p>
      </dgm:t>
    </dgm:pt>
    <dgm:pt modelId="{5A4FA2DC-6F3A-46B6-91BD-14D979A819AE}" type="sibTrans" cxnId="{206149A4-E5F3-4167-A30D-E7C9C58D9A7C}">
      <dgm:prSet/>
      <dgm:spPr/>
      <dgm:t>
        <a:bodyPr/>
        <a:lstStyle/>
        <a:p>
          <a:endParaRPr lang="es-ES" sz="1600"/>
        </a:p>
      </dgm:t>
    </dgm:pt>
    <dgm:pt modelId="{B3ED7D0D-3E2C-4901-B195-2C9C140CC360}">
      <dgm:prSet custT="1"/>
      <dgm:spPr/>
      <dgm:t>
        <a:bodyPr/>
        <a:lstStyle/>
        <a:p>
          <a:pPr rtl="0"/>
          <a:r>
            <a:rPr lang="es-ES" sz="1600" dirty="0" smtClean="0"/>
            <a:t>En el desarrollo de la discusión, se pueden aplicar dos tipos de técnicas de negociación:</a:t>
          </a:r>
          <a:endParaRPr lang="es-ES" sz="1600" dirty="0"/>
        </a:p>
      </dgm:t>
    </dgm:pt>
    <dgm:pt modelId="{A9FBBAFB-A99B-4859-AFCA-70D0F325FBD4}" type="parTrans" cxnId="{E00EBF6A-0C76-4BE5-A9D5-B53A0FEBDC8F}">
      <dgm:prSet/>
      <dgm:spPr/>
      <dgm:t>
        <a:bodyPr/>
        <a:lstStyle/>
        <a:p>
          <a:endParaRPr lang="es-ES" sz="1600"/>
        </a:p>
      </dgm:t>
    </dgm:pt>
    <dgm:pt modelId="{73603E97-489E-4339-B9A4-9145673E1A2F}" type="sibTrans" cxnId="{E00EBF6A-0C76-4BE5-A9D5-B53A0FEBDC8F}">
      <dgm:prSet/>
      <dgm:spPr/>
      <dgm:t>
        <a:bodyPr/>
        <a:lstStyle/>
        <a:p>
          <a:endParaRPr lang="es-ES" sz="1600"/>
        </a:p>
      </dgm:t>
    </dgm:pt>
    <dgm:pt modelId="{C108072E-72D1-4064-9460-D841280430D3}">
      <dgm:prSet custT="1"/>
      <dgm:spPr/>
      <dgm:t>
        <a:bodyPr/>
        <a:lstStyle/>
        <a:p>
          <a:pPr algn="ctr" rtl="0"/>
          <a:r>
            <a:rPr lang="es-ES" sz="1600" b="1" dirty="0" smtClean="0"/>
            <a:t>Técnicas coercitivas: </a:t>
          </a:r>
          <a:r>
            <a:rPr lang="es-ES" sz="1600" dirty="0" smtClean="0"/>
            <a:t>cuyo objetivo es atacar la posición del otro con todas las medidas posibles y sin la intención de ceder en la propia posición.</a:t>
          </a:r>
        </a:p>
        <a:p>
          <a:pPr algn="ctr" rtl="0"/>
          <a:r>
            <a:rPr lang="es-ES" sz="1600" b="1" dirty="0" smtClean="0"/>
            <a:t>Técnicas cooperadoras </a:t>
          </a:r>
          <a:r>
            <a:rPr lang="es-ES" sz="1600" dirty="0" smtClean="0"/>
            <a:t>(leer pág. 270)</a:t>
          </a:r>
          <a:endParaRPr lang="es-ES" sz="1600" dirty="0"/>
        </a:p>
      </dgm:t>
    </dgm:pt>
    <dgm:pt modelId="{3D229E4A-75D4-4045-9EE0-729F71397576}" type="parTrans" cxnId="{672C55DA-2FBF-48D6-8558-2F46AED9AF3A}">
      <dgm:prSet/>
      <dgm:spPr/>
      <dgm:t>
        <a:bodyPr/>
        <a:lstStyle/>
        <a:p>
          <a:endParaRPr lang="es-ES" sz="1600"/>
        </a:p>
      </dgm:t>
    </dgm:pt>
    <dgm:pt modelId="{0937695E-11D1-496D-99BA-67273CFAF6BF}" type="sibTrans" cxnId="{672C55DA-2FBF-48D6-8558-2F46AED9AF3A}">
      <dgm:prSet/>
      <dgm:spPr/>
      <dgm:t>
        <a:bodyPr/>
        <a:lstStyle/>
        <a:p>
          <a:endParaRPr lang="es-ES" sz="1600"/>
        </a:p>
      </dgm:t>
    </dgm:pt>
    <dgm:pt modelId="{0B7AA014-E40E-4D5B-BED8-8CEAF7351147}" type="pres">
      <dgm:prSet presAssocID="{F88956EF-6131-4DE9-AC82-B138F954E020}" presName="Name0" presStyleCnt="0">
        <dgm:presLayoutVars>
          <dgm:chMax val="7"/>
          <dgm:dir/>
          <dgm:animLvl val="lvl"/>
          <dgm:resizeHandles val="exact"/>
        </dgm:presLayoutVars>
      </dgm:prSet>
      <dgm:spPr/>
      <dgm:t>
        <a:bodyPr/>
        <a:lstStyle/>
        <a:p>
          <a:endParaRPr lang="es-ES"/>
        </a:p>
      </dgm:t>
    </dgm:pt>
    <dgm:pt modelId="{C6D09429-C611-4D51-9C9C-FDD894252CD3}" type="pres">
      <dgm:prSet presAssocID="{FD61B0E9-96F1-4454-8677-D259C98A6478}" presName="circle1" presStyleLbl="node1" presStyleIdx="0" presStyleCnt="3" custLinFactNeighborX="-27733"/>
      <dgm:spPr/>
    </dgm:pt>
    <dgm:pt modelId="{F768C57C-D8B2-4B79-B04B-95762A27C8A7}" type="pres">
      <dgm:prSet presAssocID="{FD61B0E9-96F1-4454-8677-D259C98A6478}" presName="space" presStyleCnt="0"/>
      <dgm:spPr/>
    </dgm:pt>
    <dgm:pt modelId="{B91B85C5-C2F9-44FC-96C9-08800A92DE5E}" type="pres">
      <dgm:prSet presAssocID="{FD61B0E9-96F1-4454-8677-D259C98A6478}" presName="rect1" presStyleLbl="alignAcc1" presStyleIdx="0" presStyleCnt="3" custScaleX="135366" custLinFactNeighborX="-15753"/>
      <dgm:spPr/>
      <dgm:t>
        <a:bodyPr/>
        <a:lstStyle/>
        <a:p>
          <a:endParaRPr lang="es-ES"/>
        </a:p>
      </dgm:t>
    </dgm:pt>
    <dgm:pt modelId="{769BC952-8A6D-4E04-96DB-A19FB0394789}" type="pres">
      <dgm:prSet presAssocID="{B3ED7D0D-3E2C-4901-B195-2C9C140CC360}" presName="vertSpace2" presStyleLbl="node1" presStyleIdx="0" presStyleCnt="3"/>
      <dgm:spPr/>
    </dgm:pt>
    <dgm:pt modelId="{E70E174E-4502-48FE-9AC6-78AAB30CED70}" type="pres">
      <dgm:prSet presAssocID="{B3ED7D0D-3E2C-4901-B195-2C9C140CC360}" presName="circle2" presStyleLbl="node1" presStyleIdx="1" presStyleCnt="3" custLinFactNeighborX="-43956"/>
      <dgm:spPr/>
    </dgm:pt>
    <dgm:pt modelId="{FA9435FC-D9E4-4E4D-9A56-647FF9B28548}" type="pres">
      <dgm:prSet presAssocID="{B3ED7D0D-3E2C-4901-B195-2C9C140CC360}" presName="rect2" presStyleLbl="alignAcc1" presStyleIdx="1" presStyleCnt="3" custScaleX="135366" custLinFactNeighborX="-15434"/>
      <dgm:spPr/>
      <dgm:t>
        <a:bodyPr/>
        <a:lstStyle/>
        <a:p>
          <a:endParaRPr lang="es-ES"/>
        </a:p>
      </dgm:t>
    </dgm:pt>
    <dgm:pt modelId="{F69BB13C-52F1-4821-9451-383E912E0A8C}" type="pres">
      <dgm:prSet presAssocID="{C108072E-72D1-4064-9460-D841280430D3}" presName="vertSpace3" presStyleLbl="node1" presStyleIdx="1" presStyleCnt="3"/>
      <dgm:spPr/>
    </dgm:pt>
    <dgm:pt modelId="{4F683AE3-31BF-4743-9C65-A1A565243B75}" type="pres">
      <dgm:prSet presAssocID="{C108072E-72D1-4064-9460-D841280430D3}" presName="circle3" presStyleLbl="node1" presStyleIdx="2" presStyleCnt="3" custLinFactNeighborX="-95237"/>
      <dgm:spPr/>
    </dgm:pt>
    <dgm:pt modelId="{2D929633-7421-4354-9E8D-AB51A9AAD6ED}" type="pres">
      <dgm:prSet presAssocID="{C108072E-72D1-4064-9460-D841280430D3}" presName="rect3" presStyleLbl="alignAcc1" presStyleIdx="2" presStyleCnt="3" custScaleX="135366" custLinFactNeighborX="-15753"/>
      <dgm:spPr/>
      <dgm:t>
        <a:bodyPr/>
        <a:lstStyle/>
        <a:p>
          <a:endParaRPr lang="es-ES"/>
        </a:p>
      </dgm:t>
    </dgm:pt>
    <dgm:pt modelId="{534C7D83-3A8B-474C-A9CF-F393977B1F60}" type="pres">
      <dgm:prSet presAssocID="{FD61B0E9-96F1-4454-8677-D259C98A6478}" presName="rect1ParTxNoCh" presStyleLbl="alignAcc1" presStyleIdx="2" presStyleCnt="3">
        <dgm:presLayoutVars>
          <dgm:chMax val="1"/>
          <dgm:bulletEnabled val="1"/>
        </dgm:presLayoutVars>
      </dgm:prSet>
      <dgm:spPr/>
      <dgm:t>
        <a:bodyPr/>
        <a:lstStyle/>
        <a:p>
          <a:endParaRPr lang="es-ES"/>
        </a:p>
      </dgm:t>
    </dgm:pt>
    <dgm:pt modelId="{D2FA9E5A-08D9-4472-9083-619D1C94F543}" type="pres">
      <dgm:prSet presAssocID="{B3ED7D0D-3E2C-4901-B195-2C9C140CC360}" presName="rect2ParTxNoCh" presStyleLbl="alignAcc1" presStyleIdx="2" presStyleCnt="3">
        <dgm:presLayoutVars>
          <dgm:chMax val="1"/>
          <dgm:bulletEnabled val="1"/>
        </dgm:presLayoutVars>
      </dgm:prSet>
      <dgm:spPr/>
      <dgm:t>
        <a:bodyPr/>
        <a:lstStyle/>
        <a:p>
          <a:endParaRPr lang="es-ES"/>
        </a:p>
      </dgm:t>
    </dgm:pt>
    <dgm:pt modelId="{12F8C8CB-F313-490C-B1B5-1ABDEDD25000}" type="pres">
      <dgm:prSet presAssocID="{C108072E-72D1-4064-9460-D841280430D3}" presName="rect3ParTxNoCh" presStyleLbl="alignAcc1" presStyleIdx="2" presStyleCnt="3">
        <dgm:presLayoutVars>
          <dgm:chMax val="1"/>
          <dgm:bulletEnabled val="1"/>
        </dgm:presLayoutVars>
      </dgm:prSet>
      <dgm:spPr/>
      <dgm:t>
        <a:bodyPr/>
        <a:lstStyle/>
        <a:p>
          <a:endParaRPr lang="es-ES"/>
        </a:p>
      </dgm:t>
    </dgm:pt>
  </dgm:ptLst>
  <dgm:cxnLst>
    <dgm:cxn modelId="{4CA0DE08-31B7-4A27-A85B-F65F98115778}" type="presOf" srcId="{B3ED7D0D-3E2C-4901-B195-2C9C140CC360}" destId="{FA9435FC-D9E4-4E4D-9A56-647FF9B28548}" srcOrd="0" destOrd="0" presId="urn:microsoft.com/office/officeart/2005/8/layout/target3"/>
    <dgm:cxn modelId="{F2F25717-6ECF-4C90-B851-F44A681C5046}" type="presOf" srcId="{C108072E-72D1-4064-9460-D841280430D3}" destId="{12F8C8CB-F313-490C-B1B5-1ABDEDD25000}" srcOrd="1" destOrd="0" presId="urn:microsoft.com/office/officeart/2005/8/layout/target3"/>
    <dgm:cxn modelId="{206149A4-E5F3-4167-A30D-E7C9C58D9A7C}" srcId="{F88956EF-6131-4DE9-AC82-B138F954E020}" destId="{FD61B0E9-96F1-4454-8677-D259C98A6478}" srcOrd="0" destOrd="0" parTransId="{34413C83-AFF9-4B7E-ACA8-CA926CF33E71}" sibTransId="{5A4FA2DC-6F3A-46B6-91BD-14D979A819AE}"/>
    <dgm:cxn modelId="{0FE4CCE4-90B1-409A-8D5E-CF40EF276D3B}" type="presOf" srcId="{F88956EF-6131-4DE9-AC82-B138F954E020}" destId="{0B7AA014-E40E-4D5B-BED8-8CEAF7351147}" srcOrd="0" destOrd="0" presId="urn:microsoft.com/office/officeart/2005/8/layout/target3"/>
    <dgm:cxn modelId="{F7CBDF60-CC08-4709-8442-3582D33F867E}" type="presOf" srcId="{FD61B0E9-96F1-4454-8677-D259C98A6478}" destId="{B91B85C5-C2F9-44FC-96C9-08800A92DE5E}" srcOrd="0" destOrd="0" presId="urn:microsoft.com/office/officeart/2005/8/layout/target3"/>
    <dgm:cxn modelId="{672C55DA-2FBF-48D6-8558-2F46AED9AF3A}" srcId="{F88956EF-6131-4DE9-AC82-B138F954E020}" destId="{C108072E-72D1-4064-9460-D841280430D3}" srcOrd="2" destOrd="0" parTransId="{3D229E4A-75D4-4045-9EE0-729F71397576}" sibTransId="{0937695E-11D1-496D-99BA-67273CFAF6BF}"/>
    <dgm:cxn modelId="{313FA0C9-B757-43B8-87FB-14170BEDBCD2}" type="presOf" srcId="{FD61B0E9-96F1-4454-8677-D259C98A6478}" destId="{534C7D83-3A8B-474C-A9CF-F393977B1F60}" srcOrd="1" destOrd="0" presId="urn:microsoft.com/office/officeart/2005/8/layout/target3"/>
    <dgm:cxn modelId="{DCDBFAC0-F8E7-4381-AC99-E304FFCB3882}" type="presOf" srcId="{C108072E-72D1-4064-9460-D841280430D3}" destId="{2D929633-7421-4354-9E8D-AB51A9AAD6ED}" srcOrd="0" destOrd="0" presId="urn:microsoft.com/office/officeart/2005/8/layout/target3"/>
    <dgm:cxn modelId="{5F1EF932-D832-410C-AE6E-DA0C7A041013}" type="presOf" srcId="{B3ED7D0D-3E2C-4901-B195-2C9C140CC360}" destId="{D2FA9E5A-08D9-4472-9083-619D1C94F543}" srcOrd="1" destOrd="0" presId="urn:microsoft.com/office/officeart/2005/8/layout/target3"/>
    <dgm:cxn modelId="{E00EBF6A-0C76-4BE5-A9D5-B53A0FEBDC8F}" srcId="{F88956EF-6131-4DE9-AC82-B138F954E020}" destId="{B3ED7D0D-3E2C-4901-B195-2C9C140CC360}" srcOrd="1" destOrd="0" parTransId="{A9FBBAFB-A99B-4859-AFCA-70D0F325FBD4}" sibTransId="{73603E97-489E-4339-B9A4-9145673E1A2F}"/>
    <dgm:cxn modelId="{49EFC953-F9B0-4D8F-8242-A09E54217557}" type="presParOf" srcId="{0B7AA014-E40E-4D5B-BED8-8CEAF7351147}" destId="{C6D09429-C611-4D51-9C9C-FDD894252CD3}" srcOrd="0" destOrd="0" presId="urn:microsoft.com/office/officeart/2005/8/layout/target3"/>
    <dgm:cxn modelId="{ACC6D7F8-68B0-4EAD-8B75-534FFA256E27}" type="presParOf" srcId="{0B7AA014-E40E-4D5B-BED8-8CEAF7351147}" destId="{F768C57C-D8B2-4B79-B04B-95762A27C8A7}" srcOrd="1" destOrd="0" presId="urn:microsoft.com/office/officeart/2005/8/layout/target3"/>
    <dgm:cxn modelId="{7B347893-1703-4B17-90E8-B4473AC27319}" type="presParOf" srcId="{0B7AA014-E40E-4D5B-BED8-8CEAF7351147}" destId="{B91B85C5-C2F9-44FC-96C9-08800A92DE5E}" srcOrd="2" destOrd="0" presId="urn:microsoft.com/office/officeart/2005/8/layout/target3"/>
    <dgm:cxn modelId="{7E94F6E0-78D0-4EEE-BE4E-44F10F8260B4}" type="presParOf" srcId="{0B7AA014-E40E-4D5B-BED8-8CEAF7351147}" destId="{769BC952-8A6D-4E04-96DB-A19FB0394789}" srcOrd="3" destOrd="0" presId="urn:microsoft.com/office/officeart/2005/8/layout/target3"/>
    <dgm:cxn modelId="{0A061EC3-C1B3-43A0-857A-6892E425C829}" type="presParOf" srcId="{0B7AA014-E40E-4D5B-BED8-8CEAF7351147}" destId="{E70E174E-4502-48FE-9AC6-78AAB30CED70}" srcOrd="4" destOrd="0" presId="urn:microsoft.com/office/officeart/2005/8/layout/target3"/>
    <dgm:cxn modelId="{1AA50D0F-30C3-4B0C-A3BA-454F97D1BA51}" type="presParOf" srcId="{0B7AA014-E40E-4D5B-BED8-8CEAF7351147}" destId="{FA9435FC-D9E4-4E4D-9A56-647FF9B28548}" srcOrd="5" destOrd="0" presId="urn:microsoft.com/office/officeart/2005/8/layout/target3"/>
    <dgm:cxn modelId="{2F11BF65-9D48-4694-ABC7-7536A4A9B062}" type="presParOf" srcId="{0B7AA014-E40E-4D5B-BED8-8CEAF7351147}" destId="{F69BB13C-52F1-4821-9451-383E912E0A8C}" srcOrd="6" destOrd="0" presId="urn:microsoft.com/office/officeart/2005/8/layout/target3"/>
    <dgm:cxn modelId="{4B0F62A8-7440-4218-912A-4F59ADC313FE}" type="presParOf" srcId="{0B7AA014-E40E-4D5B-BED8-8CEAF7351147}" destId="{4F683AE3-31BF-4743-9C65-A1A565243B75}" srcOrd="7" destOrd="0" presId="urn:microsoft.com/office/officeart/2005/8/layout/target3"/>
    <dgm:cxn modelId="{05A51EEF-3459-4BDE-A963-BD93B05BC005}" type="presParOf" srcId="{0B7AA014-E40E-4D5B-BED8-8CEAF7351147}" destId="{2D929633-7421-4354-9E8D-AB51A9AAD6ED}" srcOrd="8" destOrd="0" presId="urn:microsoft.com/office/officeart/2005/8/layout/target3"/>
    <dgm:cxn modelId="{36B33D58-8C31-4C53-B813-230D07631139}" type="presParOf" srcId="{0B7AA014-E40E-4D5B-BED8-8CEAF7351147}" destId="{534C7D83-3A8B-474C-A9CF-F393977B1F60}" srcOrd="9" destOrd="0" presId="urn:microsoft.com/office/officeart/2005/8/layout/target3"/>
    <dgm:cxn modelId="{56FFAC75-1D41-4F87-953C-961CE3A55A3F}" type="presParOf" srcId="{0B7AA014-E40E-4D5B-BED8-8CEAF7351147}" destId="{D2FA9E5A-08D9-4472-9083-619D1C94F543}" srcOrd="10" destOrd="0" presId="urn:microsoft.com/office/officeart/2005/8/layout/target3"/>
    <dgm:cxn modelId="{8F297F45-F0AC-4402-9098-C09CA2228805}" type="presParOf" srcId="{0B7AA014-E40E-4D5B-BED8-8CEAF7351147}" destId="{12F8C8CB-F313-490C-B1B5-1ABDEDD25000}"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8956EF-6131-4DE9-AC82-B138F954E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D61B0E9-96F1-4454-8677-D259C98A6478}">
      <dgm:prSet custT="1"/>
      <dgm:spPr/>
      <dgm:t>
        <a:bodyPr/>
        <a:lstStyle/>
        <a:p>
          <a:pPr rtl="0">
            <a:lnSpc>
              <a:spcPct val="100000"/>
            </a:lnSpc>
            <a:spcAft>
              <a:spcPts val="0"/>
            </a:spcAft>
          </a:pPr>
          <a:r>
            <a:rPr lang="es-ES" sz="1600" dirty="0" smtClean="0"/>
            <a:t>La consecución de un acuerdo supone la finalización deseada.</a:t>
          </a:r>
        </a:p>
        <a:p>
          <a:pPr rtl="0">
            <a:lnSpc>
              <a:spcPct val="100000"/>
            </a:lnSpc>
            <a:spcAft>
              <a:spcPts val="0"/>
            </a:spcAft>
          </a:pPr>
          <a:r>
            <a:rPr lang="es-ES" sz="1600" dirty="0" smtClean="0"/>
            <a:t>Los acuerdos pueden ser de dos tipos:</a:t>
          </a:r>
          <a:endParaRPr lang="es-ES" sz="1600" dirty="0"/>
        </a:p>
      </dgm:t>
    </dgm:pt>
    <dgm:pt modelId="{34413C83-AFF9-4B7E-ACA8-CA926CF33E71}" type="parTrans" cxnId="{206149A4-E5F3-4167-A30D-E7C9C58D9A7C}">
      <dgm:prSet/>
      <dgm:spPr/>
      <dgm:t>
        <a:bodyPr/>
        <a:lstStyle/>
        <a:p>
          <a:endParaRPr lang="es-ES" sz="1600"/>
        </a:p>
      </dgm:t>
    </dgm:pt>
    <dgm:pt modelId="{5A4FA2DC-6F3A-46B6-91BD-14D979A819AE}" type="sibTrans" cxnId="{206149A4-E5F3-4167-A30D-E7C9C58D9A7C}">
      <dgm:prSet/>
      <dgm:spPr/>
      <dgm:t>
        <a:bodyPr/>
        <a:lstStyle/>
        <a:p>
          <a:endParaRPr lang="es-ES" sz="1600"/>
        </a:p>
      </dgm:t>
    </dgm:pt>
    <dgm:pt modelId="{B3ED7D0D-3E2C-4901-B195-2C9C140CC360}">
      <dgm:prSet custT="1"/>
      <dgm:spPr/>
      <dgm:t>
        <a:bodyPr/>
        <a:lstStyle/>
        <a:p>
          <a:pPr rtl="0">
            <a:lnSpc>
              <a:spcPct val="100000"/>
            </a:lnSpc>
            <a:spcAft>
              <a:spcPts val="0"/>
            </a:spcAft>
          </a:pPr>
          <a:endParaRPr lang="es-ES" sz="1600" b="1" dirty="0" smtClean="0"/>
        </a:p>
        <a:p>
          <a:pPr rtl="0">
            <a:lnSpc>
              <a:spcPct val="100000"/>
            </a:lnSpc>
            <a:spcAft>
              <a:spcPts val="0"/>
            </a:spcAft>
          </a:pPr>
          <a:endParaRPr lang="es-ES" sz="1600" b="1" dirty="0" smtClean="0"/>
        </a:p>
        <a:p>
          <a:pPr rtl="0">
            <a:lnSpc>
              <a:spcPct val="100000"/>
            </a:lnSpc>
            <a:spcAft>
              <a:spcPts val="0"/>
            </a:spcAft>
          </a:pPr>
          <a:r>
            <a:rPr lang="es-ES" sz="1600" b="1" dirty="0" smtClean="0"/>
            <a:t>1)Acuerdos equilibrados:</a:t>
          </a:r>
          <a:r>
            <a:rPr lang="es-ES" sz="1600" dirty="0" smtClean="0"/>
            <a:t>  también llamados acuerdos gana-gana. Las dos partes quedan satisfechas.</a:t>
          </a:r>
        </a:p>
        <a:p>
          <a:pPr rtl="0">
            <a:lnSpc>
              <a:spcPct val="90000"/>
            </a:lnSpc>
            <a:spcAft>
              <a:spcPct val="35000"/>
            </a:spcAft>
          </a:pPr>
          <a:endParaRPr lang="es-ES" sz="1600" b="1" dirty="0" smtClean="0"/>
        </a:p>
        <a:p>
          <a:pPr rtl="0">
            <a:lnSpc>
              <a:spcPct val="90000"/>
            </a:lnSpc>
            <a:spcAft>
              <a:spcPct val="35000"/>
            </a:spcAft>
          </a:pPr>
          <a:r>
            <a:rPr lang="es-ES" sz="1600" b="1" dirty="0" smtClean="0"/>
            <a:t>2) Acuerdos desequilibrados:</a:t>
          </a:r>
          <a:r>
            <a:rPr lang="es-ES" sz="1600" dirty="0" smtClean="0"/>
            <a:t>  también llamados gana-pierde. Una parte queda satisfecha. Este tipo de acuerdos  suele </a:t>
          </a:r>
          <a:r>
            <a:rPr lang="es-ES" sz="1600" dirty="0" err="1" smtClean="0"/>
            <a:t>constitutir</a:t>
          </a:r>
          <a:r>
            <a:rPr lang="es-ES" sz="1600" dirty="0" smtClean="0"/>
            <a:t> la fuente de otro conflicto posterior.</a:t>
          </a:r>
          <a:endParaRPr lang="es-ES" sz="1600" dirty="0"/>
        </a:p>
      </dgm:t>
    </dgm:pt>
    <dgm:pt modelId="{A9FBBAFB-A99B-4859-AFCA-70D0F325FBD4}" type="parTrans" cxnId="{E00EBF6A-0C76-4BE5-A9D5-B53A0FEBDC8F}">
      <dgm:prSet/>
      <dgm:spPr/>
      <dgm:t>
        <a:bodyPr/>
        <a:lstStyle/>
        <a:p>
          <a:endParaRPr lang="es-ES" sz="1600"/>
        </a:p>
      </dgm:t>
    </dgm:pt>
    <dgm:pt modelId="{73603E97-489E-4339-B9A4-9145673E1A2F}" type="sibTrans" cxnId="{E00EBF6A-0C76-4BE5-A9D5-B53A0FEBDC8F}">
      <dgm:prSet/>
      <dgm:spPr/>
      <dgm:t>
        <a:bodyPr/>
        <a:lstStyle/>
        <a:p>
          <a:endParaRPr lang="es-ES" sz="1600"/>
        </a:p>
      </dgm:t>
    </dgm:pt>
    <dgm:pt modelId="{C108072E-72D1-4064-9460-D841280430D3}">
      <dgm:prSet custT="1"/>
      <dgm:spPr/>
      <dgm:t>
        <a:bodyPr/>
        <a:lstStyle/>
        <a:p>
          <a:pPr rtl="0"/>
          <a:r>
            <a:rPr lang="es-ES" sz="1600" dirty="0" smtClean="0"/>
            <a:t>El proceso de negociación finaliza con el </a:t>
          </a:r>
          <a:r>
            <a:rPr lang="es-ES" sz="1600" b="1" dirty="0" smtClean="0"/>
            <a:t>cierre</a:t>
          </a:r>
          <a:r>
            <a:rPr lang="es-ES" sz="1600" dirty="0" smtClean="0"/>
            <a:t>, que supone la </a:t>
          </a:r>
          <a:r>
            <a:rPr lang="es-ES" sz="1600" b="1" dirty="0" smtClean="0"/>
            <a:t>firma de los acuerdos </a:t>
          </a:r>
          <a:r>
            <a:rPr lang="es-ES" sz="1600" dirty="0" smtClean="0"/>
            <a:t>y el </a:t>
          </a:r>
          <a:r>
            <a:rPr lang="es-ES" sz="1600" b="1" dirty="0" smtClean="0"/>
            <a:t>establecimiento de un sistema de seguimiento</a:t>
          </a:r>
          <a:r>
            <a:rPr lang="es-ES" sz="1600" dirty="0" smtClean="0"/>
            <a:t>.</a:t>
          </a:r>
          <a:endParaRPr lang="es-ES" sz="1600" dirty="0"/>
        </a:p>
      </dgm:t>
    </dgm:pt>
    <dgm:pt modelId="{3D229E4A-75D4-4045-9EE0-729F71397576}" type="parTrans" cxnId="{672C55DA-2FBF-48D6-8558-2F46AED9AF3A}">
      <dgm:prSet/>
      <dgm:spPr/>
      <dgm:t>
        <a:bodyPr/>
        <a:lstStyle/>
        <a:p>
          <a:endParaRPr lang="es-ES" sz="1600"/>
        </a:p>
      </dgm:t>
    </dgm:pt>
    <dgm:pt modelId="{0937695E-11D1-496D-99BA-67273CFAF6BF}" type="sibTrans" cxnId="{672C55DA-2FBF-48D6-8558-2F46AED9AF3A}">
      <dgm:prSet/>
      <dgm:spPr/>
      <dgm:t>
        <a:bodyPr/>
        <a:lstStyle/>
        <a:p>
          <a:endParaRPr lang="es-ES" sz="1600"/>
        </a:p>
      </dgm:t>
    </dgm:pt>
    <dgm:pt modelId="{0B7AA014-E40E-4D5B-BED8-8CEAF7351147}" type="pres">
      <dgm:prSet presAssocID="{F88956EF-6131-4DE9-AC82-B138F954E020}" presName="Name0" presStyleCnt="0">
        <dgm:presLayoutVars>
          <dgm:chMax val="7"/>
          <dgm:dir/>
          <dgm:animLvl val="lvl"/>
          <dgm:resizeHandles val="exact"/>
        </dgm:presLayoutVars>
      </dgm:prSet>
      <dgm:spPr/>
      <dgm:t>
        <a:bodyPr/>
        <a:lstStyle/>
        <a:p>
          <a:endParaRPr lang="es-ES"/>
        </a:p>
      </dgm:t>
    </dgm:pt>
    <dgm:pt modelId="{C6D09429-C611-4D51-9C9C-FDD894252CD3}" type="pres">
      <dgm:prSet presAssocID="{FD61B0E9-96F1-4454-8677-D259C98A6478}" presName="circle1" presStyleLbl="node1" presStyleIdx="0" presStyleCnt="3" custLinFactNeighborX="-27733"/>
      <dgm:spPr/>
    </dgm:pt>
    <dgm:pt modelId="{F768C57C-D8B2-4B79-B04B-95762A27C8A7}" type="pres">
      <dgm:prSet presAssocID="{FD61B0E9-96F1-4454-8677-D259C98A6478}" presName="space" presStyleCnt="0"/>
      <dgm:spPr/>
    </dgm:pt>
    <dgm:pt modelId="{B91B85C5-C2F9-44FC-96C9-08800A92DE5E}" type="pres">
      <dgm:prSet presAssocID="{FD61B0E9-96F1-4454-8677-D259C98A6478}" presName="rect1" presStyleLbl="alignAcc1" presStyleIdx="0" presStyleCnt="3" custScaleX="135366" custLinFactNeighborX="-15753"/>
      <dgm:spPr/>
      <dgm:t>
        <a:bodyPr/>
        <a:lstStyle/>
        <a:p>
          <a:endParaRPr lang="es-ES"/>
        </a:p>
      </dgm:t>
    </dgm:pt>
    <dgm:pt modelId="{769BC952-8A6D-4E04-96DB-A19FB0394789}" type="pres">
      <dgm:prSet presAssocID="{B3ED7D0D-3E2C-4901-B195-2C9C140CC360}" presName="vertSpace2" presStyleLbl="node1" presStyleIdx="0" presStyleCnt="3"/>
      <dgm:spPr/>
    </dgm:pt>
    <dgm:pt modelId="{E70E174E-4502-48FE-9AC6-78AAB30CED70}" type="pres">
      <dgm:prSet presAssocID="{B3ED7D0D-3E2C-4901-B195-2C9C140CC360}" presName="circle2" presStyleLbl="node1" presStyleIdx="1" presStyleCnt="3" custLinFactNeighborX="-43956"/>
      <dgm:spPr/>
    </dgm:pt>
    <dgm:pt modelId="{FA9435FC-D9E4-4E4D-9A56-647FF9B28548}" type="pres">
      <dgm:prSet presAssocID="{B3ED7D0D-3E2C-4901-B195-2C9C140CC360}" presName="rect2" presStyleLbl="alignAcc1" presStyleIdx="1" presStyleCnt="3" custScaleX="135366" custScaleY="110756" custLinFactNeighborX="-9324"/>
      <dgm:spPr/>
      <dgm:t>
        <a:bodyPr/>
        <a:lstStyle/>
        <a:p>
          <a:endParaRPr lang="es-ES"/>
        </a:p>
      </dgm:t>
    </dgm:pt>
    <dgm:pt modelId="{F69BB13C-52F1-4821-9451-383E912E0A8C}" type="pres">
      <dgm:prSet presAssocID="{C108072E-72D1-4064-9460-D841280430D3}" presName="vertSpace3" presStyleLbl="node1" presStyleIdx="1" presStyleCnt="3"/>
      <dgm:spPr/>
    </dgm:pt>
    <dgm:pt modelId="{4F683AE3-31BF-4743-9C65-A1A565243B75}" type="pres">
      <dgm:prSet presAssocID="{C108072E-72D1-4064-9460-D841280430D3}" presName="circle3" presStyleLbl="node1" presStyleIdx="2" presStyleCnt="3" custLinFactNeighborX="-95237"/>
      <dgm:spPr/>
    </dgm:pt>
    <dgm:pt modelId="{2D929633-7421-4354-9E8D-AB51A9AAD6ED}" type="pres">
      <dgm:prSet presAssocID="{C108072E-72D1-4064-9460-D841280430D3}" presName="rect3" presStyleLbl="alignAcc1" presStyleIdx="2" presStyleCnt="3" custScaleX="135366" custScaleY="68031" custLinFactNeighborX="-8841" custLinFactNeighborY="49318"/>
      <dgm:spPr/>
      <dgm:t>
        <a:bodyPr/>
        <a:lstStyle/>
        <a:p>
          <a:endParaRPr lang="es-ES"/>
        </a:p>
      </dgm:t>
    </dgm:pt>
    <dgm:pt modelId="{534C7D83-3A8B-474C-A9CF-F393977B1F60}" type="pres">
      <dgm:prSet presAssocID="{FD61B0E9-96F1-4454-8677-D259C98A6478}" presName="rect1ParTxNoCh" presStyleLbl="alignAcc1" presStyleIdx="2" presStyleCnt="3">
        <dgm:presLayoutVars>
          <dgm:chMax val="1"/>
          <dgm:bulletEnabled val="1"/>
        </dgm:presLayoutVars>
      </dgm:prSet>
      <dgm:spPr/>
      <dgm:t>
        <a:bodyPr/>
        <a:lstStyle/>
        <a:p>
          <a:endParaRPr lang="es-ES"/>
        </a:p>
      </dgm:t>
    </dgm:pt>
    <dgm:pt modelId="{D2FA9E5A-08D9-4472-9083-619D1C94F543}" type="pres">
      <dgm:prSet presAssocID="{B3ED7D0D-3E2C-4901-B195-2C9C140CC360}" presName="rect2ParTxNoCh" presStyleLbl="alignAcc1" presStyleIdx="2" presStyleCnt="3">
        <dgm:presLayoutVars>
          <dgm:chMax val="1"/>
          <dgm:bulletEnabled val="1"/>
        </dgm:presLayoutVars>
      </dgm:prSet>
      <dgm:spPr/>
      <dgm:t>
        <a:bodyPr/>
        <a:lstStyle/>
        <a:p>
          <a:endParaRPr lang="es-ES"/>
        </a:p>
      </dgm:t>
    </dgm:pt>
    <dgm:pt modelId="{12F8C8CB-F313-490C-B1B5-1ABDEDD25000}" type="pres">
      <dgm:prSet presAssocID="{C108072E-72D1-4064-9460-D841280430D3}" presName="rect3ParTxNoCh" presStyleLbl="alignAcc1" presStyleIdx="2" presStyleCnt="3">
        <dgm:presLayoutVars>
          <dgm:chMax val="1"/>
          <dgm:bulletEnabled val="1"/>
        </dgm:presLayoutVars>
      </dgm:prSet>
      <dgm:spPr/>
      <dgm:t>
        <a:bodyPr/>
        <a:lstStyle/>
        <a:p>
          <a:endParaRPr lang="es-ES"/>
        </a:p>
      </dgm:t>
    </dgm:pt>
  </dgm:ptLst>
  <dgm:cxnLst>
    <dgm:cxn modelId="{B99EA12F-151D-4A4B-B9C9-B38045DD9935}" type="presOf" srcId="{FD61B0E9-96F1-4454-8677-D259C98A6478}" destId="{534C7D83-3A8B-474C-A9CF-F393977B1F60}" srcOrd="1" destOrd="0" presId="urn:microsoft.com/office/officeart/2005/8/layout/target3"/>
    <dgm:cxn modelId="{3C108D2E-6308-4639-B995-97F06A54375A}" type="presOf" srcId="{C108072E-72D1-4064-9460-D841280430D3}" destId="{2D929633-7421-4354-9E8D-AB51A9AAD6ED}" srcOrd="0" destOrd="0" presId="urn:microsoft.com/office/officeart/2005/8/layout/target3"/>
    <dgm:cxn modelId="{5DA5E18A-4C13-4CE1-B68A-B808F5C59701}" type="presOf" srcId="{B3ED7D0D-3E2C-4901-B195-2C9C140CC360}" destId="{FA9435FC-D9E4-4E4D-9A56-647FF9B28548}" srcOrd="0" destOrd="0" presId="urn:microsoft.com/office/officeart/2005/8/layout/target3"/>
    <dgm:cxn modelId="{206149A4-E5F3-4167-A30D-E7C9C58D9A7C}" srcId="{F88956EF-6131-4DE9-AC82-B138F954E020}" destId="{FD61B0E9-96F1-4454-8677-D259C98A6478}" srcOrd="0" destOrd="0" parTransId="{34413C83-AFF9-4B7E-ACA8-CA926CF33E71}" sibTransId="{5A4FA2DC-6F3A-46B6-91BD-14D979A819AE}"/>
    <dgm:cxn modelId="{6E39B6A2-4BBE-461E-BC8F-7DD5C92016FB}" type="presOf" srcId="{C108072E-72D1-4064-9460-D841280430D3}" destId="{12F8C8CB-F313-490C-B1B5-1ABDEDD25000}" srcOrd="1" destOrd="0" presId="urn:microsoft.com/office/officeart/2005/8/layout/target3"/>
    <dgm:cxn modelId="{A7B8118B-947C-408D-84FA-69E5CBB9AAB9}" type="presOf" srcId="{B3ED7D0D-3E2C-4901-B195-2C9C140CC360}" destId="{D2FA9E5A-08D9-4472-9083-619D1C94F543}" srcOrd="1" destOrd="0" presId="urn:microsoft.com/office/officeart/2005/8/layout/target3"/>
    <dgm:cxn modelId="{C8D0F2CB-64B2-40E0-B3B3-C101C3A5DBAC}" type="presOf" srcId="{FD61B0E9-96F1-4454-8677-D259C98A6478}" destId="{B91B85C5-C2F9-44FC-96C9-08800A92DE5E}" srcOrd="0" destOrd="0" presId="urn:microsoft.com/office/officeart/2005/8/layout/target3"/>
    <dgm:cxn modelId="{672C55DA-2FBF-48D6-8558-2F46AED9AF3A}" srcId="{F88956EF-6131-4DE9-AC82-B138F954E020}" destId="{C108072E-72D1-4064-9460-D841280430D3}" srcOrd="2" destOrd="0" parTransId="{3D229E4A-75D4-4045-9EE0-729F71397576}" sibTransId="{0937695E-11D1-496D-99BA-67273CFAF6BF}"/>
    <dgm:cxn modelId="{A54A0971-5300-4C48-85B8-CAFE316FD1A8}" type="presOf" srcId="{F88956EF-6131-4DE9-AC82-B138F954E020}" destId="{0B7AA014-E40E-4D5B-BED8-8CEAF7351147}" srcOrd="0" destOrd="0" presId="urn:microsoft.com/office/officeart/2005/8/layout/target3"/>
    <dgm:cxn modelId="{E00EBF6A-0C76-4BE5-A9D5-B53A0FEBDC8F}" srcId="{F88956EF-6131-4DE9-AC82-B138F954E020}" destId="{B3ED7D0D-3E2C-4901-B195-2C9C140CC360}" srcOrd="1" destOrd="0" parTransId="{A9FBBAFB-A99B-4859-AFCA-70D0F325FBD4}" sibTransId="{73603E97-489E-4339-B9A4-9145673E1A2F}"/>
    <dgm:cxn modelId="{031F70C7-8039-4318-BE75-6D6296922268}" type="presParOf" srcId="{0B7AA014-E40E-4D5B-BED8-8CEAF7351147}" destId="{C6D09429-C611-4D51-9C9C-FDD894252CD3}" srcOrd="0" destOrd="0" presId="urn:microsoft.com/office/officeart/2005/8/layout/target3"/>
    <dgm:cxn modelId="{29896762-154D-4922-ACE3-75465E727BFB}" type="presParOf" srcId="{0B7AA014-E40E-4D5B-BED8-8CEAF7351147}" destId="{F768C57C-D8B2-4B79-B04B-95762A27C8A7}" srcOrd="1" destOrd="0" presId="urn:microsoft.com/office/officeart/2005/8/layout/target3"/>
    <dgm:cxn modelId="{E35FBB7C-85BD-4E1D-97ED-E7246E7ADCEF}" type="presParOf" srcId="{0B7AA014-E40E-4D5B-BED8-8CEAF7351147}" destId="{B91B85C5-C2F9-44FC-96C9-08800A92DE5E}" srcOrd="2" destOrd="0" presId="urn:microsoft.com/office/officeart/2005/8/layout/target3"/>
    <dgm:cxn modelId="{E21A3403-131B-4667-82D1-12066B0D2899}" type="presParOf" srcId="{0B7AA014-E40E-4D5B-BED8-8CEAF7351147}" destId="{769BC952-8A6D-4E04-96DB-A19FB0394789}" srcOrd="3" destOrd="0" presId="urn:microsoft.com/office/officeart/2005/8/layout/target3"/>
    <dgm:cxn modelId="{A8B87FC5-BF65-45B4-9620-2DB6739342A0}" type="presParOf" srcId="{0B7AA014-E40E-4D5B-BED8-8CEAF7351147}" destId="{E70E174E-4502-48FE-9AC6-78AAB30CED70}" srcOrd="4" destOrd="0" presId="urn:microsoft.com/office/officeart/2005/8/layout/target3"/>
    <dgm:cxn modelId="{B3B06205-CA67-48AE-9FBF-AEF48D55D38B}" type="presParOf" srcId="{0B7AA014-E40E-4D5B-BED8-8CEAF7351147}" destId="{FA9435FC-D9E4-4E4D-9A56-647FF9B28548}" srcOrd="5" destOrd="0" presId="urn:microsoft.com/office/officeart/2005/8/layout/target3"/>
    <dgm:cxn modelId="{65CBAB06-C047-4FEB-B165-E94E29672B47}" type="presParOf" srcId="{0B7AA014-E40E-4D5B-BED8-8CEAF7351147}" destId="{F69BB13C-52F1-4821-9451-383E912E0A8C}" srcOrd="6" destOrd="0" presId="urn:microsoft.com/office/officeart/2005/8/layout/target3"/>
    <dgm:cxn modelId="{AF22665E-8DE7-43CC-B22E-D684636DF1EF}" type="presParOf" srcId="{0B7AA014-E40E-4D5B-BED8-8CEAF7351147}" destId="{4F683AE3-31BF-4743-9C65-A1A565243B75}" srcOrd="7" destOrd="0" presId="urn:microsoft.com/office/officeart/2005/8/layout/target3"/>
    <dgm:cxn modelId="{91B350B8-3171-4970-AB8F-6043267B252F}" type="presParOf" srcId="{0B7AA014-E40E-4D5B-BED8-8CEAF7351147}" destId="{2D929633-7421-4354-9E8D-AB51A9AAD6ED}" srcOrd="8" destOrd="0" presId="urn:microsoft.com/office/officeart/2005/8/layout/target3"/>
    <dgm:cxn modelId="{B5B6BB63-B5E1-4A9B-8D46-51DE841241AD}" type="presParOf" srcId="{0B7AA014-E40E-4D5B-BED8-8CEAF7351147}" destId="{534C7D83-3A8B-474C-A9CF-F393977B1F60}" srcOrd="9" destOrd="0" presId="urn:microsoft.com/office/officeart/2005/8/layout/target3"/>
    <dgm:cxn modelId="{FDE8FA61-7684-4B15-A586-5214674D07CB}" type="presParOf" srcId="{0B7AA014-E40E-4D5B-BED8-8CEAF7351147}" destId="{D2FA9E5A-08D9-4472-9083-619D1C94F543}" srcOrd="10" destOrd="0" presId="urn:microsoft.com/office/officeart/2005/8/layout/target3"/>
    <dgm:cxn modelId="{9A5BEA98-9B6D-4B07-AB14-BE1E3B646001}" type="presParOf" srcId="{0B7AA014-E40E-4D5B-BED8-8CEAF7351147}" destId="{12F8C8CB-F313-490C-B1B5-1ABDEDD25000}"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C158D3-399D-4842-B921-07D57144DF8E}">
      <dsp:nvSpPr>
        <dsp:cNvPr id="0" name=""/>
        <dsp:cNvSpPr/>
      </dsp:nvSpPr>
      <dsp:spPr>
        <a:xfrm>
          <a:off x="0" y="2381"/>
          <a:ext cx="1653978" cy="885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Concepto y objetivos</a:t>
          </a:r>
          <a:endParaRPr lang="es-ES" sz="2000" kern="1200" dirty="0"/>
        </a:p>
      </dsp:txBody>
      <dsp:txXfrm>
        <a:off x="0" y="2381"/>
        <a:ext cx="1653978" cy="885986"/>
      </dsp:txXfrm>
    </dsp:sp>
    <dsp:sp modelId="{EB5CE59D-0D6F-4A8B-991D-A0EC490E0A1E}">
      <dsp:nvSpPr>
        <dsp:cNvPr id="0" name=""/>
        <dsp:cNvSpPr/>
      </dsp:nvSpPr>
      <dsp:spPr>
        <a:xfrm>
          <a:off x="0" y="1282349"/>
          <a:ext cx="1950398" cy="5068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Elementos</a:t>
          </a:r>
          <a:endParaRPr lang="es-ES" sz="2000" kern="1200" dirty="0"/>
        </a:p>
      </dsp:txBody>
      <dsp:txXfrm>
        <a:off x="0" y="1282349"/>
        <a:ext cx="1950398" cy="506891"/>
      </dsp:txXfrm>
    </dsp:sp>
    <dsp:sp modelId="{7E4FA64C-87BB-4959-9E7D-5DE4092A54C7}">
      <dsp:nvSpPr>
        <dsp:cNvPr id="0" name=""/>
        <dsp:cNvSpPr/>
      </dsp:nvSpPr>
      <dsp:spPr>
        <a:xfrm rot="20999887">
          <a:off x="1927978" y="1270653"/>
          <a:ext cx="2950457" cy="17846"/>
        </a:xfrm>
        <a:custGeom>
          <a:avLst/>
          <a:gdLst/>
          <a:ahLst/>
          <a:cxnLst/>
          <a:rect l="0" t="0" r="0" b="0"/>
          <a:pathLst>
            <a:path>
              <a:moveTo>
                <a:pt x="0" y="8923"/>
              </a:moveTo>
              <a:lnTo>
                <a:pt x="2950457" y="89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rot="20999887">
        <a:off x="3329445" y="1205815"/>
        <a:ext cx="147522" cy="147522"/>
      </dsp:txXfrm>
    </dsp:sp>
    <dsp:sp modelId="{8FF7656A-6185-4386-9B54-F9230DFE1569}">
      <dsp:nvSpPr>
        <dsp:cNvPr id="0" name=""/>
        <dsp:cNvSpPr/>
      </dsp:nvSpPr>
      <dsp:spPr>
        <a:xfrm>
          <a:off x="4856015" y="233321"/>
          <a:ext cx="2992862" cy="1580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kern="1200" dirty="0" smtClean="0"/>
            <a:t>Objeto</a:t>
          </a:r>
        </a:p>
        <a:p>
          <a:pPr lvl="0" algn="ctr" defTabSz="711200" rtl="0">
            <a:lnSpc>
              <a:spcPct val="90000"/>
            </a:lnSpc>
            <a:spcBef>
              <a:spcPct val="0"/>
            </a:spcBef>
            <a:spcAft>
              <a:spcPct val="35000"/>
            </a:spcAft>
          </a:pPr>
          <a:r>
            <a:rPr lang="es-ES" sz="1600" kern="1200" dirty="0" smtClean="0"/>
            <a:t>Sujetos</a:t>
          </a:r>
        </a:p>
        <a:p>
          <a:pPr lvl="0" algn="ctr" defTabSz="711200" rtl="0">
            <a:lnSpc>
              <a:spcPct val="90000"/>
            </a:lnSpc>
            <a:spcBef>
              <a:spcPct val="0"/>
            </a:spcBef>
            <a:spcAft>
              <a:spcPct val="35000"/>
            </a:spcAft>
          </a:pPr>
          <a:r>
            <a:rPr lang="es-ES" sz="1600" kern="1200" dirty="0" smtClean="0"/>
            <a:t>Poder de influencia</a:t>
          </a:r>
        </a:p>
        <a:p>
          <a:pPr lvl="0" algn="ctr" defTabSz="711200" rtl="0">
            <a:lnSpc>
              <a:spcPct val="90000"/>
            </a:lnSpc>
            <a:spcBef>
              <a:spcPct val="0"/>
            </a:spcBef>
            <a:spcAft>
              <a:spcPct val="35000"/>
            </a:spcAft>
          </a:pPr>
          <a:r>
            <a:rPr lang="es-ES" sz="1600" kern="1200" dirty="0" smtClean="0"/>
            <a:t>Capacidad de maniobra</a:t>
          </a:r>
        </a:p>
        <a:p>
          <a:pPr lvl="0" algn="ctr" defTabSz="711200" rtl="0">
            <a:lnSpc>
              <a:spcPct val="90000"/>
            </a:lnSpc>
            <a:spcBef>
              <a:spcPct val="0"/>
            </a:spcBef>
            <a:spcAft>
              <a:spcPct val="35000"/>
            </a:spcAft>
          </a:pPr>
          <a:r>
            <a:rPr lang="es-ES" sz="1600" kern="1200" dirty="0" smtClean="0"/>
            <a:t>Acuerdo</a:t>
          </a:r>
          <a:endParaRPr lang="es-ES" sz="1600" kern="1200" dirty="0"/>
        </a:p>
      </dsp:txBody>
      <dsp:txXfrm>
        <a:off x="4856015" y="233321"/>
        <a:ext cx="2992862" cy="1580073"/>
      </dsp:txXfrm>
    </dsp:sp>
    <dsp:sp modelId="{6BFFA581-8656-4F28-A999-355394D926DB}">
      <dsp:nvSpPr>
        <dsp:cNvPr id="0" name=""/>
        <dsp:cNvSpPr/>
      </dsp:nvSpPr>
      <dsp:spPr>
        <a:xfrm>
          <a:off x="0" y="2237769"/>
          <a:ext cx="1512798" cy="1074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Proceso de desarrollo</a:t>
          </a:r>
          <a:endParaRPr lang="es-ES" sz="2000" kern="1200" dirty="0"/>
        </a:p>
      </dsp:txBody>
      <dsp:txXfrm>
        <a:off x="0" y="2237769"/>
        <a:ext cx="1512798" cy="1074600"/>
      </dsp:txXfrm>
    </dsp:sp>
    <dsp:sp modelId="{08BDC28D-BFDD-4E1D-B47E-B5A3CE088951}">
      <dsp:nvSpPr>
        <dsp:cNvPr id="0" name=""/>
        <dsp:cNvSpPr/>
      </dsp:nvSpPr>
      <dsp:spPr>
        <a:xfrm rot="15088">
          <a:off x="1512777" y="2776066"/>
          <a:ext cx="4520475" cy="17846"/>
        </a:xfrm>
        <a:custGeom>
          <a:avLst/>
          <a:gdLst/>
          <a:ahLst/>
          <a:cxnLst/>
          <a:rect l="0" t="0" r="0" b="0"/>
          <a:pathLst>
            <a:path>
              <a:moveTo>
                <a:pt x="0" y="8923"/>
              </a:moveTo>
              <a:lnTo>
                <a:pt x="4520475" y="89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5088">
        <a:off x="3660003" y="2671977"/>
        <a:ext cx="226023" cy="226023"/>
      </dsp:txXfrm>
    </dsp:sp>
    <dsp:sp modelId="{E053170F-6BF2-4E5C-874C-83BD2BE71F32}">
      <dsp:nvSpPr>
        <dsp:cNvPr id="0" name=""/>
        <dsp:cNvSpPr/>
      </dsp:nvSpPr>
      <dsp:spPr>
        <a:xfrm>
          <a:off x="6033231" y="1903940"/>
          <a:ext cx="1825621" cy="1781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Preparación</a:t>
          </a:r>
        </a:p>
        <a:p>
          <a:pPr lvl="0" algn="ctr" defTabSz="711200">
            <a:lnSpc>
              <a:spcPct val="90000"/>
            </a:lnSpc>
            <a:spcBef>
              <a:spcPct val="0"/>
            </a:spcBef>
            <a:spcAft>
              <a:spcPct val="35000"/>
            </a:spcAft>
          </a:pPr>
          <a:r>
            <a:rPr lang="es-ES" sz="1600" kern="1200" dirty="0" smtClean="0"/>
            <a:t>Tanteo</a:t>
          </a:r>
        </a:p>
        <a:p>
          <a:pPr lvl="0" algn="ctr" defTabSz="711200">
            <a:lnSpc>
              <a:spcPct val="90000"/>
            </a:lnSpc>
            <a:spcBef>
              <a:spcPct val="0"/>
            </a:spcBef>
            <a:spcAft>
              <a:spcPct val="35000"/>
            </a:spcAft>
          </a:pPr>
          <a:r>
            <a:rPr lang="es-ES" sz="1600" kern="1200" dirty="0" smtClean="0"/>
            <a:t>Propuestas</a:t>
          </a:r>
        </a:p>
        <a:p>
          <a:pPr lvl="0" algn="ctr" defTabSz="711200">
            <a:lnSpc>
              <a:spcPct val="90000"/>
            </a:lnSpc>
            <a:spcBef>
              <a:spcPct val="0"/>
            </a:spcBef>
            <a:spcAft>
              <a:spcPct val="35000"/>
            </a:spcAft>
          </a:pPr>
          <a:r>
            <a:rPr lang="es-ES" sz="1600" kern="1200" dirty="0" smtClean="0"/>
            <a:t>Discusión</a:t>
          </a:r>
        </a:p>
        <a:p>
          <a:pPr lvl="0" algn="ctr" defTabSz="711200">
            <a:lnSpc>
              <a:spcPct val="90000"/>
            </a:lnSpc>
            <a:spcBef>
              <a:spcPct val="0"/>
            </a:spcBef>
            <a:spcAft>
              <a:spcPct val="35000"/>
            </a:spcAft>
          </a:pPr>
          <a:r>
            <a:rPr lang="es-ES" sz="1600" kern="1200" dirty="0" smtClean="0"/>
            <a:t>Acuerdo</a:t>
          </a:r>
          <a:endParaRPr lang="es-ES" sz="1600" kern="1200" dirty="0"/>
        </a:p>
      </dsp:txBody>
      <dsp:txXfrm>
        <a:off x="6033231" y="1903940"/>
        <a:ext cx="1825621" cy="1781938"/>
      </dsp:txXfrm>
    </dsp:sp>
    <dsp:sp modelId="{3257065A-C4A3-4442-8C71-5C9E2EB11478}">
      <dsp:nvSpPr>
        <dsp:cNvPr id="0" name=""/>
        <dsp:cNvSpPr/>
      </dsp:nvSpPr>
      <dsp:spPr>
        <a:xfrm>
          <a:off x="0" y="3853941"/>
          <a:ext cx="1677528" cy="1211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Plan de negociación</a:t>
          </a:r>
          <a:endParaRPr lang="es-ES" sz="2000" kern="1200" dirty="0"/>
        </a:p>
      </dsp:txBody>
      <dsp:txXfrm>
        <a:off x="0" y="3853941"/>
        <a:ext cx="1677528" cy="1211385"/>
      </dsp:txXfrm>
    </dsp:sp>
    <dsp:sp modelId="{875D117B-1267-4AD9-928F-7E23FB30FD84}">
      <dsp:nvSpPr>
        <dsp:cNvPr id="0" name=""/>
        <dsp:cNvSpPr/>
      </dsp:nvSpPr>
      <dsp:spPr>
        <a:xfrm rot="21508295">
          <a:off x="1677429" y="4443310"/>
          <a:ext cx="554920" cy="17846"/>
        </a:xfrm>
        <a:custGeom>
          <a:avLst/>
          <a:gdLst/>
          <a:ahLst/>
          <a:cxnLst/>
          <a:rect l="0" t="0" r="0" b="0"/>
          <a:pathLst>
            <a:path>
              <a:moveTo>
                <a:pt x="0" y="8923"/>
              </a:moveTo>
              <a:lnTo>
                <a:pt x="554920" y="89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508295">
        <a:off x="1941016" y="4438360"/>
        <a:ext cx="27746" cy="27746"/>
      </dsp:txXfrm>
    </dsp:sp>
    <dsp:sp modelId="{5F68F2CA-1F6B-4475-BA09-C2C33CD40220}">
      <dsp:nvSpPr>
        <dsp:cNvPr id="0" name=""/>
        <dsp:cNvSpPr/>
      </dsp:nvSpPr>
      <dsp:spPr>
        <a:xfrm>
          <a:off x="2232251" y="3888432"/>
          <a:ext cx="5586851" cy="1112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definición de objetivos, acopio de información, preparación de propuestas, definición de alternativas, definición de prioridades, previsión de incidencias, definición de técnicas, asignación de papeles</a:t>
          </a:r>
          <a:endParaRPr lang="es-ES" sz="1700" kern="1200" dirty="0"/>
        </a:p>
      </dsp:txBody>
      <dsp:txXfrm>
        <a:off x="2232251" y="3888432"/>
        <a:ext cx="5586851" cy="111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B5100-136B-4A35-80FE-B1DABC3A4F47}">
      <dsp:nvSpPr>
        <dsp:cNvPr id="0" name=""/>
        <dsp:cNvSpPr/>
      </dsp:nvSpPr>
      <dsp:spPr>
        <a:xfrm>
          <a:off x="4316564" y="1076200"/>
          <a:ext cx="3387741" cy="1027769"/>
        </a:xfrm>
        <a:custGeom>
          <a:avLst/>
          <a:gdLst/>
          <a:ahLst/>
          <a:cxnLst/>
          <a:rect l="0" t="0" r="0" b="0"/>
          <a:pathLst>
            <a:path>
              <a:moveTo>
                <a:pt x="0" y="0"/>
              </a:moveTo>
              <a:lnTo>
                <a:pt x="0" y="832011"/>
              </a:lnTo>
              <a:lnTo>
                <a:pt x="3387741" y="832011"/>
              </a:lnTo>
              <a:lnTo>
                <a:pt x="3387741" y="102776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0E1C1-5680-485C-8B32-C1F604C2F633}">
      <dsp:nvSpPr>
        <dsp:cNvPr id="0" name=""/>
        <dsp:cNvSpPr/>
      </dsp:nvSpPr>
      <dsp:spPr>
        <a:xfrm>
          <a:off x="4316564" y="1076200"/>
          <a:ext cx="1440149" cy="1804120"/>
        </a:xfrm>
        <a:custGeom>
          <a:avLst/>
          <a:gdLst/>
          <a:ahLst/>
          <a:cxnLst/>
          <a:rect l="0" t="0" r="0" b="0"/>
          <a:pathLst>
            <a:path>
              <a:moveTo>
                <a:pt x="0" y="0"/>
              </a:moveTo>
              <a:lnTo>
                <a:pt x="0" y="1608361"/>
              </a:lnTo>
              <a:lnTo>
                <a:pt x="1440149" y="1608361"/>
              </a:lnTo>
              <a:lnTo>
                <a:pt x="1440149" y="18041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20EC6-455F-4DBC-B9F4-2DF44D803248}">
      <dsp:nvSpPr>
        <dsp:cNvPr id="0" name=""/>
        <dsp:cNvSpPr/>
      </dsp:nvSpPr>
      <dsp:spPr>
        <a:xfrm>
          <a:off x="2948398" y="1076200"/>
          <a:ext cx="1368165" cy="1808039"/>
        </a:xfrm>
        <a:custGeom>
          <a:avLst/>
          <a:gdLst/>
          <a:ahLst/>
          <a:cxnLst/>
          <a:rect l="0" t="0" r="0" b="0"/>
          <a:pathLst>
            <a:path>
              <a:moveTo>
                <a:pt x="1368165" y="0"/>
              </a:moveTo>
              <a:lnTo>
                <a:pt x="1368165" y="1612280"/>
              </a:lnTo>
              <a:lnTo>
                <a:pt x="0" y="1612280"/>
              </a:lnTo>
              <a:lnTo>
                <a:pt x="0" y="180803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75EC4-9C9C-400F-A36A-50D1CF93AA62}">
      <dsp:nvSpPr>
        <dsp:cNvPr id="0" name=""/>
        <dsp:cNvSpPr/>
      </dsp:nvSpPr>
      <dsp:spPr>
        <a:xfrm>
          <a:off x="936653" y="1076200"/>
          <a:ext cx="3379911" cy="1027769"/>
        </a:xfrm>
        <a:custGeom>
          <a:avLst/>
          <a:gdLst/>
          <a:ahLst/>
          <a:cxnLst/>
          <a:rect l="0" t="0" r="0" b="0"/>
          <a:pathLst>
            <a:path>
              <a:moveTo>
                <a:pt x="3379911" y="0"/>
              </a:moveTo>
              <a:lnTo>
                <a:pt x="3379911" y="832011"/>
              </a:lnTo>
              <a:lnTo>
                <a:pt x="0" y="832011"/>
              </a:lnTo>
              <a:lnTo>
                <a:pt x="0" y="102776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7328C-4675-42F6-A36A-1B12890AA94A}">
      <dsp:nvSpPr>
        <dsp:cNvPr id="0" name=""/>
        <dsp:cNvSpPr/>
      </dsp:nvSpPr>
      <dsp:spPr>
        <a:xfrm>
          <a:off x="3384381" y="144017"/>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ETAPAS</a:t>
          </a:r>
          <a:endParaRPr lang="es-ES" sz="2700" b="1" kern="1200" dirty="0"/>
        </a:p>
      </dsp:txBody>
      <dsp:txXfrm>
        <a:off x="3384381" y="144017"/>
        <a:ext cx="1864367" cy="932183"/>
      </dsp:txXfrm>
    </dsp:sp>
    <dsp:sp modelId="{00C92CED-1AA3-476A-B20E-D883573E269E}">
      <dsp:nvSpPr>
        <dsp:cNvPr id="0" name=""/>
        <dsp:cNvSpPr/>
      </dsp:nvSpPr>
      <dsp:spPr>
        <a:xfrm>
          <a:off x="4469" y="2103970"/>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Tanteo</a:t>
          </a:r>
          <a:endParaRPr lang="es-ES" sz="2700" b="1" kern="1200" dirty="0"/>
        </a:p>
      </dsp:txBody>
      <dsp:txXfrm>
        <a:off x="4469" y="2103970"/>
        <a:ext cx="1864367" cy="932183"/>
      </dsp:txXfrm>
    </dsp:sp>
    <dsp:sp modelId="{141A08A0-756F-440A-A480-D3F44ABE5429}">
      <dsp:nvSpPr>
        <dsp:cNvPr id="0" name=""/>
        <dsp:cNvSpPr/>
      </dsp:nvSpPr>
      <dsp:spPr>
        <a:xfrm>
          <a:off x="2016215" y="2884240"/>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Discusión</a:t>
          </a:r>
          <a:endParaRPr lang="es-ES" sz="2700" b="1" kern="1200" dirty="0"/>
        </a:p>
      </dsp:txBody>
      <dsp:txXfrm>
        <a:off x="2016215" y="2884240"/>
        <a:ext cx="1864367" cy="932183"/>
      </dsp:txXfrm>
    </dsp:sp>
    <dsp:sp modelId="{F97EB967-2D4E-40D8-B0EB-41A3FE50797C}">
      <dsp:nvSpPr>
        <dsp:cNvPr id="0" name=""/>
        <dsp:cNvSpPr/>
      </dsp:nvSpPr>
      <dsp:spPr>
        <a:xfrm>
          <a:off x="4824530" y="2880321"/>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Acuerdo</a:t>
          </a:r>
          <a:endParaRPr lang="es-ES" sz="2700" b="1" kern="1200" dirty="0"/>
        </a:p>
      </dsp:txBody>
      <dsp:txXfrm>
        <a:off x="4824530" y="2880321"/>
        <a:ext cx="1864367" cy="932183"/>
      </dsp:txXfrm>
    </dsp:sp>
    <dsp:sp modelId="{2E17A03C-8BF7-424A-88B8-65DAAC9147FA}">
      <dsp:nvSpPr>
        <dsp:cNvPr id="0" name=""/>
        <dsp:cNvSpPr/>
      </dsp:nvSpPr>
      <dsp:spPr>
        <a:xfrm>
          <a:off x="6772122" y="2103970"/>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Propuestas</a:t>
          </a:r>
          <a:endParaRPr lang="es-ES" sz="2700" b="1" kern="1200" dirty="0"/>
        </a:p>
      </dsp:txBody>
      <dsp:txXfrm>
        <a:off x="6772122" y="2103970"/>
        <a:ext cx="1864367" cy="932183"/>
      </dsp:txXfrm>
    </dsp:sp>
    <dsp:sp modelId="{3932D446-7118-4490-B943-13F4BA922DD2}">
      <dsp:nvSpPr>
        <dsp:cNvPr id="0" name=""/>
        <dsp:cNvSpPr/>
      </dsp:nvSpPr>
      <dsp:spPr>
        <a:xfrm>
          <a:off x="3384381" y="1512164"/>
          <a:ext cx="1864367" cy="93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1" kern="1200" dirty="0" smtClean="0"/>
            <a:t>Preparación</a:t>
          </a:r>
          <a:endParaRPr lang="es-ES" sz="2700" b="1" kern="1200" dirty="0"/>
        </a:p>
      </dsp:txBody>
      <dsp:txXfrm>
        <a:off x="3384381" y="1512164"/>
        <a:ext cx="1864367" cy="9321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09429-C611-4D51-9C9C-FDD894252CD3}">
      <dsp:nvSpPr>
        <dsp:cNvPr id="0" name=""/>
        <dsp:cNvSpPr/>
      </dsp:nvSpPr>
      <dsp:spPr>
        <a:xfrm>
          <a:off x="-1122098" y="0"/>
          <a:ext cx="2880319" cy="288031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85C5-C2F9-44FC-96C9-08800A92DE5E}">
      <dsp:nvSpPr>
        <dsp:cNvPr id="0" name=""/>
        <dsp:cNvSpPr/>
      </dsp:nvSpPr>
      <dsp:spPr>
        <a:xfrm>
          <a:off x="146974" y="0"/>
          <a:ext cx="6081221" cy="28803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Se pueden distinguir dos fases:</a:t>
          </a:r>
        </a:p>
      </dsp:txBody>
      <dsp:txXfrm>
        <a:off x="146974" y="0"/>
        <a:ext cx="6081221" cy="864097"/>
      </dsp:txXfrm>
    </dsp:sp>
    <dsp:sp modelId="{E70E174E-4502-48FE-9AC6-78AAB30CED70}">
      <dsp:nvSpPr>
        <dsp:cNvPr id="0" name=""/>
        <dsp:cNvSpPr/>
      </dsp:nvSpPr>
      <dsp:spPr>
        <a:xfrm>
          <a:off x="-642189" y="864097"/>
          <a:ext cx="1872206" cy="187220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35FC-D9E4-4E4D-9A56-647FF9B28548}">
      <dsp:nvSpPr>
        <dsp:cNvPr id="0" name=""/>
        <dsp:cNvSpPr/>
      </dsp:nvSpPr>
      <dsp:spPr>
        <a:xfrm>
          <a:off x="146974" y="864097"/>
          <a:ext cx="6081221" cy="18722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Planificación </a:t>
          </a:r>
          <a:r>
            <a:rPr lang="es-ES" sz="1600" kern="1200" dirty="0" smtClean="0"/>
            <a:t>(ver pág. 271)</a:t>
          </a:r>
        </a:p>
      </dsp:txBody>
      <dsp:txXfrm>
        <a:off x="146974" y="864097"/>
        <a:ext cx="6081221" cy="864094"/>
      </dsp:txXfrm>
    </dsp:sp>
    <dsp:sp modelId="{4F683AE3-31BF-4743-9C65-A1A565243B75}">
      <dsp:nvSpPr>
        <dsp:cNvPr id="0" name=""/>
        <dsp:cNvSpPr/>
      </dsp:nvSpPr>
      <dsp:spPr>
        <a:xfrm>
          <a:off x="-138125" y="1728192"/>
          <a:ext cx="864095" cy="8640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29633-7421-4354-9E8D-AB51A9AAD6ED}">
      <dsp:nvSpPr>
        <dsp:cNvPr id="0" name=""/>
        <dsp:cNvSpPr/>
      </dsp:nvSpPr>
      <dsp:spPr>
        <a:xfrm>
          <a:off x="432053" y="1641783"/>
          <a:ext cx="5793173" cy="103691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     Organización: </a:t>
          </a:r>
          <a:r>
            <a:rPr lang="es-ES" sz="1600" b="0" kern="1200" dirty="0" smtClean="0"/>
            <a:t>Consiste en preparar el lugar de las reuniones, elaborar y enviar el orden del día, determinar el tiempo máximo que puede durar la reunión y establecer la disposición de los asientos.</a:t>
          </a:r>
          <a:endParaRPr lang="es-ES" sz="1600" b="0" kern="1200" dirty="0"/>
        </a:p>
      </dsp:txBody>
      <dsp:txXfrm>
        <a:off x="432053" y="1641783"/>
        <a:ext cx="5793173" cy="10369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09429-C611-4D51-9C9C-FDD894252CD3}">
      <dsp:nvSpPr>
        <dsp:cNvPr id="0" name=""/>
        <dsp:cNvSpPr/>
      </dsp:nvSpPr>
      <dsp:spPr>
        <a:xfrm>
          <a:off x="-1022282" y="0"/>
          <a:ext cx="2520280" cy="25202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85C5-C2F9-44FC-96C9-08800A92DE5E}">
      <dsp:nvSpPr>
        <dsp:cNvPr id="0" name=""/>
        <dsp:cNvSpPr/>
      </dsp:nvSpPr>
      <dsp:spPr>
        <a:xfrm>
          <a:off x="0" y="0"/>
          <a:ext cx="6081866" cy="25202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La </a:t>
          </a:r>
          <a:r>
            <a:rPr lang="es-ES" sz="1600" b="1" kern="1200" dirty="0" smtClean="0"/>
            <a:t>primera etapa de la negociación </a:t>
          </a:r>
          <a:r>
            <a:rPr lang="es-ES" sz="1600" kern="1200" dirty="0" smtClean="0"/>
            <a:t>propiamente dicha, en el comienzo de los contactos entre las partes.</a:t>
          </a:r>
          <a:endParaRPr lang="es-ES" sz="1600" kern="1200" dirty="0"/>
        </a:p>
      </dsp:txBody>
      <dsp:txXfrm>
        <a:off x="0" y="0"/>
        <a:ext cx="6081866" cy="756085"/>
      </dsp:txXfrm>
    </dsp:sp>
    <dsp:sp modelId="{E70E174E-4502-48FE-9AC6-78AAB30CED70}">
      <dsp:nvSpPr>
        <dsp:cNvPr id="0" name=""/>
        <dsp:cNvSpPr/>
      </dsp:nvSpPr>
      <dsp:spPr>
        <a:xfrm>
          <a:off x="-602362" y="756085"/>
          <a:ext cx="1638180" cy="16381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35FC-D9E4-4E4D-9A56-647FF9B28548}">
      <dsp:nvSpPr>
        <dsp:cNvPr id="0" name=""/>
        <dsp:cNvSpPr/>
      </dsp:nvSpPr>
      <dsp:spPr>
        <a:xfrm>
          <a:off x="0" y="756085"/>
          <a:ext cx="6081866" cy="16381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Se </a:t>
          </a:r>
          <a:r>
            <a:rPr lang="es-ES" sz="1600" b="1" kern="1200" dirty="0" smtClean="0"/>
            <a:t>intenta descubrir el estado de ánimo y la capacidad de maniobra de la otra parte</a:t>
          </a:r>
          <a:r>
            <a:rPr lang="es-ES" sz="1600" kern="1200" dirty="0" smtClean="0"/>
            <a:t>, sin dejar ver la situación propia.</a:t>
          </a:r>
          <a:endParaRPr lang="es-ES" sz="1600" kern="1200" dirty="0"/>
        </a:p>
      </dsp:txBody>
      <dsp:txXfrm>
        <a:off x="0" y="756085"/>
        <a:ext cx="6081866" cy="756083"/>
      </dsp:txXfrm>
    </dsp:sp>
    <dsp:sp modelId="{4F683AE3-31BF-4743-9C65-A1A565243B75}">
      <dsp:nvSpPr>
        <dsp:cNvPr id="0" name=""/>
        <dsp:cNvSpPr/>
      </dsp:nvSpPr>
      <dsp:spPr>
        <a:xfrm>
          <a:off x="-161306" y="1512168"/>
          <a:ext cx="756083" cy="75608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29633-7421-4354-9E8D-AB51A9AAD6ED}">
      <dsp:nvSpPr>
        <dsp:cNvPr id="0" name=""/>
        <dsp:cNvSpPr/>
      </dsp:nvSpPr>
      <dsp:spPr>
        <a:xfrm>
          <a:off x="0" y="1512168"/>
          <a:ext cx="6081866" cy="7560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A partir de aquí, es necesario decidir si se aplica la </a:t>
          </a:r>
          <a:r>
            <a:rPr lang="es-ES" sz="1600" b="1" kern="1200" dirty="0" smtClean="0"/>
            <a:t>estrategia planificada</a:t>
          </a:r>
          <a:r>
            <a:rPr lang="es-ES" sz="1600" kern="1200" dirty="0" smtClean="0"/>
            <a:t>, o bien se </a:t>
          </a:r>
          <a:r>
            <a:rPr lang="es-ES" sz="1600" b="1" kern="1200" dirty="0" smtClean="0"/>
            <a:t>varía en función de la información obtenida </a:t>
          </a:r>
          <a:r>
            <a:rPr lang="es-ES" sz="1600" kern="1200" dirty="0" smtClean="0"/>
            <a:t>en el tanteo.</a:t>
          </a:r>
          <a:endParaRPr lang="es-ES" sz="1600" kern="1200" dirty="0"/>
        </a:p>
      </dsp:txBody>
      <dsp:txXfrm>
        <a:off x="0" y="1512168"/>
        <a:ext cx="6081866" cy="7560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09429-C611-4D51-9C9C-FDD894252CD3}">
      <dsp:nvSpPr>
        <dsp:cNvPr id="0" name=""/>
        <dsp:cNvSpPr/>
      </dsp:nvSpPr>
      <dsp:spPr>
        <a:xfrm>
          <a:off x="-1047636" y="0"/>
          <a:ext cx="2664295" cy="26642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85C5-C2F9-44FC-96C9-08800A92DE5E}">
      <dsp:nvSpPr>
        <dsp:cNvPr id="0" name=""/>
        <dsp:cNvSpPr/>
      </dsp:nvSpPr>
      <dsp:spPr>
        <a:xfrm>
          <a:off x="0" y="0"/>
          <a:ext cx="5807496" cy="26642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Se entiende por propuesta la presentación formal de una posible solución al conflicto.</a:t>
          </a:r>
          <a:endParaRPr lang="es-ES" sz="1600" kern="1200" dirty="0"/>
        </a:p>
      </dsp:txBody>
      <dsp:txXfrm>
        <a:off x="0" y="0"/>
        <a:ext cx="5807496" cy="799290"/>
      </dsp:txXfrm>
    </dsp:sp>
    <dsp:sp modelId="{E70E174E-4502-48FE-9AC6-78AAB30CED70}">
      <dsp:nvSpPr>
        <dsp:cNvPr id="0" name=""/>
        <dsp:cNvSpPr/>
      </dsp:nvSpPr>
      <dsp:spPr>
        <a:xfrm>
          <a:off x="-603720" y="799290"/>
          <a:ext cx="1731790" cy="173179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35FC-D9E4-4E4D-9A56-647FF9B28548}">
      <dsp:nvSpPr>
        <dsp:cNvPr id="0" name=""/>
        <dsp:cNvSpPr/>
      </dsp:nvSpPr>
      <dsp:spPr>
        <a:xfrm>
          <a:off x="0" y="799290"/>
          <a:ext cx="5807496" cy="173179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Han de estar siempre por encima de los objetivos mínimos que se han planteado conseguir en la negociación, y deben hacerse de forma que dejen </a:t>
          </a:r>
          <a:r>
            <a:rPr lang="es-ES" sz="1600" b="1" kern="1200" dirty="0" smtClean="0"/>
            <a:t>margen de maniobra a los negociadores</a:t>
          </a:r>
          <a:r>
            <a:rPr lang="es-ES" sz="1600" kern="1200" dirty="0" smtClean="0"/>
            <a:t>.</a:t>
          </a:r>
          <a:endParaRPr lang="es-ES" sz="1600" kern="1200" dirty="0"/>
        </a:p>
      </dsp:txBody>
      <dsp:txXfrm>
        <a:off x="0" y="799290"/>
        <a:ext cx="5807496" cy="799287"/>
      </dsp:txXfrm>
    </dsp:sp>
    <dsp:sp modelId="{4F683AE3-31BF-4743-9C65-A1A565243B75}">
      <dsp:nvSpPr>
        <dsp:cNvPr id="0" name=""/>
        <dsp:cNvSpPr/>
      </dsp:nvSpPr>
      <dsp:spPr>
        <a:xfrm>
          <a:off x="-137461" y="1598578"/>
          <a:ext cx="799288" cy="79928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29633-7421-4354-9E8D-AB51A9AAD6ED}">
      <dsp:nvSpPr>
        <dsp:cNvPr id="0" name=""/>
        <dsp:cNvSpPr/>
      </dsp:nvSpPr>
      <dsp:spPr>
        <a:xfrm>
          <a:off x="0" y="1528368"/>
          <a:ext cx="5807496" cy="9397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En el hipotético caso de que la primera propuesta satisfaga a las dos partes, no debe forzarse el alargamiento del proceso, </a:t>
          </a:r>
          <a:r>
            <a:rPr lang="es-ES" sz="1600" b="1" kern="1200" dirty="0" smtClean="0"/>
            <a:t>se tomará el acuerdo </a:t>
          </a:r>
          <a:r>
            <a:rPr lang="es-ES" sz="1600" kern="1200" dirty="0" smtClean="0"/>
            <a:t>sobre la citada propuesta y </a:t>
          </a:r>
          <a:r>
            <a:rPr lang="es-ES" sz="1600" b="1" kern="1200" dirty="0" smtClean="0"/>
            <a:t>se cerrará la negociación</a:t>
          </a:r>
          <a:r>
            <a:rPr lang="es-ES" sz="1600" kern="1200" dirty="0" smtClean="0"/>
            <a:t>.</a:t>
          </a:r>
          <a:endParaRPr lang="es-ES" sz="1600" kern="1200" dirty="0"/>
        </a:p>
      </dsp:txBody>
      <dsp:txXfrm>
        <a:off x="0" y="1528368"/>
        <a:ext cx="5807496" cy="93970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09429-C611-4D51-9C9C-FDD894252CD3}">
      <dsp:nvSpPr>
        <dsp:cNvPr id="0" name=""/>
        <dsp:cNvSpPr/>
      </dsp:nvSpPr>
      <dsp:spPr>
        <a:xfrm>
          <a:off x="-1245755" y="0"/>
          <a:ext cx="3096343" cy="30963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85C5-C2F9-44FC-96C9-08800A92DE5E}">
      <dsp:nvSpPr>
        <dsp:cNvPr id="0" name=""/>
        <dsp:cNvSpPr/>
      </dsp:nvSpPr>
      <dsp:spPr>
        <a:xfrm>
          <a:off x="0" y="0"/>
          <a:ext cx="5925794" cy="309634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Representa el </a:t>
          </a:r>
          <a:r>
            <a:rPr lang="es-ES" sz="1600" b="1" kern="1200" dirty="0" smtClean="0"/>
            <a:t>nudo del proceso</a:t>
          </a:r>
          <a:r>
            <a:rPr lang="es-ES" sz="1600" kern="1200" dirty="0" smtClean="0"/>
            <a:t>. En ella se discuten las propuestas, y se desarrolla un </a:t>
          </a:r>
          <a:r>
            <a:rPr lang="es-ES" sz="1600" b="1" kern="1200" dirty="0" smtClean="0"/>
            <a:t>tira y  afloja</a:t>
          </a:r>
          <a:r>
            <a:rPr lang="es-ES" sz="1600" kern="1200" dirty="0" smtClean="0"/>
            <a:t>.</a:t>
          </a:r>
          <a:endParaRPr lang="es-ES" sz="1600" kern="1200" dirty="0"/>
        </a:p>
      </dsp:txBody>
      <dsp:txXfrm>
        <a:off x="0" y="0"/>
        <a:ext cx="5925794" cy="928905"/>
      </dsp:txXfrm>
    </dsp:sp>
    <dsp:sp modelId="{E70E174E-4502-48FE-9AC6-78AAB30CED70}">
      <dsp:nvSpPr>
        <dsp:cNvPr id="0" name=""/>
        <dsp:cNvSpPr/>
      </dsp:nvSpPr>
      <dsp:spPr>
        <a:xfrm>
          <a:off x="-729853" y="928905"/>
          <a:ext cx="2012621" cy="201262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35FC-D9E4-4E4D-9A56-647FF9B28548}">
      <dsp:nvSpPr>
        <dsp:cNvPr id="0" name=""/>
        <dsp:cNvSpPr/>
      </dsp:nvSpPr>
      <dsp:spPr>
        <a:xfrm>
          <a:off x="0" y="928905"/>
          <a:ext cx="5925794" cy="201262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En el desarrollo de la discusión, se pueden aplicar dos tipos de técnicas de negociación:</a:t>
          </a:r>
          <a:endParaRPr lang="es-ES" sz="1600" kern="1200" dirty="0"/>
        </a:p>
      </dsp:txBody>
      <dsp:txXfrm>
        <a:off x="0" y="928905"/>
        <a:ext cx="5925794" cy="928902"/>
      </dsp:txXfrm>
    </dsp:sp>
    <dsp:sp modelId="{4F683AE3-31BF-4743-9C65-A1A565243B75}">
      <dsp:nvSpPr>
        <dsp:cNvPr id="0" name=""/>
        <dsp:cNvSpPr/>
      </dsp:nvSpPr>
      <dsp:spPr>
        <a:xfrm>
          <a:off x="-187984" y="1857807"/>
          <a:ext cx="928902" cy="92890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29633-7421-4354-9E8D-AB51A9AAD6ED}">
      <dsp:nvSpPr>
        <dsp:cNvPr id="0" name=""/>
        <dsp:cNvSpPr/>
      </dsp:nvSpPr>
      <dsp:spPr>
        <a:xfrm>
          <a:off x="0" y="1857807"/>
          <a:ext cx="5925794" cy="9289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smtClean="0"/>
            <a:t>Técnicas coercitivas: </a:t>
          </a:r>
          <a:r>
            <a:rPr lang="es-ES" sz="1600" kern="1200" dirty="0" smtClean="0"/>
            <a:t>cuyo objetivo es atacar la posición del otro con todas las medidas posibles y sin la intención de ceder en la propia posición.</a:t>
          </a:r>
        </a:p>
        <a:p>
          <a:pPr lvl="0" algn="ctr" defTabSz="711200" rtl="0">
            <a:lnSpc>
              <a:spcPct val="90000"/>
            </a:lnSpc>
            <a:spcBef>
              <a:spcPct val="0"/>
            </a:spcBef>
            <a:spcAft>
              <a:spcPct val="35000"/>
            </a:spcAft>
          </a:pPr>
          <a:r>
            <a:rPr lang="es-ES" sz="1600" b="1" kern="1200" dirty="0" smtClean="0"/>
            <a:t>Técnicas cooperadoras </a:t>
          </a:r>
          <a:r>
            <a:rPr lang="es-ES" sz="1600" kern="1200" dirty="0" smtClean="0"/>
            <a:t>(leer pág. 270)</a:t>
          </a:r>
          <a:endParaRPr lang="es-ES" sz="1600" kern="1200" dirty="0"/>
        </a:p>
      </dsp:txBody>
      <dsp:txXfrm>
        <a:off x="0" y="1857807"/>
        <a:ext cx="5925794" cy="92890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09429-C611-4D51-9C9C-FDD894252CD3}">
      <dsp:nvSpPr>
        <dsp:cNvPr id="0" name=""/>
        <dsp:cNvSpPr/>
      </dsp:nvSpPr>
      <dsp:spPr>
        <a:xfrm>
          <a:off x="-1245755" y="0"/>
          <a:ext cx="3096343" cy="30963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85C5-C2F9-44FC-96C9-08800A92DE5E}">
      <dsp:nvSpPr>
        <dsp:cNvPr id="0" name=""/>
        <dsp:cNvSpPr/>
      </dsp:nvSpPr>
      <dsp:spPr>
        <a:xfrm>
          <a:off x="0" y="0"/>
          <a:ext cx="5925794" cy="309634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es-ES" sz="1600" kern="1200" dirty="0" smtClean="0"/>
            <a:t>La consecución de un acuerdo supone la finalización deseada.</a:t>
          </a:r>
        </a:p>
        <a:p>
          <a:pPr lvl="0" algn="ctr" defTabSz="711200" rtl="0">
            <a:lnSpc>
              <a:spcPct val="100000"/>
            </a:lnSpc>
            <a:spcBef>
              <a:spcPct val="0"/>
            </a:spcBef>
            <a:spcAft>
              <a:spcPts val="0"/>
            </a:spcAft>
          </a:pPr>
          <a:r>
            <a:rPr lang="es-ES" sz="1600" kern="1200" dirty="0" smtClean="0"/>
            <a:t>Los acuerdos pueden ser de dos tipos:</a:t>
          </a:r>
          <a:endParaRPr lang="es-ES" sz="1600" kern="1200" dirty="0"/>
        </a:p>
      </dsp:txBody>
      <dsp:txXfrm>
        <a:off x="0" y="0"/>
        <a:ext cx="5925794" cy="928905"/>
      </dsp:txXfrm>
    </dsp:sp>
    <dsp:sp modelId="{E70E174E-4502-48FE-9AC6-78AAB30CED70}">
      <dsp:nvSpPr>
        <dsp:cNvPr id="0" name=""/>
        <dsp:cNvSpPr/>
      </dsp:nvSpPr>
      <dsp:spPr>
        <a:xfrm>
          <a:off x="-729853" y="928905"/>
          <a:ext cx="2012621" cy="201262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435FC-D9E4-4E4D-9A56-647FF9B28548}">
      <dsp:nvSpPr>
        <dsp:cNvPr id="0" name=""/>
        <dsp:cNvSpPr/>
      </dsp:nvSpPr>
      <dsp:spPr>
        <a:xfrm>
          <a:off x="0" y="820666"/>
          <a:ext cx="5925794" cy="2229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endParaRPr lang="es-ES" sz="1600" b="1" kern="1200" dirty="0" smtClean="0"/>
        </a:p>
        <a:p>
          <a:pPr lvl="0" algn="ctr" defTabSz="711200" rtl="0">
            <a:lnSpc>
              <a:spcPct val="100000"/>
            </a:lnSpc>
            <a:spcBef>
              <a:spcPct val="0"/>
            </a:spcBef>
            <a:spcAft>
              <a:spcPts val="0"/>
            </a:spcAft>
          </a:pPr>
          <a:endParaRPr lang="es-ES" sz="1600" b="1" kern="1200" dirty="0" smtClean="0"/>
        </a:p>
        <a:p>
          <a:pPr lvl="0" algn="ctr" defTabSz="711200" rtl="0">
            <a:lnSpc>
              <a:spcPct val="100000"/>
            </a:lnSpc>
            <a:spcBef>
              <a:spcPct val="0"/>
            </a:spcBef>
            <a:spcAft>
              <a:spcPts val="0"/>
            </a:spcAft>
          </a:pPr>
          <a:r>
            <a:rPr lang="es-ES" sz="1600" b="1" kern="1200" dirty="0" smtClean="0"/>
            <a:t>1)Acuerdos equilibrados:</a:t>
          </a:r>
          <a:r>
            <a:rPr lang="es-ES" sz="1600" kern="1200" dirty="0" smtClean="0"/>
            <a:t>  también llamados acuerdos gana-gana. Las dos partes quedan satisfechas.</a:t>
          </a:r>
        </a:p>
        <a:p>
          <a:pPr lvl="0" algn="ctr" defTabSz="711200" rtl="0">
            <a:lnSpc>
              <a:spcPct val="90000"/>
            </a:lnSpc>
            <a:spcBef>
              <a:spcPct val="0"/>
            </a:spcBef>
            <a:spcAft>
              <a:spcPct val="35000"/>
            </a:spcAft>
          </a:pPr>
          <a:endParaRPr lang="es-ES" sz="1600" b="1" kern="1200" dirty="0" smtClean="0"/>
        </a:p>
        <a:p>
          <a:pPr lvl="0" algn="ctr" defTabSz="711200" rtl="0">
            <a:lnSpc>
              <a:spcPct val="90000"/>
            </a:lnSpc>
            <a:spcBef>
              <a:spcPct val="0"/>
            </a:spcBef>
            <a:spcAft>
              <a:spcPct val="35000"/>
            </a:spcAft>
          </a:pPr>
          <a:r>
            <a:rPr lang="es-ES" sz="1600" b="1" kern="1200" dirty="0" smtClean="0"/>
            <a:t>2) Acuerdos desequilibrados:</a:t>
          </a:r>
          <a:r>
            <a:rPr lang="es-ES" sz="1600" kern="1200" dirty="0" smtClean="0"/>
            <a:t>  también llamados gana-pierde. Una parte queda satisfecha. Este tipo de acuerdos  suele </a:t>
          </a:r>
          <a:r>
            <a:rPr lang="es-ES" sz="1600" kern="1200" dirty="0" err="1" smtClean="0"/>
            <a:t>constitutir</a:t>
          </a:r>
          <a:r>
            <a:rPr lang="es-ES" sz="1600" kern="1200" dirty="0" smtClean="0"/>
            <a:t> la fuente de otro conflicto posterior.</a:t>
          </a:r>
          <a:endParaRPr lang="es-ES" sz="1600" kern="1200" dirty="0"/>
        </a:p>
      </dsp:txBody>
      <dsp:txXfrm>
        <a:off x="0" y="820666"/>
        <a:ext cx="5925794" cy="1028814"/>
      </dsp:txXfrm>
    </dsp:sp>
    <dsp:sp modelId="{4F683AE3-31BF-4743-9C65-A1A565243B75}">
      <dsp:nvSpPr>
        <dsp:cNvPr id="0" name=""/>
        <dsp:cNvSpPr/>
      </dsp:nvSpPr>
      <dsp:spPr>
        <a:xfrm>
          <a:off x="-187984" y="1857807"/>
          <a:ext cx="928902" cy="92890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29633-7421-4354-9E8D-AB51A9AAD6ED}">
      <dsp:nvSpPr>
        <dsp:cNvPr id="0" name=""/>
        <dsp:cNvSpPr/>
      </dsp:nvSpPr>
      <dsp:spPr>
        <a:xfrm>
          <a:off x="8" y="2464402"/>
          <a:ext cx="5925794" cy="6319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El proceso de negociación finaliza con el </a:t>
          </a:r>
          <a:r>
            <a:rPr lang="es-ES" sz="1600" b="1" kern="1200" dirty="0" smtClean="0"/>
            <a:t>cierre</a:t>
          </a:r>
          <a:r>
            <a:rPr lang="es-ES" sz="1600" kern="1200" dirty="0" smtClean="0"/>
            <a:t>, que supone la </a:t>
          </a:r>
          <a:r>
            <a:rPr lang="es-ES" sz="1600" b="1" kern="1200" dirty="0" smtClean="0"/>
            <a:t>firma de los acuerdos </a:t>
          </a:r>
          <a:r>
            <a:rPr lang="es-ES" sz="1600" kern="1200" dirty="0" smtClean="0"/>
            <a:t>y el </a:t>
          </a:r>
          <a:r>
            <a:rPr lang="es-ES" sz="1600" b="1" kern="1200" dirty="0" smtClean="0"/>
            <a:t>establecimiento de un sistema de seguimiento</a:t>
          </a:r>
          <a:r>
            <a:rPr lang="es-ES" sz="1600" kern="1200" dirty="0" smtClean="0"/>
            <a:t>.</a:t>
          </a:r>
          <a:endParaRPr lang="es-ES" sz="1600" kern="1200" dirty="0"/>
        </a:p>
      </dsp:txBody>
      <dsp:txXfrm>
        <a:off x="8" y="2464402"/>
        <a:ext cx="5925794" cy="631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advClick="0">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27/02/2012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7A847CFC-816F-41D0-AAC0-9BF4FEBC753E}" type="datetimeFigureOut">
              <a:rPr lang="es-ES" smtClean="0"/>
              <a:pPr/>
              <a:t>27/02/2012</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132FADFE-3B8F-471C-ABF0-DBC7717ECBBC}" type="slidenum">
              <a:rPr lang="es-ES" smtClean="0"/>
              <a:pPr/>
              <a:t>‹Nº›</a:t>
            </a:fld>
            <a:endParaRPr lang="es-ES"/>
          </a:p>
        </p:txBody>
      </p:sp>
    </p:spTree>
  </p:cSld>
  <p:clrMapOvr>
    <a:masterClrMapping/>
  </p:clrMapOvr>
  <p:transition advClick="0">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A847CFC-816F-41D0-AAC0-9BF4FEBC753E}" type="datetimeFigureOut">
              <a:rPr lang="es-ES" smtClean="0"/>
              <a:pPr/>
              <a:t>27/02/2012</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p:sndAc>
      <p:stSnd>
        <p:snd r:embed="rId13" name="camera.wav"/>
      </p:stSnd>
    </p:sndAc>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sz="6600" dirty="0" smtClean="0"/>
              <a:t>La negociación</a:t>
            </a:r>
            <a:endParaRPr lang="es-ES" sz="6600"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a:t>
            </a:r>
            <a:r>
              <a:rPr lang="es-ES" dirty="0" smtClean="0"/>
              <a:t>Etapas/desarrollo</a:t>
            </a:r>
            <a:endParaRPr lang="es-ES" dirty="0"/>
          </a:p>
        </p:txBody>
      </p:sp>
      <p:graphicFrame>
        <p:nvGraphicFramePr>
          <p:cNvPr id="10" name="9 Diagrama"/>
          <p:cNvGraphicFramePr/>
          <p:nvPr/>
        </p:nvGraphicFramePr>
        <p:xfrm>
          <a:off x="2822683" y="2492896"/>
          <a:ext cx="5925781"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2 Marcador de contenido"/>
          <p:cNvSpPr txBox="1">
            <a:spLocks/>
          </p:cNvSpPr>
          <p:nvPr/>
        </p:nvSpPr>
        <p:spPr>
          <a:xfrm>
            <a:off x="467544" y="2780928"/>
            <a:ext cx="2448272" cy="2592288"/>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marL="411480" marR="0" lvl="0" indent="-342900" algn="ctr" defTabSz="1111250" rtl="0" eaLnBrk="1" fontAlgn="auto" latinLnBrk="0" hangingPunct="1">
              <a:lnSpc>
                <a:spcPct val="90000"/>
              </a:lnSpc>
              <a:spcBef>
                <a:spcPct val="0"/>
              </a:spcBef>
              <a:spcAft>
                <a:spcPct val="35000"/>
              </a:spcAft>
              <a:buClr>
                <a:schemeClr val="tx2"/>
              </a:buClr>
              <a:buSzPct val="95000"/>
              <a:buFont typeface="Wingdings"/>
              <a:buNone/>
              <a:tabLst/>
              <a:defRPr/>
            </a:pPr>
            <a:r>
              <a:rPr kumimoji="0" lang="es-ES" sz="3600" b="1" i="0" u="none" strike="noStrike" kern="1200" cap="none" spc="0" normalizeH="0" baseline="0" noProof="0" dirty="0" smtClean="0">
                <a:ln>
                  <a:noFill/>
                </a:ln>
                <a:solidFill>
                  <a:schemeClr val="lt1"/>
                </a:solidFill>
                <a:effectLst/>
                <a:uLnTx/>
                <a:uFillTx/>
                <a:latin typeface="+mn-lt"/>
                <a:ea typeface="+mn-ea"/>
                <a:cs typeface="+mn-cs"/>
              </a:rPr>
              <a:t>Discusión</a:t>
            </a:r>
            <a:endParaRPr kumimoji="0" lang="es-E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a:t>
            </a:r>
            <a:r>
              <a:rPr lang="es-ES" dirty="0" smtClean="0"/>
              <a:t>Etapas/desarrollo</a:t>
            </a:r>
            <a:endParaRPr lang="es-ES" dirty="0"/>
          </a:p>
        </p:txBody>
      </p:sp>
      <p:graphicFrame>
        <p:nvGraphicFramePr>
          <p:cNvPr id="4" name="3 Diagrama"/>
          <p:cNvGraphicFramePr/>
          <p:nvPr/>
        </p:nvGraphicFramePr>
        <p:xfrm>
          <a:off x="2843808" y="2564904"/>
          <a:ext cx="5925781"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2 Marcador de contenido"/>
          <p:cNvSpPr txBox="1">
            <a:spLocks/>
          </p:cNvSpPr>
          <p:nvPr/>
        </p:nvSpPr>
        <p:spPr>
          <a:xfrm>
            <a:off x="467544" y="2780928"/>
            <a:ext cx="2448272" cy="2592288"/>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marL="411480" marR="0" lvl="0" indent="-342900" algn="ctr" defTabSz="1111250" rtl="0" eaLnBrk="1" fontAlgn="auto" latinLnBrk="0" hangingPunct="1">
              <a:lnSpc>
                <a:spcPct val="90000"/>
              </a:lnSpc>
              <a:spcBef>
                <a:spcPct val="0"/>
              </a:spcBef>
              <a:spcAft>
                <a:spcPct val="35000"/>
              </a:spcAft>
              <a:buClr>
                <a:schemeClr val="tx2"/>
              </a:buClr>
              <a:buSzPct val="95000"/>
              <a:buFont typeface="Wingdings"/>
              <a:buNone/>
              <a:tabLst/>
              <a:defRPr/>
            </a:pPr>
            <a:r>
              <a:rPr kumimoji="0" lang="es-ES" sz="3600" b="1" i="0" u="none" strike="noStrike" kern="1200" cap="none" spc="0" normalizeH="0" baseline="0" noProof="0" dirty="0" smtClean="0">
                <a:ln>
                  <a:noFill/>
                </a:ln>
                <a:solidFill>
                  <a:schemeClr val="lt1"/>
                </a:solidFill>
                <a:effectLst/>
                <a:uLnTx/>
                <a:uFillTx/>
                <a:latin typeface="+mn-lt"/>
                <a:ea typeface="+mn-ea"/>
                <a:cs typeface="+mn-cs"/>
              </a:rPr>
              <a:t>Acuerdo</a:t>
            </a:r>
            <a:endParaRPr kumimoji="0" lang="es-E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 </a:t>
            </a:r>
            <a:r>
              <a:rPr lang="es-ES" dirty="0" smtClean="0"/>
              <a:t>Métodos NO judiciales para resolver conflictos</a:t>
            </a:r>
            <a:endParaRPr lang="es-ES" dirty="0"/>
          </a:p>
        </p:txBody>
      </p:sp>
      <p:sp>
        <p:nvSpPr>
          <p:cNvPr id="3" name="2 Marcador de contenido"/>
          <p:cNvSpPr>
            <a:spLocks noGrp="1"/>
          </p:cNvSpPr>
          <p:nvPr>
            <p:ph idx="1"/>
          </p:nvPr>
        </p:nvSpPr>
        <p:spPr>
          <a:xfrm>
            <a:off x="914400" y="1783560"/>
            <a:ext cx="7978080" cy="5074440"/>
          </a:xfrm>
        </p:spPr>
        <p:txBody>
          <a:bodyPr>
            <a:normAutofit/>
          </a:bodyPr>
          <a:lstStyle/>
          <a:p>
            <a:pPr algn="just">
              <a:buNone/>
            </a:pPr>
            <a:r>
              <a:rPr lang="es-ES" sz="2800" dirty="0" smtClean="0"/>
              <a:t>	</a:t>
            </a:r>
          </a:p>
          <a:p>
            <a:pPr algn="just">
              <a:buNone/>
            </a:pPr>
            <a:endParaRPr lang="es-ES" sz="2800" dirty="0" smtClean="0"/>
          </a:p>
          <a:p>
            <a:pPr algn="just">
              <a:buNone/>
            </a:pPr>
            <a:endParaRPr lang="es-ES" sz="2800" dirty="0" smtClean="0"/>
          </a:p>
          <a:p>
            <a:pPr algn="just">
              <a:buNone/>
            </a:pPr>
            <a:endParaRPr lang="es-ES" sz="2800" dirty="0" smtClean="0"/>
          </a:p>
          <a:p>
            <a:pPr algn="just">
              <a:buNone/>
            </a:pPr>
            <a:endParaRPr lang="es-ES" sz="2800" dirty="0" smtClean="0"/>
          </a:p>
          <a:p>
            <a:pPr algn="just">
              <a:buNone/>
            </a:pPr>
            <a:endParaRPr lang="es-ES" sz="2800" dirty="0" smtClean="0"/>
          </a:p>
          <a:p>
            <a:pPr algn="just">
              <a:buNone/>
            </a:pPr>
            <a:r>
              <a:rPr lang="es-ES" sz="2800" dirty="0" smtClean="0"/>
              <a:t>En aquellos conflictos en que la negociación finaliza sin acuerdo, lo adecuado es buscar otras vías de solución: </a:t>
            </a:r>
          </a:p>
          <a:p>
            <a:pPr>
              <a:buNone/>
            </a:pPr>
            <a:endParaRPr lang="es-ES" dirty="0" smtClean="0"/>
          </a:p>
          <a:p>
            <a:pPr>
              <a:buNone/>
            </a:pPr>
            <a:endParaRPr lang="es-ES" dirty="0"/>
          </a:p>
        </p:txBody>
      </p:sp>
      <p:pic>
        <p:nvPicPr>
          <p:cNvPr id="16" name="15 Imagen" descr="http://www.emprendepyme.net/wp-content/uploads/2010/03/negociacion2.jpg"/>
          <p:cNvPicPr/>
          <p:nvPr/>
        </p:nvPicPr>
        <p:blipFill>
          <a:blip r:embed="rId3" cstate="print"/>
          <a:srcRect/>
          <a:stretch>
            <a:fillRect/>
          </a:stretch>
        </p:blipFill>
        <p:spPr bwMode="auto">
          <a:xfrm>
            <a:off x="3419872" y="1916832"/>
            <a:ext cx="2339330" cy="2951212"/>
          </a:xfrm>
          <a:prstGeom prst="rect">
            <a:avLst/>
          </a:prstGeom>
          <a:noFill/>
          <a:ln w="9525">
            <a:noFill/>
            <a:miter lim="800000"/>
            <a:headEnd/>
            <a:tailEnd/>
          </a:ln>
        </p:spPr>
      </p:pic>
    </p:spTree>
  </p:cSld>
  <p:clrMapOvr>
    <a:masterClrMapping/>
  </p:clrMapOvr>
  <p:transition spd="slow" advClick="0">
    <p:wipe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3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0" fill="hold"/>
                                        <p:tgtEl>
                                          <p:spTgt spid="3">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additive="base">
                                        <p:cTn id="14" dur="5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3">
                                            <p:txEl>
                                              <p:pRg st="6" end="6"/>
                                            </p:txEl>
                                          </p:spTgt>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3000" fill="hold"/>
                                        <p:tgtEl>
                                          <p:spTgt spid="16"/>
                                        </p:tgtEl>
                                        <p:attrNameLst>
                                          <p:attrName>ppt_x</p:attrName>
                                        </p:attrNameLst>
                                      </p:cBhvr>
                                      <p:tavLst>
                                        <p:tav tm="0">
                                          <p:val>
                                            <p:strVal val="#ppt_x"/>
                                          </p:val>
                                        </p:tav>
                                        <p:tav tm="100000">
                                          <p:val>
                                            <p:strVal val="#ppt_x"/>
                                          </p:val>
                                        </p:tav>
                                      </p:tavLst>
                                    </p:anim>
                                    <p:anim calcmode="lin" valueType="num">
                                      <p:cBhvr additive="base">
                                        <p:cTn id="19" dur="3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6" name="5 Forma libre"/>
          <p:cNvSpPr/>
          <p:nvPr/>
        </p:nvSpPr>
        <p:spPr>
          <a:xfrm>
            <a:off x="4807214" y="3247965"/>
            <a:ext cx="2721223" cy="1057174"/>
          </a:xfrm>
          <a:custGeom>
            <a:avLst/>
            <a:gdLst/>
            <a:ahLst/>
            <a:cxnLst/>
            <a:rect l="0" t="0" r="0" b="0"/>
            <a:pathLst>
              <a:path>
                <a:moveTo>
                  <a:pt x="0" y="0"/>
                </a:moveTo>
                <a:lnTo>
                  <a:pt x="0" y="350386"/>
                </a:lnTo>
                <a:lnTo>
                  <a:pt x="2695335" y="350386"/>
                </a:lnTo>
                <a:lnTo>
                  <a:pt x="2695335" y="5913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6 Forma libre"/>
          <p:cNvSpPr/>
          <p:nvPr/>
        </p:nvSpPr>
        <p:spPr>
          <a:xfrm>
            <a:off x="4761055" y="3247965"/>
            <a:ext cx="92318" cy="1057174"/>
          </a:xfrm>
          <a:custGeom>
            <a:avLst/>
            <a:gdLst/>
            <a:ahLst/>
            <a:cxnLst/>
            <a:rect l="0" t="0" r="0" b="0"/>
            <a:pathLst>
              <a:path>
                <a:moveTo>
                  <a:pt x="45720" y="0"/>
                </a:moveTo>
                <a:lnTo>
                  <a:pt x="45720" y="350386"/>
                </a:lnTo>
                <a:lnTo>
                  <a:pt x="86335" y="350386"/>
                </a:lnTo>
                <a:lnTo>
                  <a:pt x="86335" y="5913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7 Forma libre"/>
          <p:cNvSpPr/>
          <p:nvPr/>
        </p:nvSpPr>
        <p:spPr>
          <a:xfrm>
            <a:off x="2072762" y="3247965"/>
            <a:ext cx="2734452" cy="1057174"/>
          </a:xfrm>
          <a:custGeom>
            <a:avLst/>
            <a:gdLst/>
            <a:ahLst/>
            <a:cxnLst/>
            <a:rect l="0" t="0" r="0" b="0"/>
            <a:pathLst>
              <a:path>
                <a:moveTo>
                  <a:pt x="2708438" y="0"/>
                </a:moveTo>
                <a:lnTo>
                  <a:pt x="2708438" y="350386"/>
                </a:lnTo>
                <a:lnTo>
                  <a:pt x="0" y="350386"/>
                </a:lnTo>
                <a:lnTo>
                  <a:pt x="0" y="5913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8 Forma libre"/>
          <p:cNvSpPr/>
          <p:nvPr/>
        </p:nvSpPr>
        <p:spPr>
          <a:xfrm>
            <a:off x="1748537" y="1196752"/>
            <a:ext cx="6117356" cy="2051211"/>
          </a:xfrm>
          <a:custGeom>
            <a:avLst/>
            <a:gdLst>
              <a:gd name="connsiteX0" fmla="*/ 0 w 6059158"/>
              <a:gd name="connsiteY0" fmla="*/ 0 h 1147341"/>
              <a:gd name="connsiteX1" fmla="*/ 6059158 w 6059158"/>
              <a:gd name="connsiteY1" fmla="*/ 0 h 1147341"/>
              <a:gd name="connsiteX2" fmla="*/ 6059158 w 6059158"/>
              <a:gd name="connsiteY2" fmla="*/ 1147341 h 1147341"/>
              <a:gd name="connsiteX3" fmla="*/ 0 w 6059158"/>
              <a:gd name="connsiteY3" fmla="*/ 1147341 h 1147341"/>
              <a:gd name="connsiteX4" fmla="*/ 0 w 6059158"/>
              <a:gd name="connsiteY4" fmla="*/ 0 h 114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158" h="1147341">
                <a:moveTo>
                  <a:pt x="0" y="0"/>
                </a:moveTo>
                <a:lnTo>
                  <a:pt x="6059158" y="0"/>
                </a:lnTo>
                <a:lnTo>
                  <a:pt x="6059158" y="1147341"/>
                </a:lnTo>
                <a:lnTo>
                  <a:pt x="0" y="11473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1" kern="1200" dirty="0" smtClean="0"/>
              <a:t>Métodos de solución de conflictos NO judiciales</a:t>
            </a:r>
            <a:endParaRPr lang="es-ES" sz="3200" b="1" kern="1200" dirty="0"/>
          </a:p>
        </p:txBody>
      </p:sp>
      <p:sp>
        <p:nvSpPr>
          <p:cNvPr id="10" name="9 Forma libre"/>
          <p:cNvSpPr/>
          <p:nvPr/>
        </p:nvSpPr>
        <p:spPr>
          <a:xfrm>
            <a:off x="914400" y="3861048"/>
            <a:ext cx="2316723" cy="2051211"/>
          </a:xfrm>
          <a:custGeom>
            <a:avLst/>
            <a:gdLst>
              <a:gd name="connsiteX0" fmla="*/ 0 w 2294683"/>
              <a:gd name="connsiteY0" fmla="*/ 0 h 1147341"/>
              <a:gd name="connsiteX1" fmla="*/ 2294683 w 2294683"/>
              <a:gd name="connsiteY1" fmla="*/ 0 h 1147341"/>
              <a:gd name="connsiteX2" fmla="*/ 2294683 w 2294683"/>
              <a:gd name="connsiteY2" fmla="*/ 1147341 h 1147341"/>
              <a:gd name="connsiteX3" fmla="*/ 0 w 2294683"/>
              <a:gd name="connsiteY3" fmla="*/ 1147341 h 1147341"/>
              <a:gd name="connsiteX4" fmla="*/ 0 w 2294683"/>
              <a:gd name="connsiteY4" fmla="*/ 0 h 114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683" h="1147341">
                <a:moveTo>
                  <a:pt x="0" y="0"/>
                </a:moveTo>
                <a:lnTo>
                  <a:pt x="2294683" y="0"/>
                </a:lnTo>
                <a:lnTo>
                  <a:pt x="2294683" y="1147341"/>
                </a:lnTo>
                <a:lnTo>
                  <a:pt x="0" y="11473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smtClean="0"/>
              <a:t>Conciliación</a:t>
            </a:r>
            <a:endParaRPr lang="es-ES" sz="2800" b="1" kern="1200" dirty="0"/>
          </a:p>
        </p:txBody>
      </p:sp>
      <p:sp>
        <p:nvSpPr>
          <p:cNvPr id="11" name="10 Forma libre"/>
          <p:cNvSpPr/>
          <p:nvPr/>
        </p:nvSpPr>
        <p:spPr>
          <a:xfrm>
            <a:off x="3563888" y="3861048"/>
            <a:ext cx="2316723" cy="2051211"/>
          </a:xfrm>
          <a:custGeom>
            <a:avLst/>
            <a:gdLst>
              <a:gd name="connsiteX0" fmla="*/ 0 w 2294683"/>
              <a:gd name="connsiteY0" fmla="*/ 0 h 1147341"/>
              <a:gd name="connsiteX1" fmla="*/ 2294683 w 2294683"/>
              <a:gd name="connsiteY1" fmla="*/ 0 h 1147341"/>
              <a:gd name="connsiteX2" fmla="*/ 2294683 w 2294683"/>
              <a:gd name="connsiteY2" fmla="*/ 1147341 h 1147341"/>
              <a:gd name="connsiteX3" fmla="*/ 0 w 2294683"/>
              <a:gd name="connsiteY3" fmla="*/ 1147341 h 1147341"/>
              <a:gd name="connsiteX4" fmla="*/ 0 w 2294683"/>
              <a:gd name="connsiteY4" fmla="*/ 0 h 114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683" h="1147341">
                <a:moveTo>
                  <a:pt x="0" y="0"/>
                </a:moveTo>
                <a:lnTo>
                  <a:pt x="2294683" y="0"/>
                </a:lnTo>
                <a:lnTo>
                  <a:pt x="2294683" y="1147341"/>
                </a:lnTo>
                <a:lnTo>
                  <a:pt x="0" y="11473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smtClean="0"/>
              <a:t>Mediación</a:t>
            </a:r>
            <a:endParaRPr lang="es-ES" sz="2800" b="1" kern="1200" dirty="0"/>
          </a:p>
        </p:txBody>
      </p:sp>
      <p:sp>
        <p:nvSpPr>
          <p:cNvPr id="12" name="11 Forma libre"/>
          <p:cNvSpPr/>
          <p:nvPr/>
        </p:nvSpPr>
        <p:spPr>
          <a:xfrm>
            <a:off x="6370077" y="3861048"/>
            <a:ext cx="2316723" cy="2051211"/>
          </a:xfrm>
          <a:custGeom>
            <a:avLst/>
            <a:gdLst>
              <a:gd name="connsiteX0" fmla="*/ 0 w 2294683"/>
              <a:gd name="connsiteY0" fmla="*/ 0 h 1147341"/>
              <a:gd name="connsiteX1" fmla="*/ 2294683 w 2294683"/>
              <a:gd name="connsiteY1" fmla="*/ 0 h 1147341"/>
              <a:gd name="connsiteX2" fmla="*/ 2294683 w 2294683"/>
              <a:gd name="connsiteY2" fmla="*/ 1147341 h 1147341"/>
              <a:gd name="connsiteX3" fmla="*/ 0 w 2294683"/>
              <a:gd name="connsiteY3" fmla="*/ 1147341 h 1147341"/>
              <a:gd name="connsiteX4" fmla="*/ 0 w 2294683"/>
              <a:gd name="connsiteY4" fmla="*/ 0 h 114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683" h="1147341">
                <a:moveTo>
                  <a:pt x="0" y="0"/>
                </a:moveTo>
                <a:lnTo>
                  <a:pt x="2294683" y="0"/>
                </a:lnTo>
                <a:lnTo>
                  <a:pt x="2294683" y="1147341"/>
                </a:lnTo>
                <a:lnTo>
                  <a:pt x="0" y="11473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smtClean="0"/>
              <a:t>Arbitraje</a:t>
            </a:r>
            <a:endParaRPr lang="es-ES" sz="2800" b="1" kern="1200"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ppt_w</p:attrName>
                                        </p:attrNameLst>
                                      </p:cBhvr>
                                      <p:tavLst>
                                        <p:tav tm="0" fmla="#ppt_w*sin(2.5*pi*$)">
                                          <p:val>
                                            <p:fltVal val="0"/>
                                          </p:val>
                                        </p:tav>
                                        <p:tav tm="100000">
                                          <p:val>
                                            <p:fltVal val="1"/>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ppt_w</p:attrName>
                                        </p:attrNameLst>
                                      </p:cBhvr>
                                      <p:tavLst>
                                        <p:tav tm="0" fmla="#ppt_w*sin(2.5*pi*$)">
                                          <p:val>
                                            <p:fltVal val="0"/>
                                          </p:val>
                                        </p:tav>
                                        <p:tav tm="100000">
                                          <p:val>
                                            <p:fltVal val="1"/>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ppt_w</p:attrName>
                                        </p:attrNameLst>
                                      </p:cBhvr>
                                      <p:tavLst>
                                        <p:tav tm="0" fmla="#ppt_w*sin(2.5*pi*$)">
                                          <p:val>
                                            <p:fltVal val="0"/>
                                          </p:val>
                                        </p:tav>
                                        <p:tav tm="100000">
                                          <p:val>
                                            <p:fltVal val="1"/>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a:xfrm>
            <a:off x="914400" y="1783560"/>
            <a:ext cx="7772400" cy="5074440"/>
          </a:xfrm>
        </p:spPr>
        <p:txBody>
          <a:bodyPr>
            <a:normAutofit fontScale="55000" lnSpcReduction="20000"/>
          </a:bodyPr>
          <a:lstStyle/>
          <a:p>
            <a:r>
              <a:rPr lang="es-ES" sz="4700" b="1" dirty="0" smtClean="0">
                <a:solidFill>
                  <a:srgbClr val="FF0000"/>
                </a:solidFill>
              </a:rPr>
              <a:t>*</a:t>
            </a:r>
            <a:r>
              <a:rPr lang="es-ES" sz="5100" dirty="0" smtClean="0"/>
              <a:t>Tienen en COMÚN………</a:t>
            </a:r>
          </a:p>
          <a:p>
            <a:pPr>
              <a:buNone/>
            </a:pPr>
            <a:endParaRPr lang="es-ES" sz="5100" dirty="0" smtClean="0"/>
          </a:p>
          <a:p>
            <a:pPr algn="just">
              <a:buNone/>
            </a:pPr>
            <a:r>
              <a:rPr lang="es-ES" sz="5100" dirty="0" smtClean="0"/>
              <a:t>	</a:t>
            </a:r>
            <a:r>
              <a:rPr lang="es-ES" sz="5100" b="1" dirty="0" smtClean="0">
                <a:solidFill>
                  <a:srgbClr val="FF0000"/>
                </a:solidFill>
              </a:rPr>
              <a:t>*</a:t>
            </a:r>
            <a:r>
              <a:rPr lang="es-ES" sz="5100" dirty="0" smtClean="0"/>
              <a:t>…….la participación de una tercera persona ajena a los negociadores que interviene en la toma de acuerdos.</a:t>
            </a:r>
          </a:p>
          <a:p>
            <a:pPr>
              <a:buNone/>
            </a:pPr>
            <a:endParaRPr lang="es-ES" sz="5100" dirty="0" smtClean="0"/>
          </a:p>
          <a:p>
            <a:r>
              <a:rPr lang="es-ES" sz="5100" dirty="0" smtClean="0"/>
              <a:t>Diferencia….</a:t>
            </a:r>
          </a:p>
          <a:p>
            <a:endParaRPr lang="es-ES" sz="5100" dirty="0" smtClean="0"/>
          </a:p>
          <a:p>
            <a:pPr>
              <a:buNone/>
            </a:pPr>
            <a:r>
              <a:rPr lang="es-ES" sz="5100" dirty="0" smtClean="0"/>
              <a:t>	El poder de decisión de esa tercera persona en la solución del conflicto.</a:t>
            </a:r>
          </a:p>
          <a:p>
            <a:endParaRPr lang="es-ES" dirty="0" smtClean="0"/>
          </a:p>
          <a:p>
            <a:endParaRPr lang="es-ES" dirty="0" smtClean="0"/>
          </a:p>
          <a:p>
            <a:pPr>
              <a:buNone/>
            </a:pPr>
            <a:r>
              <a:rPr lang="es-ES" dirty="0" smtClean="0"/>
              <a:t>		</a:t>
            </a:r>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a:t>
            </a:r>
            <a:r>
              <a:rPr lang="es-ES" dirty="0" smtClean="0"/>
              <a:t>Conciliación</a:t>
            </a:r>
            <a:endParaRPr lang="es-ES" dirty="0"/>
          </a:p>
        </p:txBody>
      </p:sp>
      <p:sp>
        <p:nvSpPr>
          <p:cNvPr id="6" name="5 Forma libre"/>
          <p:cNvSpPr/>
          <p:nvPr/>
        </p:nvSpPr>
        <p:spPr>
          <a:xfrm rot="21600000">
            <a:off x="1763710" y="1341906"/>
            <a:ext cx="6887634" cy="1537297"/>
          </a:xfrm>
          <a:custGeom>
            <a:avLst/>
            <a:gdLst>
              <a:gd name="connsiteX0" fmla="*/ 0 w 6887634"/>
              <a:gd name="connsiteY0" fmla="*/ 0 h 1537295"/>
              <a:gd name="connsiteX1" fmla="*/ 6118987 w 6887634"/>
              <a:gd name="connsiteY1" fmla="*/ 0 h 1537295"/>
              <a:gd name="connsiteX2" fmla="*/ 6887634 w 6887634"/>
              <a:gd name="connsiteY2" fmla="*/ 768648 h 1537295"/>
              <a:gd name="connsiteX3" fmla="*/ 6118987 w 6887634"/>
              <a:gd name="connsiteY3" fmla="*/ 1537295 h 1537295"/>
              <a:gd name="connsiteX4" fmla="*/ 0 w 6887634"/>
              <a:gd name="connsiteY4" fmla="*/ 1537295 h 1537295"/>
              <a:gd name="connsiteX5" fmla="*/ 0 w 6887634"/>
              <a:gd name="connsiteY5" fmla="*/ 0 h 153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537295">
                <a:moveTo>
                  <a:pt x="6887634" y="1537294"/>
                </a:moveTo>
                <a:lnTo>
                  <a:pt x="768647" y="1537294"/>
                </a:lnTo>
                <a:lnTo>
                  <a:pt x="0" y="768647"/>
                </a:lnTo>
                <a:lnTo>
                  <a:pt x="768647" y="1"/>
                </a:lnTo>
                <a:lnTo>
                  <a:pt x="6887634" y="1"/>
                </a:lnTo>
                <a:lnTo>
                  <a:pt x="6887634" y="15372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7790" tIns="83821" rIns="156464" bIns="83821"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Método de resolución de conflictos mediante el cual </a:t>
            </a:r>
            <a:r>
              <a:rPr lang="es-ES" sz="2200" b="1" kern="1200" dirty="0" smtClean="0">
                <a:solidFill>
                  <a:schemeClr val="bg1"/>
                </a:solidFill>
              </a:rPr>
              <a:t>las partes</a:t>
            </a:r>
            <a:r>
              <a:rPr lang="es-ES" sz="2200" kern="1200" dirty="0" smtClean="0">
                <a:solidFill>
                  <a:schemeClr val="bg1"/>
                </a:solidFill>
              </a:rPr>
              <a:t> en conflicto </a:t>
            </a:r>
            <a:r>
              <a:rPr lang="es-ES" sz="2200" b="1" kern="1200" dirty="0" smtClean="0">
                <a:solidFill>
                  <a:schemeClr val="bg1"/>
                </a:solidFill>
              </a:rPr>
              <a:t>buscan</a:t>
            </a:r>
            <a:r>
              <a:rPr lang="es-ES" sz="2200" kern="1200" dirty="0" smtClean="0">
                <a:solidFill>
                  <a:schemeClr val="bg1"/>
                </a:solidFill>
              </a:rPr>
              <a:t> para la solución de sus diferencias, por sí mismos, la colaboración de </a:t>
            </a:r>
            <a:r>
              <a:rPr lang="es-ES" sz="2200" b="1" kern="1200" dirty="0" smtClean="0">
                <a:solidFill>
                  <a:schemeClr val="bg1"/>
                </a:solidFill>
              </a:rPr>
              <a:t>un tercero neutral y cualificado</a:t>
            </a:r>
            <a:r>
              <a:rPr lang="es-ES" sz="2200" kern="1200" dirty="0" smtClean="0">
                <a:solidFill>
                  <a:schemeClr val="bg1"/>
                </a:solidFill>
              </a:rPr>
              <a:t>, denominado conciliador.</a:t>
            </a:r>
            <a:endParaRPr lang="es-ES" sz="2200" kern="1200" dirty="0">
              <a:solidFill>
                <a:schemeClr val="bg1"/>
              </a:solidFill>
            </a:endParaRPr>
          </a:p>
        </p:txBody>
      </p:sp>
      <p:sp>
        <p:nvSpPr>
          <p:cNvPr id="7" name="6 Elipse"/>
          <p:cNvSpPr/>
          <p:nvPr/>
        </p:nvSpPr>
        <p:spPr>
          <a:xfrm>
            <a:off x="927567" y="1391848"/>
            <a:ext cx="1497994" cy="1437414"/>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Forma libre"/>
          <p:cNvSpPr/>
          <p:nvPr/>
        </p:nvSpPr>
        <p:spPr>
          <a:xfrm rot="21600000">
            <a:off x="1763710" y="3244512"/>
            <a:ext cx="6887634" cy="1307183"/>
          </a:xfrm>
          <a:custGeom>
            <a:avLst/>
            <a:gdLst>
              <a:gd name="connsiteX0" fmla="*/ 0 w 6887634"/>
              <a:gd name="connsiteY0" fmla="*/ 0 h 1307182"/>
              <a:gd name="connsiteX1" fmla="*/ 6234043 w 6887634"/>
              <a:gd name="connsiteY1" fmla="*/ 0 h 1307182"/>
              <a:gd name="connsiteX2" fmla="*/ 6887634 w 6887634"/>
              <a:gd name="connsiteY2" fmla="*/ 653591 h 1307182"/>
              <a:gd name="connsiteX3" fmla="*/ 6234043 w 6887634"/>
              <a:gd name="connsiteY3" fmla="*/ 1307182 h 1307182"/>
              <a:gd name="connsiteX4" fmla="*/ 0 w 6887634"/>
              <a:gd name="connsiteY4" fmla="*/ 1307182 h 1307182"/>
              <a:gd name="connsiteX5" fmla="*/ 0 w 6887634"/>
              <a:gd name="connsiteY5" fmla="*/ 0 h 130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307182">
                <a:moveTo>
                  <a:pt x="6887634" y="1307181"/>
                </a:moveTo>
                <a:lnTo>
                  <a:pt x="653591" y="1307181"/>
                </a:lnTo>
                <a:lnTo>
                  <a:pt x="0" y="653591"/>
                </a:lnTo>
                <a:lnTo>
                  <a:pt x="653591" y="1"/>
                </a:lnTo>
                <a:lnTo>
                  <a:pt x="6887634" y="1"/>
                </a:lnTo>
                <a:lnTo>
                  <a:pt x="6887634" y="13071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262" tIns="83821" rIns="156464"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El </a:t>
            </a:r>
            <a:r>
              <a:rPr lang="es-ES" sz="2200" b="1" kern="1200" dirty="0" smtClean="0">
                <a:solidFill>
                  <a:schemeClr val="bg1"/>
                </a:solidFill>
              </a:rPr>
              <a:t>acuerdo</a:t>
            </a:r>
            <a:r>
              <a:rPr lang="es-ES" sz="2200" kern="1200" dirty="0" smtClean="0">
                <a:solidFill>
                  <a:schemeClr val="bg1"/>
                </a:solidFill>
              </a:rPr>
              <a:t> lo logran </a:t>
            </a:r>
            <a:r>
              <a:rPr lang="es-ES" sz="2200" b="1" kern="1200" dirty="0" smtClean="0">
                <a:solidFill>
                  <a:schemeClr val="bg1"/>
                </a:solidFill>
              </a:rPr>
              <a:t>las partes por sí mismas</a:t>
            </a:r>
            <a:r>
              <a:rPr lang="es-ES" sz="2200" kern="1200" dirty="0" smtClean="0">
                <a:solidFill>
                  <a:schemeClr val="bg1"/>
                </a:solidFill>
              </a:rPr>
              <a:t>.</a:t>
            </a:r>
            <a:endParaRPr lang="es-ES" sz="2200" kern="1200" dirty="0">
              <a:solidFill>
                <a:schemeClr val="bg1"/>
              </a:solidFill>
            </a:endParaRPr>
          </a:p>
        </p:txBody>
      </p:sp>
      <p:sp>
        <p:nvSpPr>
          <p:cNvPr id="9" name="8 Elipse"/>
          <p:cNvSpPr/>
          <p:nvPr/>
        </p:nvSpPr>
        <p:spPr>
          <a:xfrm>
            <a:off x="927567" y="3179397"/>
            <a:ext cx="1497994" cy="1437414"/>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Forma libre"/>
          <p:cNvSpPr/>
          <p:nvPr/>
        </p:nvSpPr>
        <p:spPr>
          <a:xfrm rot="21600000">
            <a:off x="1763710" y="4975538"/>
            <a:ext cx="6887635" cy="1320347"/>
          </a:xfrm>
          <a:custGeom>
            <a:avLst/>
            <a:gdLst>
              <a:gd name="connsiteX0" fmla="*/ 0 w 6887634"/>
              <a:gd name="connsiteY0" fmla="*/ 0 h 1320346"/>
              <a:gd name="connsiteX1" fmla="*/ 6227461 w 6887634"/>
              <a:gd name="connsiteY1" fmla="*/ 0 h 1320346"/>
              <a:gd name="connsiteX2" fmla="*/ 6887634 w 6887634"/>
              <a:gd name="connsiteY2" fmla="*/ 660173 h 1320346"/>
              <a:gd name="connsiteX3" fmla="*/ 6227461 w 6887634"/>
              <a:gd name="connsiteY3" fmla="*/ 1320346 h 1320346"/>
              <a:gd name="connsiteX4" fmla="*/ 0 w 6887634"/>
              <a:gd name="connsiteY4" fmla="*/ 1320346 h 1320346"/>
              <a:gd name="connsiteX5" fmla="*/ 0 w 6887634"/>
              <a:gd name="connsiteY5" fmla="*/ 0 h 13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320346">
                <a:moveTo>
                  <a:pt x="6887634" y="1320345"/>
                </a:moveTo>
                <a:lnTo>
                  <a:pt x="660173" y="1320345"/>
                </a:lnTo>
                <a:lnTo>
                  <a:pt x="0" y="660173"/>
                </a:lnTo>
                <a:lnTo>
                  <a:pt x="660173" y="1"/>
                </a:lnTo>
                <a:lnTo>
                  <a:pt x="6887634" y="1"/>
                </a:lnTo>
                <a:lnTo>
                  <a:pt x="6887634" y="13203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3553" tIns="83821" rIns="156465"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El </a:t>
            </a:r>
            <a:r>
              <a:rPr lang="es-ES" sz="2200" b="1" kern="1200" dirty="0" smtClean="0">
                <a:solidFill>
                  <a:schemeClr val="bg1"/>
                </a:solidFill>
              </a:rPr>
              <a:t>conciliador</a:t>
            </a:r>
            <a:r>
              <a:rPr lang="es-ES" sz="2200" kern="1200" dirty="0" smtClean="0">
                <a:solidFill>
                  <a:schemeClr val="bg1"/>
                </a:solidFill>
              </a:rPr>
              <a:t> es una </a:t>
            </a:r>
            <a:r>
              <a:rPr lang="es-ES" sz="2200" b="1" kern="1200" dirty="0" smtClean="0">
                <a:solidFill>
                  <a:schemeClr val="bg1"/>
                </a:solidFill>
              </a:rPr>
              <a:t>persona experta en la materia </a:t>
            </a:r>
            <a:r>
              <a:rPr lang="es-ES" sz="2200" kern="1200" dirty="0" smtClean="0">
                <a:solidFill>
                  <a:schemeClr val="bg1"/>
                </a:solidFill>
              </a:rPr>
              <a:t>objeto del conflicto, que desde su posición neutral </a:t>
            </a:r>
            <a:r>
              <a:rPr lang="es-ES" sz="2200" b="1" kern="1200" dirty="0" smtClean="0">
                <a:solidFill>
                  <a:schemeClr val="bg1"/>
                </a:solidFill>
              </a:rPr>
              <a:t>ASESORA </a:t>
            </a:r>
            <a:r>
              <a:rPr lang="es-ES" sz="2200" kern="1200" dirty="0" smtClean="0">
                <a:solidFill>
                  <a:schemeClr val="bg1"/>
                </a:solidFill>
              </a:rPr>
              <a:t>a las dos partes para que lleguen a un acuerdo</a:t>
            </a:r>
            <a:r>
              <a:rPr lang="es-ES" sz="2200" b="1" kern="1200" dirty="0" smtClean="0">
                <a:solidFill>
                  <a:schemeClr val="bg1"/>
                </a:solidFill>
              </a:rPr>
              <a:t>, sin tomar decisión alguna</a:t>
            </a:r>
            <a:r>
              <a:rPr lang="es-ES" sz="2200" kern="1200" dirty="0" smtClean="0">
                <a:solidFill>
                  <a:schemeClr val="bg1"/>
                </a:solidFill>
              </a:rPr>
              <a:t>.</a:t>
            </a:r>
            <a:endParaRPr lang="es-ES" sz="2200" kern="1200" dirty="0">
              <a:solidFill>
                <a:schemeClr val="bg1"/>
              </a:solidFill>
            </a:endParaRPr>
          </a:p>
        </p:txBody>
      </p:sp>
      <p:sp>
        <p:nvSpPr>
          <p:cNvPr id="11" name="10 Elipse"/>
          <p:cNvSpPr/>
          <p:nvPr/>
        </p:nvSpPr>
        <p:spPr>
          <a:xfrm>
            <a:off x="927567" y="4917005"/>
            <a:ext cx="1497994" cy="1437414"/>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0" fill="hold"/>
                                        <p:tgtEl>
                                          <p:spTgt spid="9"/>
                                        </p:tgtEl>
                                        <p:attrNameLst>
                                          <p:attrName>ppt_x</p:attrName>
                                        </p:attrNameLst>
                                      </p:cBhvr>
                                      <p:tavLst>
                                        <p:tav tm="0">
                                          <p:val>
                                            <p:strVal val="#ppt_x"/>
                                          </p:val>
                                        </p:tav>
                                        <p:tav tm="100000">
                                          <p:val>
                                            <p:strVal val="#ppt_x"/>
                                          </p:val>
                                        </p:tav>
                                      </p:tavLst>
                                    </p:anim>
                                    <p:anim calcmode="lin" valueType="num">
                                      <p:cBhvr additive="base">
                                        <p:cTn id="17" dur="5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0" fill="hold"/>
                                        <p:tgtEl>
                                          <p:spTgt spid="8"/>
                                        </p:tgtEl>
                                        <p:attrNameLst>
                                          <p:attrName>ppt_x</p:attrName>
                                        </p:attrNameLst>
                                      </p:cBhvr>
                                      <p:tavLst>
                                        <p:tav tm="0">
                                          <p:val>
                                            <p:strVal val="#ppt_x"/>
                                          </p:val>
                                        </p:tav>
                                        <p:tav tm="100000">
                                          <p:val>
                                            <p:strVal val="#ppt_x"/>
                                          </p:val>
                                        </p:tav>
                                      </p:tavLst>
                                    </p:anim>
                                    <p:anim calcmode="lin" valueType="num">
                                      <p:cBhvr additive="base">
                                        <p:cTn id="22" dur="5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30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0" fill="hold"/>
                                        <p:tgtEl>
                                          <p:spTgt spid="11"/>
                                        </p:tgtEl>
                                        <p:attrNameLst>
                                          <p:attrName>ppt_x</p:attrName>
                                        </p:attrNameLst>
                                      </p:cBhvr>
                                      <p:tavLst>
                                        <p:tav tm="0">
                                          <p:val>
                                            <p:strVal val="#ppt_x"/>
                                          </p:val>
                                        </p:tav>
                                        <p:tav tm="100000">
                                          <p:val>
                                            <p:strVal val="#ppt_x"/>
                                          </p:val>
                                        </p:tav>
                                      </p:tavLst>
                                    </p:anim>
                                    <p:anim calcmode="lin" valueType="num">
                                      <p:cBhvr additive="base">
                                        <p:cTn id="27" dur="50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80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0" fill="hold"/>
                                        <p:tgtEl>
                                          <p:spTgt spid="10"/>
                                        </p:tgtEl>
                                        <p:attrNameLst>
                                          <p:attrName>ppt_x</p:attrName>
                                        </p:attrNameLst>
                                      </p:cBhvr>
                                      <p:tavLst>
                                        <p:tav tm="0">
                                          <p:val>
                                            <p:strVal val="#ppt_x"/>
                                          </p:val>
                                        </p:tav>
                                        <p:tav tm="100000">
                                          <p:val>
                                            <p:strVal val="#ppt_x"/>
                                          </p:val>
                                        </p:tav>
                                      </p:tavLst>
                                    </p:anim>
                                    <p:anim calcmode="lin" valueType="num">
                                      <p:cBhvr additive="base">
                                        <p:cTn id="32"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 de Conciliación</a:t>
            </a:r>
            <a:endParaRPr lang="es-ES" dirty="0"/>
          </a:p>
        </p:txBody>
      </p:sp>
      <p:sp>
        <p:nvSpPr>
          <p:cNvPr id="3" name="2 Marcador de contenido"/>
          <p:cNvSpPr>
            <a:spLocks noGrp="1"/>
          </p:cNvSpPr>
          <p:nvPr>
            <p:ph idx="1"/>
          </p:nvPr>
        </p:nvSpPr>
        <p:spPr>
          <a:xfrm>
            <a:off x="914400" y="1340768"/>
            <a:ext cx="7772400" cy="5184576"/>
          </a:xfrm>
        </p:spPr>
        <p:txBody>
          <a:bodyPr>
            <a:noAutofit/>
          </a:bodyPr>
          <a:lstStyle/>
          <a:p>
            <a:pPr algn="just"/>
            <a:r>
              <a:rPr lang="es-ES" sz="1800" dirty="0" smtClean="0"/>
              <a:t>Un </a:t>
            </a:r>
            <a:r>
              <a:rPr lang="es-ES" sz="1800" dirty="0" smtClean="0"/>
              <a:t>trabajador </a:t>
            </a:r>
            <a:r>
              <a:rPr lang="es-ES" sz="1800" dirty="0" smtClean="0"/>
              <a:t>es despedido  </a:t>
            </a:r>
            <a:r>
              <a:rPr lang="es-ES" sz="1800" dirty="0" smtClean="0"/>
              <a:t>y no </a:t>
            </a:r>
            <a:r>
              <a:rPr lang="es-ES" sz="1800" dirty="0" smtClean="0"/>
              <a:t>está </a:t>
            </a:r>
            <a:r>
              <a:rPr lang="es-ES" sz="1800" dirty="0" smtClean="0"/>
              <a:t>de acuerdo con esta </a:t>
            </a:r>
            <a:r>
              <a:rPr lang="es-ES" sz="1800" dirty="0" smtClean="0"/>
              <a:t>decisión.</a:t>
            </a:r>
            <a:endParaRPr lang="es-ES" sz="1800" dirty="0" smtClean="0"/>
          </a:p>
          <a:p>
            <a:pPr algn="just"/>
            <a:r>
              <a:rPr lang="es-ES" sz="1800" dirty="0" smtClean="0"/>
              <a:t>El empresario lo cita para </a:t>
            </a:r>
            <a:r>
              <a:rPr lang="es-ES" sz="1800" dirty="0" smtClean="0"/>
              <a:t>recoger el finiquito y la carta de </a:t>
            </a:r>
            <a:r>
              <a:rPr lang="es-ES" sz="1800" dirty="0" smtClean="0"/>
              <a:t>despido.</a:t>
            </a:r>
            <a:endParaRPr lang="es-ES" sz="1800" dirty="0" smtClean="0"/>
          </a:p>
          <a:p>
            <a:pPr algn="just"/>
            <a:r>
              <a:rPr lang="es-ES" sz="1800" dirty="0" smtClean="0"/>
              <a:t>La </a:t>
            </a:r>
            <a:r>
              <a:rPr lang="es-ES" sz="1800" dirty="0" smtClean="0"/>
              <a:t>carta de despido </a:t>
            </a:r>
            <a:r>
              <a:rPr lang="es-ES" sz="1800" dirty="0" smtClean="0"/>
              <a:t>se firma </a:t>
            </a:r>
            <a:r>
              <a:rPr lang="es-ES" sz="1800" dirty="0" smtClean="0"/>
              <a:t>como </a:t>
            </a:r>
            <a:r>
              <a:rPr lang="es-ES" sz="1800" b="1" dirty="0" smtClean="0"/>
              <a:t>"no </a:t>
            </a:r>
            <a:r>
              <a:rPr lang="es-ES" sz="1800" b="1" dirty="0" smtClean="0"/>
              <a:t>conforme</a:t>
            </a:r>
            <a:r>
              <a:rPr lang="es-ES" sz="1800" dirty="0" smtClean="0"/>
              <a:t>“. No </a:t>
            </a:r>
            <a:r>
              <a:rPr lang="es-ES" sz="1800" dirty="0" smtClean="0"/>
              <a:t>implica nada salvo que se habilita la posibilidad de acudir al acto de conciliación.</a:t>
            </a:r>
          </a:p>
          <a:p>
            <a:pPr algn="just"/>
            <a:r>
              <a:rPr lang="es-ES" sz="1800" dirty="0" smtClean="0"/>
              <a:t>El trabajador debe acudir </a:t>
            </a:r>
            <a:r>
              <a:rPr lang="es-ES" sz="1800" dirty="0" smtClean="0"/>
              <a:t>a </a:t>
            </a:r>
            <a:r>
              <a:rPr lang="es-ES" sz="1800" dirty="0" smtClean="0"/>
              <a:t>un </a:t>
            </a:r>
            <a:r>
              <a:rPr lang="es-ES" sz="1800" dirty="0" smtClean="0"/>
              <a:t>abogado, bien de los sindicatos o bien otro, que aconsejará para el resto del proceso. Normalmente se llevan una comisión de lo que se obtenga tras la conciliación o el </a:t>
            </a:r>
            <a:r>
              <a:rPr lang="es-ES" sz="1800" dirty="0" smtClean="0"/>
              <a:t>juicio (Asociación de Mediación en Murcia-Sindicatos).</a:t>
            </a:r>
            <a:endParaRPr lang="es-ES" sz="1800" dirty="0" smtClean="0"/>
          </a:p>
          <a:p>
            <a:pPr algn="just"/>
            <a:r>
              <a:rPr lang="es-ES" sz="1800" dirty="0" smtClean="0"/>
              <a:t>Conciliación: es </a:t>
            </a:r>
            <a:r>
              <a:rPr lang="es-ES" sz="1800" dirty="0" smtClean="0"/>
              <a:t>un requisito previo para la tramitación de cualquier procedimiento por despido ante el Juzgado de lo Social. </a:t>
            </a:r>
            <a:br>
              <a:rPr lang="es-ES" sz="1800" dirty="0" smtClean="0"/>
            </a:br>
            <a:r>
              <a:rPr lang="es-ES" sz="1800" dirty="0" smtClean="0"/>
              <a:t>El abogado presentará una </a:t>
            </a:r>
            <a:r>
              <a:rPr lang="es-ES" sz="1800" dirty="0" smtClean="0"/>
              <a:t>demanda de conciliación ante la Unidad de Mediación, Arbitraje y Conciliación </a:t>
            </a:r>
            <a:r>
              <a:rPr lang="es-ES" sz="1800" dirty="0" smtClean="0"/>
              <a:t>ante el órgano </a:t>
            </a:r>
            <a:r>
              <a:rPr lang="es-ES" sz="1800" dirty="0" smtClean="0"/>
              <a:t>que asuma estas </a:t>
            </a:r>
            <a:r>
              <a:rPr lang="es-ES" sz="1800" dirty="0" smtClean="0"/>
              <a:t>funciones.</a:t>
            </a:r>
          </a:p>
          <a:p>
            <a:pPr algn="just"/>
            <a:r>
              <a:rPr lang="es-ES" sz="1800" dirty="0" smtClean="0"/>
              <a:t>Hay acuerdo: lo </a:t>
            </a:r>
            <a:r>
              <a:rPr lang="es-ES" sz="1800" dirty="0" smtClean="0"/>
              <a:t>acordado en conciliación tendrá fuerza ejecutiva entre las partes intervinientes sin necesidad de ratificación ante el Juez o </a:t>
            </a:r>
            <a:r>
              <a:rPr lang="es-ES" sz="1800" dirty="0" smtClean="0"/>
              <a:t>Tribunal.</a:t>
            </a:r>
          </a:p>
          <a:p>
            <a:pPr algn="just"/>
            <a:r>
              <a:rPr lang="es-ES" sz="1800" dirty="0" smtClean="0"/>
              <a:t>Si no hay acuerdo: el trabajador (abogado) presentara una demanda </a:t>
            </a:r>
            <a:r>
              <a:rPr lang="es-ES" sz="1800" dirty="0" smtClean="0"/>
              <a:t>ante el Juzgado de lo Social, aportando el justificante del resultado del acto de </a:t>
            </a:r>
            <a:r>
              <a:rPr lang="es-ES" sz="1800" dirty="0" smtClean="0"/>
              <a:t>conciliación.</a:t>
            </a:r>
            <a:endParaRPr lang="es-ES" sz="1800" dirty="0"/>
          </a:p>
        </p:txBody>
      </p:sp>
    </p:spTree>
  </p:cSld>
  <p:clrMapOvr>
    <a:masterClrMapping/>
  </p:clrMapOvr>
  <p:transition advClick="0">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a:t>
            </a:r>
            <a:r>
              <a:rPr lang="es-ES" dirty="0" smtClean="0"/>
              <a:t>Mediación</a:t>
            </a:r>
            <a:endParaRPr lang="es-ES" dirty="0"/>
          </a:p>
        </p:txBody>
      </p:sp>
      <p:sp>
        <p:nvSpPr>
          <p:cNvPr id="6" name="5 Forma libre"/>
          <p:cNvSpPr/>
          <p:nvPr/>
        </p:nvSpPr>
        <p:spPr>
          <a:xfrm rot="21600000">
            <a:off x="1763710" y="1485222"/>
            <a:ext cx="6887634" cy="1549243"/>
          </a:xfrm>
          <a:custGeom>
            <a:avLst/>
            <a:gdLst>
              <a:gd name="connsiteX0" fmla="*/ 0 w 6887634"/>
              <a:gd name="connsiteY0" fmla="*/ 0 h 1549241"/>
              <a:gd name="connsiteX1" fmla="*/ 6113014 w 6887634"/>
              <a:gd name="connsiteY1" fmla="*/ 0 h 1549241"/>
              <a:gd name="connsiteX2" fmla="*/ 6887634 w 6887634"/>
              <a:gd name="connsiteY2" fmla="*/ 774621 h 1549241"/>
              <a:gd name="connsiteX3" fmla="*/ 6113014 w 6887634"/>
              <a:gd name="connsiteY3" fmla="*/ 1549241 h 1549241"/>
              <a:gd name="connsiteX4" fmla="*/ 0 w 6887634"/>
              <a:gd name="connsiteY4" fmla="*/ 1549241 h 1549241"/>
              <a:gd name="connsiteX5" fmla="*/ 0 w 6887634"/>
              <a:gd name="connsiteY5" fmla="*/ 0 h 15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549241">
                <a:moveTo>
                  <a:pt x="6887634" y="1549240"/>
                </a:moveTo>
                <a:lnTo>
                  <a:pt x="774620" y="1549240"/>
                </a:lnTo>
                <a:lnTo>
                  <a:pt x="0" y="774620"/>
                </a:lnTo>
                <a:lnTo>
                  <a:pt x="774620" y="1"/>
                </a:lnTo>
                <a:lnTo>
                  <a:pt x="6887634" y="1"/>
                </a:lnTo>
                <a:lnTo>
                  <a:pt x="6887634" y="15492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154" tIns="83821" rIns="156464" bIns="83821"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Método de resolución de conflictos mediante el cual </a:t>
            </a:r>
            <a:r>
              <a:rPr lang="es-ES" sz="2200" b="1" kern="1200" dirty="0" smtClean="0">
                <a:solidFill>
                  <a:schemeClr val="bg1"/>
                </a:solidFill>
              </a:rPr>
              <a:t>una tercera persona </a:t>
            </a:r>
            <a:r>
              <a:rPr lang="es-ES" sz="2200" kern="1200" dirty="0" smtClean="0">
                <a:solidFill>
                  <a:schemeClr val="bg1"/>
                </a:solidFill>
              </a:rPr>
              <a:t>llamada </a:t>
            </a:r>
            <a:r>
              <a:rPr lang="es-ES" sz="2200" b="1" kern="1200" dirty="0" smtClean="0">
                <a:solidFill>
                  <a:schemeClr val="bg1"/>
                </a:solidFill>
              </a:rPr>
              <a:t>mediador</a:t>
            </a:r>
            <a:r>
              <a:rPr lang="es-ES" sz="2200" kern="1200" dirty="0" smtClean="0">
                <a:solidFill>
                  <a:schemeClr val="bg1"/>
                </a:solidFill>
              </a:rPr>
              <a:t>, </a:t>
            </a:r>
            <a:r>
              <a:rPr lang="es-ES" sz="2200" b="1" kern="1200" dirty="0" smtClean="0">
                <a:solidFill>
                  <a:schemeClr val="bg1"/>
                </a:solidFill>
              </a:rPr>
              <a:t>ofrece </a:t>
            </a:r>
            <a:r>
              <a:rPr lang="es-ES" sz="2200" kern="1200" dirty="0" smtClean="0">
                <a:solidFill>
                  <a:schemeClr val="bg1"/>
                </a:solidFill>
              </a:rPr>
              <a:t>a las partes </a:t>
            </a:r>
            <a:r>
              <a:rPr lang="es-ES" sz="2200" b="1" kern="1200" dirty="0" smtClean="0">
                <a:solidFill>
                  <a:schemeClr val="bg1"/>
                </a:solidFill>
              </a:rPr>
              <a:t>una solución </a:t>
            </a:r>
            <a:r>
              <a:rPr lang="es-ES" sz="2200" kern="1200" dirty="0" smtClean="0">
                <a:solidFill>
                  <a:schemeClr val="bg1"/>
                </a:solidFill>
              </a:rPr>
              <a:t>para que la </a:t>
            </a:r>
            <a:r>
              <a:rPr lang="es-ES" sz="2200" b="1" kern="1200" dirty="0" smtClean="0">
                <a:solidFill>
                  <a:schemeClr val="bg1"/>
                </a:solidFill>
              </a:rPr>
              <a:t>acepten o rechacen</a:t>
            </a:r>
            <a:r>
              <a:rPr lang="es-ES" sz="2200" kern="1200" dirty="0" smtClean="0">
                <a:solidFill>
                  <a:schemeClr val="bg1"/>
                </a:solidFill>
              </a:rPr>
              <a:t>.</a:t>
            </a:r>
            <a:endParaRPr lang="es-ES" sz="2200" kern="1200" dirty="0">
              <a:solidFill>
                <a:schemeClr val="bg1"/>
              </a:solidFill>
            </a:endParaRPr>
          </a:p>
        </p:txBody>
      </p:sp>
      <p:sp>
        <p:nvSpPr>
          <p:cNvPr id="7" name="6 Elipse"/>
          <p:cNvSpPr/>
          <p:nvPr/>
        </p:nvSpPr>
        <p:spPr>
          <a:xfrm>
            <a:off x="984590" y="1572937"/>
            <a:ext cx="1431711" cy="13738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Forma libre"/>
          <p:cNvSpPr/>
          <p:nvPr/>
        </p:nvSpPr>
        <p:spPr>
          <a:xfrm rot="21600000">
            <a:off x="1763710" y="3383609"/>
            <a:ext cx="6887634" cy="1249344"/>
          </a:xfrm>
          <a:custGeom>
            <a:avLst/>
            <a:gdLst>
              <a:gd name="connsiteX0" fmla="*/ 0 w 6887634"/>
              <a:gd name="connsiteY0" fmla="*/ 0 h 1249343"/>
              <a:gd name="connsiteX1" fmla="*/ 6262963 w 6887634"/>
              <a:gd name="connsiteY1" fmla="*/ 0 h 1249343"/>
              <a:gd name="connsiteX2" fmla="*/ 6887634 w 6887634"/>
              <a:gd name="connsiteY2" fmla="*/ 624672 h 1249343"/>
              <a:gd name="connsiteX3" fmla="*/ 6262963 w 6887634"/>
              <a:gd name="connsiteY3" fmla="*/ 1249343 h 1249343"/>
              <a:gd name="connsiteX4" fmla="*/ 0 w 6887634"/>
              <a:gd name="connsiteY4" fmla="*/ 1249343 h 1249343"/>
              <a:gd name="connsiteX5" fmla="*/ 0 w 6887634"/>
              <a:gd name="connsiteY5" fmla="*/ 0 h 12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249343">
                <a:moveTo>
                  <a:pt x="6887634" y="1249342"/>
                </a:moveTo>
                <a:lnTo>
                  <a:pt x="624671" y="1249342"/>
                </a:lnTo>
                <a:lnTo>
                  <a:pt x="0" y="624671"/>
                </a:lnTo>
                <a:lnTo>
                  <a:pt x="624671" y="1"/>
                </a:lnTo>
                <a:lnTo>
                  <a:pt x="6887634" y="1"/>
                </a:lnTo>
                <a:lnTo>
                  <a:pt x="6887634" y="12493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6180" tIns="83821" rIns="156464"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El </a:t>
            </a:r>
            <a:r>
              <a:rPr lang="es-ES" sz="2200" b="1" kern="1200" dirty="0" smtClean="0">
                <a:solidFill>
                  <a:schemeClr val="bg1"/>
                </a:solidFill>
              </a:rPr>
              <a:t>acuerdo</a:t>
            </a:r>
            <a:r>
              <a:rPr lang="es-ES" sz="2200" kern="1200" dirty="0" smtClean="0">
                <a:solidFill>
                  <a:schemeClr val="bg1"/>
                </a:solidFill>
              </a:rPr>
              <a:t> sale de una </a:t>
            </a:r>
            <a:r>
              <a:rPr lang="es-ES" sz="2200" b="1" kern="1200" dirty="0" smtClean="0">
                <a:solidFill>
                  <a:schemeClr val="bg1"/>
                </a:solidFill>
              </a:rPr>
              <a:t>propuesta del mediador</a:t>
            </a:r>
            <a:r>
              <a:rPr lang="es-ES" sz="2200" kern="1200" dirty="0" smtClean="0">
                <a:solidFill>
                  <a:schemeClr val="bg1"/>
                </a:solidFill>
              </a:rPr>
              <a:t>.</a:t>
            </a:r>
            <a:endParaRPr lang="es-ES" sz="2200" kern="1200" dirty="0">
              <a:solidFill>
                <a:schemeClr val="bg1"/>
              </a:solidFill>
            </a:endParaRPr>
          </a:p>
        </p:txBody>
      </p:sp>
      <p:sp>
        <p:nvSpPr>
          <p:cNvPr id="9" name="8 Elipse"/>
          <p:cNvSpPr/>
          <p:nvPr/>
        </p:nvSpPr>
        <p:spPr>
          <a:xfrm>
            <a:off x="984590" y="3321375"/>
            <a:ext cx="1431711" cy="13738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Forma libre"/>
          <p:cNvSpPr/>
          <p:nvPr/>
        </p:nvSpPr>
        <p:spPr>
          <a:xfrm rot="21600000">
            <a:off x="1763710" y="5038041"/>
            <a:ext cx="6887635" cy="1261925"/>
          </a:xfrm>
          <a:custGeom>
            <a:avLst/>
            <a:gdLst>
              <a:gd name="connsiteX0" fmla="*/ 0 w 6887634"/>
              <a:gd name="connsiteY0" fmla="*/ 0 h 1261924"/>
              <a:gd name="connsiteX1" fmla="*/ 6256672 w 6887634"/>
              <a:gd name="connsiteY1" fmla="*/ 0 h 1261924"/>
              <a:gd name="connsiteX2" fmla="*/ 6887634 w 6887634"/>
              <a:gd name="connsiteY2" fmla="*/ 630962 h 1261924"/>
              <a:gd name="connsiteX3" fmla="*/ 6256672 w 6887634"/>
              <a:gd name="connsiteY3" fmla="*/ 1261924 h 1261924"/>
              <a:gd name="connsiteX4" fmla="*/ 0 w 6887634"/>
              <a:gd name="connsiteY4" fmla="*/ 1261924 h 1261924"/>
              <a:gd name="connsiteX5" fmla="*/ 0 w 6887634"/>
              <a:gd name="connsiteY5" fmla="*/ 0 h 12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261924">
                <a:moveTo>
                  <a:pt x="6887634" y="1261923"/>
                </a:moveTo>
                <a:lnTo>
                  <a:pt x="630962" y="1261923"/>
                </a:lnTo>
                <a:lnTo>
                  <a:pt x="0" y="630962"/>
                </a:lnTo>
                <a:lnTo>
                  <a:pt x="630962" y="1"/>
                </a:lnTo>
                <a:lnTo>
                  <a:pt x="6887634" y="1"/>
                </a:lnTo>
                <a:lnTo>
                  <a:pt x="6887634" y="12619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9325" tIns="83821" rIns="156465"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El </a:t>
            </a:r>
            <a:r>
              <a:rPr lang="es-ES" sz="2200" b="1" kern="1200" dirty="0" smtClean="0">
                <a:solidFill>
                  <a:schemeClr val="bg1"/>
                </a:solidFill>
              </a:rPr>
              <a:t>mediador </a:t>
            </a:r>
            <a:r>
              <a:rPr lang="es-ES" sz="2200" kern="1200" dirty="0" smtClean="0">
                <a:solidFill>
                  <a:schemeClr val="bg1"/>
                </a:solidFill>
              </a:rPr>
              <a:t>debe ser un </a:t>
            </a:r>
            <a:r>
              <a:rPr lang="es-ES" sz="2200" b="1" kern="1200" dirty="0" smtClean="0">
                <a:solidFill>
                  <a:schemeClr val="bg1"/>
                </a:solidFill>
              </a:rPr>
              <a:t>experto neutral</a:t>
            </a:r>
            <a:r>
              <a:rPr lang="es-ES" sz="2200" kern="1200" dirty="0" smtClean="0">
                <a:solidFill>
                  <a:schemeClr val="bg1"/>
                </a:solidFill>
              </a:rPr>
              <a:t>.</a:t>
            </a:r>
            <a:endParaRPr lang="es-ES" sz="2200" kern="1200" dirty="0">
              <a:solidFill>
                <a:schemeClr val="bg1"/>
              </a:solidFill>
            </a:endParaRPr>
          </a:p>
        </p:txBody>
      </p:sp>
      <p:sp>
        <p:nvSpPr>
          <p:cNvPr id="11" name="10 Elipse"/>
          <p:cNvSpPr/>
          <p:nvPr/>
        </p:nvSpPr>
        <p:spPr>
          <a:xfrm>
            <a:off x="984590" y="4982098"/>
            <a:ext cx="1431711" cy="13738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0" fill="hold"/>
                                        <p:tgtEl>
                                          <p:spTgt spid="9"/>
                                        </p:tgtEl>
                                        <p:attrNameLst>
                                          <p:attrName>ppt_x</p:attrName>
                                        </p:attrNameLst>
                                      </p:cBhvr>
                                      <p:tavLst>
                                        <p:tav tm="0">
                                          <p:val>
                                            <p:strVal val="#ppt_x"/>
                                          </p:val>
                                        </p:tav>
                                        <p:tav tm="100000">
                                          <p:val>
                                            <p:strVal val="#ppt_x"/>
                                          </p:val>
                                        </p:tav>
                                      </p:tavLst>
                                    </p:anim>
                                    <p:anim calcmode="lin" valueType="num">
                                      <p:cBhvr additive="base">
                                        <p:cTn id="17" dur="5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0" fill="hold"/>
                                        <p:tgtEl>
                                          <p:spTgt spid="8"/>
                                        </p:tgtEl>
                                        <p:attrNameLst>
                                          <p:attrName>ppt_x</p:attrName>
                                        </p:attrNameLst>
                                      </p:cBhvr>
                                      <p:tavLst>
                                        <p:tav tm="0">
                                          <p:val>
                                            <p:strVal val="#ppt_x"/>
                                          </p:val>
                                        </p:tav>
                                        <p:tav tm="100000">
                                          <p:val>
                                            <p:strVal val="#ppt_x"/>
                                          </p:val>
                                        </p:tav>
                                      </p:tavLst>
                                    </p:anim>
                                    <p:anim calcmode="lin" valueType="num">
                                      <p:cBhvr additive="base">
                                        <p:cTn id="22" dur="5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30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0" fill="hold"/>
                                        <p:tgtEl>
                                          <p:spTgt spid="11"/>
                                        </p:tgtEl>
                                        <p:attrNameLst>
                                          <p:attrName>ppt_x</p:attrName>
                                        </p:attrNameLst>
                                      </p:cBhvr>
                                      <p:tavLst>
                                        <p:tav tm="0">
                                          <p:val>
                                            <p:strVal val="#ppt_x"/>
                                          </p:val>
                                        </p:tav>
                                        <p:tav tm="100000">
                                          <p:val>
                                            <p:strVal val="#ppt_x"/>
                                          </p:val>
                                        </p:tav>
                                      </p:tavLst>
                                    </p:anim>
                                    <p:anim calcmode="lin" valueType="num">
                                      <p:cBhvr additive="base">
                                        <p:cTn id="27" dur="50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80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0" fill="hold"/>
                                        <p:tgtEl>
                                          <p:spTgt spid="10"/>
                                        </p:tgtEl>
                                        <p:attrNameLst>
                                          <p:attrName>ppt_x</p:attrName>
                                        </p:attrNameLst>
                                      </p:cBhvr>
                                      <p:tavLst>
                                        <p:tav tm="0">
                                          <p:val>
                                            <p:strVal val="#ppt_x"/>
                                          </p:val>
                                        </p:tav>
                                        <p:tav tm="100000">
                                          <p:val>
                                            <p:strVal val="#ppt_x"/>
                                          </p:val>
                                        </p:tav>
                                      </p:tavLst>
                                    </p:anim>
                                    <p:anim calcmode="lin" valueType="num">
                                      <p:cBhvr additive="base">
                                        <p:cTn id="32"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914400" y="764704"/>
            <a:ext cx="7772400" cy="5590856"/>
          </a:xfrm>
        </p:spPr>
        <p:txBody>
          <a:bodyPr>
            <a:normAutofit fontScale="62500" lnSpcReduction="20000"/>
          </a:bodyPr>
          <a:lstStyle/>
          <a:p>
            <a:pPr fontAlgn="base"/>
            <a:r>
              <a:rPr lang="es-ES" b="1" dirty="0" smtClean="0"/>
              <a:t>Finaliza sin acuerdo la reunión de TMB y Autobuses y se mantiene la huelga el lunes</a:t>
            </a:r>
          </a:p>
          <a:p>
            <a:pPr fontAlgn="base"/>
            <a:r>
              <a:rPr lang="es-ES" dirty="0" smtClean="0"/>
              <a:t>24/02/2012 - </a:t>
            </a:r>
            <a:r>
              <a:rPr lang="es-ES" dirty="0" smtClean="0"/>
              <a:t>17:50 / </a:t>
            </a:r>
            <a:r>
              <a:rPr lang="es-ES" b="1" dirty="0" smtClean="0"/>
              <a:t>elEconomista.es </a:t>
            </a:r>
          </a:p>
          <a:p>
            <a:pPr fontAlgn="base"/>
            <a:r>
              <a:rPr lang="es-ES" dirty="0" smtClean="0"/>
              <a:t>Los </a:t>
            </a:r>
            <a:r>
              <a:rPr lang="es-ES" dirty="0" smtClean="0"/>
              <a:t>trabajadores de Autobuses de Barcelona irán previsiblemente a la huelga el próximo lunes día 27 tras finalizar sin acuerdo la reunión de hoy con directivos de Transportes Metropolitanos de Barcelona (TMB), que ha provocado la división del comité de huelga.</a:t>
            </a:r>
          </a:p>
          <a:p>
            <a:pPr fontAlgn="base"/>
            <a:r>
              <a:rPr lang="es-ES" dirty="0" smtClean="0"/>
              <a:t>El presidente del comité de empresa y también de huelga de Autobuses de Barcelona, Miguel Ángel Arias (UGT), ha confirmado </a:t>
            </a:r>
            <a:r>
              <a:rPr lang="es-ES" dirty="0" smtClean="0"/>
              <a:t>que </a:t>
            </a:r>
            <a:r>
              <a:rPr lang="es-ES" dirty="0" smtClean="0"/>
              <a:t>la reunión con la empresa que se ha desarrollado hoy con la mediación de la autoridad laboral ha finalizado sin acuerdo y se ha rechazado la última oferta de TMB.</a:t>
            </a:r>
          </a:p>
          <a:p>
            <a:pPr fontAlgn="base"/>
            <a:r>
              <a:rPr lang="es-ES" dirty="0" smtClean="0"/>
              <a:t>La </a:t>
            </a:r>
            <a:r>
              <a:rPr lang="es-ES" dirty="0" smtClean="0"/>
              <a:t>última oferta de la empresa ha sido "insuficiente", ha explicado Arias, aunque el mediador laboral se ha ofrecido para poder continuar la negociación durante el fin de semana.</a:t>
            </a:r>
          </a:p>
          <a:p>
            <a:pPr fontAlgn="base"/>
            <a:r>
              <a:rPr lang="es-ES" dirty="0" smtClean="0"/>
              <a:t>Aunque </a:t>
            </a:r>
            <a:r>
              <a:rPr lang="es-ES" dirty="0" smtClean="0"/>
              <a:t>el comité de huelga haya dicho hoy 'no' a esta propuesta, Arias considera que los trabajadores de Autobuses tienen el derecho a decir lo que piensan en una asamblea y, por ello, el presidente del comité de empresa quiere convocarla para el próximo domingo pero solo cuenta con el apoyo de CCOO.</a:t>
            </a:r>
          </a:p>
          <a:p>
            <a:pPr>
              <a:buNone/>
            </a:pPr>
            <a:endParaRPr lang="es-ES" dirty="0"/>
          </a:p>
        </p:txBody>
      </p:sp>
    </p:spTree>
  </p:cSld>
  <p:clrMapOvr>
    <a:masterClrMapping/>
  </p:clrMapOvr>
  <p:transition advClick="0">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67544" y="0"/>
            <a:ext cx="4214245" cy="6840759"/>
          </a:xfrm>
          <a:prstGeom prst="rect">
            <a:avLst/>
          </a:prstGeom>
          <a:noFill/>
          <a:ln w="9525">
            <a:noFill/>
            <a:miter lim="800000"/>
            <a:headEnd/>
            <a:tailEnd/>
          </a:ln>
        </p:spPr>
      </p:pic>
      <p:pic>
        <p:nvPicPr>
          <p:cNvPr id="4100" name="Picture 4"/>
          <p:cNvPicPr>
            <a:picLocks noGrp="1" noChangeAspect="1" noChangeArrowheads="1"/>
          </p:cNvPicPr>
          <p:nvPr>
            <p:ph idx="1"/>
          </p:nvPr>
        </p:nvPicPr>
        <p:blipFill>
          <a:blip r:embed="rId4" cstate="print"/>
          <a:srcRect/>
          <a:stretch>
            <a:fillRect/>
          </a:stretch>
        </p:blipFill>
        <p:spPr bwMode="auto">
          <a:xfrm>
            <a:off x="4716017" y="-27384"/>
            <a:ext cx="4310232" cy="6858000"/>
          </a:xfrm>
          <a:prstGeom prst="rect">
            <a:avLst/>
          </a:prstGeom>
          <a:noFill/>
          <a:ln w="9525">
            <a:noFill/>
            <a:miter lim="800000"/>
            <a:headEnd/>
            <a:tailEnd/>
          </a:ln>
        </p:spPr>
      </p:pic>
    </p:spTree>
  </p:cSld>
  <p:clrMapOvr>
    <a:masterClrMapping/>
  </p:clrMapOvr>
  <p:transition advClick="0">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12064"/>
            <a:ext cx="8003232" cy="914400"/>
          </a:xfrm>
        </p:spPr>
        <p:txBody>
          <a:bodyPr/>
          <a:lstStyle/>
          <a:p>
            <a:r>
              <a:rPr lang="es-ES" dirty="0" smtClean="0"/>
              <a:t>Importancia de la negociación</a:t>
            </a:r>
            <a:endParaRPr lang="es-ES" dirty="0"/>
          </a:p>
        </p:txBody>
      </p:sp>
      <p:sp>
        <p:nvSpPr>
          <p:cNvPr id="3" name="2 Marcador de contenido"/>
          <p:cNvSpPr>
            <a:spLocks noGrp="1"/>
          </p:cNvSpPr>
          <p:nvPr>
            <p:ph idx="1"/>
          </p:nvPr>
        </p:nvSpPr>
        <p:spPr/>
        <p:txBody>
          <a:bodyPr/>
          <a:lstStyle/>
          <a:p>
            <a:r>
              <a:rPr lang="es-ES" dirty="0" smtClean="0"/>
              <a:t>Es la fase más importante porque en función de cómo se desarrolle conseguiremos un mejor o peor acuerdo.</a:t>
            </a:r>
          </a:p>
          <a:p>
            <a:r>
              <a:rPr lang="es-ES" dirty="0" smtClean="0"/>
              <a:t>Habrá que elegir siempre a un buen negociador que nos represente, que sepa hablar, comunicarse, convencer, argumentar,…</a:t>
            </a:r>
          </a:p>
          <a:p>
            <a:r>
              <a:rPr lang="es-ES" dirty="0" smtClean="0"/>
              <a:t>Ej.:  negociaciones entre amigos (siempre hay alguien que te convence para salir).</a:t>
            </a:r>
            <a:endParaRPr lang="es-ES"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a:t>
            </a:r>
            <a:r>
              <a:rPr lang="es-ES" dirty="0" smtClean="0"/>
              <a:t>Arbitraje</a:t>
            </a:r>
            <a:endParaRPr lang="es-ES" dirty="0"/>
          </a:p>
        </p:txBody>
      </p:sp>
      <p:sp>
        <p:nvSpPr>
          <p:cNvPr id="6" name="5 Forma libre"/>
          <p:cNvSpPr/>
          <p:nvPr/>
        </p:nvSpPr>
        <p:spPr>
          <a:xfrm rot="21600000">
            <a:off x="1763710" y="1786408"/>
            <a:ext cx="6887634" cy="1452928"/>
          </a:xfrm>
          <a:custGeom>
            <a:avLst/>
            <a:gdLst>
              <a:gd name="connsiteX0" fmla="*/ 0 w 6887634"/>
              <a:gd name="connsiteY0" fmla="*/ 0 h 1452926"/>
              <a:gd name="connsiteX1" fmla="*/ 6161171 w 6887634"/>
              <a:gd name="connsiteY1" fmla="*/ 0 h 1452926"/>
              <a:gd name="connsiteX2" fmla="*/ 6887634 w 6887634"/>
              <a:gd name="connsiteY2" fmla="*/ 726463 h 1452926"/>
              <a:gd name="connsiteX3" fmla="*/ 6161171 w 6887634"/>
              <a:gd name="connsiteY3" fmla="*/ 1452926 h 1452926"/>
              <a:gd name="connsiteX4" fmla="*/ 0 w 6887634"/>
              <a:gd name="connsiteY4" fmla="*/ 1452926 h 1452926"/>
              <a:gd name="connsiteX5" fmla="*/ 0 w 6887634"/>
              <a:gd name="connsiteY5" fmla="*/ 0 h 145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452926">
                <a:moveTo>
                  <a:pt x="6887634" y="1452925"/>
                </a:moveTo>
                <a:lnTo>
                  <a:pt x="726463" y="1452925"/>
                </a:lnTo>
                <a:lnTo>
                  <a:pt x="0" y="726463"/>
                </a:lnTo>
                <a:lnTo>
                  <a:pt x="726463" y="1"/>
                </a:lnTo>
                <a:lnTo>
                  <a:pt x="6887634" y="1"/>
                </a:lnTo>
                <a:lnTo>
                  <a:pt x="6887634" y="14529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0726" tIns="83821" rIns="156464" bIns="83821"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Método de resolución de conflictos mediante el cual </a:t>
            </a:r>
            <a:r>
              <a:rPr lang="es-ES" sz="2200" b="1" kern="1200" dirty="0" smtClean="0">
                <a:solidFill>
                  <a:schemeClr val="bg1"/>
                </a:solidFill>
              </a:rPr>
              <a:t>una tercera persona </a:t>
            </a:r>
            <a:r>
              <a:rPr lang="es-ES" sz="2200" kern="1200" dirty="0" smtClean="0">
                <a:solidFill>
                  <a:schemeClr val="bg1"/>
                </a:solidFill>
              </a:rPr>
              <a:t>llamada </a:t>
            </a:r>
            <a:r>
              <a:rPr lang="es-ES" sz="2200" b="1" kern="1200" dirty="0" smtClean="0">
                <a:solidFill>
                  <a:schemeClr val="bg1"/>
                </a:solidFill>
              </a:rPr>
              <a:t>árbitro</a:t>
            </a:r>
            <a:r>
              <a:rPr lang="es-ES" sz="2200" kern="1200" dirty="0" smtClean="0">
                <a:solidFill>
                  <a:schemeClr val="bg1"/>
                </a:solidFill>
              </a:rPr>
              <a:t>, </a:t>
            </a:r>
            <a:r>
              <a:rPr lang="es-ES" sz="2200" b="1" kern="1200" dirty="0" smtClean="0">
                <a:solidFill>
                  <a:schemeClr val="bg1"/>
                </a:solidFill>
              </a:rPr>
              <a:t>impone </a:t>
            </a:r>
            <a:r>
              <a:rPr lang="es-ES" sz="2200" kern="1200" dirty="0" smtClean="0">
                <a:solidFill>
                  <a:schemeClr val="bg1"/>
                </a:solidFill>
              </a:rPr>
              <a:t>a las partes, que se han comprometido a su aceptación, </a:t>
            </a:r>
            <a:r>
              <a:rPr lang="es-ES" sz="2200" b="1" kern="1200" dirty="0" smtClean="0">
                <a:solidFill>
                  <a:schemeClr val="bg1"/>
                </a:solidFill>
              </a:rPr>
              <a:t>una solución </a:t>
            </a:r>
            <a:r>
              <a:rPr lang="es-ES" sz="2200" kern="1200" dirty="0" smtClean="0">
                <a:solidFill>
                  <a:schemeClr val="bg1"/>
                </a:solidFill>
              </a:rPr>
              <a:t>a sus diferencias.</a:t>
            </a:r>
            <a:endParaRPr lang="es-ES" sz="2200" kern="1200" dirty="0">
              <a:solidFill>
                <a:schemeClr val="bg1"/>
              </a:solidFill>
            </a:endParaRPr>
          </a:p>
        </p:txBody>
      </p:sp>
      <p:sp>
        <p:nvSpPr>
          <p:cNvPr id="7" name="6 Elipse"/>
          <p:cNvSpPr/>
          <p:nvPr/>
        </p:nvSpPr>
        <p:spPr>
          <a:xfrm>
            <a:off x="1061163" y="1868671"/>
            <a:ext cx="1342703" cy="1288403"/>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Forma libre"/>
          <p:cNvSpPr/>
          <p:nvPr/>
        </p:nvSpPr>
        <p:spPr>
          <a:xfrm rot="21600000">
            <a:off x="1763710" y="3566774"/>
            <a:ext cx="6887634" cy="1171673"/>
          </a:xfrm>
          <a:custGeom>
            <a:avLst/>
            <a:gdLst>
              <a:gd name="connsiteX0" fmla="*/ 0 w 6887634"/>
              <a:gd name="connsiteY0" fmla="*/ 0 h 1171672"/>
              <a:gd name="connsiteX1" fmla="*/ 6301798 w 6887634"/>
              <a:gd name="connsiteY1" fmla="*/ 0 h 1171672"/>
              <a:gd name="connsiteX2" fmla="*/ 6887634 w 6887634"/>
              <a:gd name="connsiteY2" fmla="*/ 585836 h 1171672"/>
              <a:gd name="connsiteX3" fmla="*/ 6301798 w 6887634"/>
              <a:gd name="connsiteY3" fmla="*/ 1171672 h 1171672"/>
              <a:gd name="connsiteX4" fmla="*/ 0 w 6887634"/>
              <a:gd name="connsiteY4" fmla="*/ 1171672 h 1171672"/>
              <a:gd name="connsiteX5" fmla="*/ 0 w 6887634"/>
              <a:gd name="connsiteY5" fmla="*/ 0 h 117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171672">
                <a:moveTo>
                  <a:pt x="6887634" y="1171671"/>
                </a:moveTo>
                <a:lnTo>
                  <a:pt x="585836" y="1171671"/>
                </a:lnTo>
                <a:lnTo>
                  <a:pt x="0" y="585836"/>
                </a:lnTo>
                <a:lnTo>
                  <a:pt x="585836" y="1"/>
                </a:lnTo>
                <a:lnTo>
                  <a:pt x="6887634" y="1"/>
                </a:lnTo>
                <a:lnTo>
                  <a:pt x="6887634" y="11716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0412" tIns="83821" rIns="156464"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Las </a:t>
            </a:r>
            <a:r>
              <a:rPr lang="es-ES" sz="2200" b="1" kern="1200" dirty="0" smtClean="0">
                <a:solidFill>
                  <a:schemeClr val="bg1"/>
                </a:solidFill>
              </a:rPr>
              <a:t>partes</a:t>
            </a:r>
            <a:r>
              <a:rPr lang="es-ES" sz="2200" kern="1200" dirty="0" smtClean="0">
                <a:solidFill>
                  <a:schemeClr val="bg1"/>
                </a:solidFill>
              </a:rPr>
              <a:t> deben </a:t>
            </a:r>
            <a:r>
              <a:rPr lang="es-ES" sz="2200" b="1" kern="1200" dirty="0" smtClean="0">
                <a:solidFill>
                  <a:schemeClr val="bg1"/>
                </a:solidFill>
              </a:rPr>
              <a:t>pactar la aceptación del arbitraje</a:t>
            </a:r>
            <a:r>
              <a:rPr lang="es-ES" sz="2200" kern="1200" dirty="0" smtClean="0">
                <a:solidFill>
                  <a:schemeClr val="bg1"/>
                </a:solidFill>
              </a:rPr>
              <a:t>.</a:t>
            </a:r>
            <a:endParaRPr lang="es-ES" sz="2200" kern="1200" dirty="0">
              <a:solidFill>
                <a:schemeClr val="bg1"/>
              </a:solidFill>
            </a:endParaRPr>
          </a:p>
        </p:txBody>
      </p:sp>
      <p:sp>
        <p:nvSpPr>
          <p:cNvPr id="9" name="8 Elipse"/>
          <p:cNvSpPr/>
          <p:nvPr/>
        </p:nvSpPr>
        <p:spPr>
          <a:xfrm>
            <a:off x="1061163" y="3508409"/>
            <a:ext cx="1342703" cy="1288403"/>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Forma libre"/>
          <p:cNvSpPr/>
          <p:nvPr/>
        </p:nvSpPr>
        <p:spPr>
          <a:xfrm rot="21600000">
            <a:off x="1763710" y="5118351"/>
            <a:ext cx="6887635" cy="1183472"/>
          </a:xfrm>
          <a:custGeom>
            <a:avLst/>
            <a:gdLst>
              <a:gd name="connsiteX0" fmla="*/ 0 w 6887634"/>
              <a:gd name="connsiteY0" fmla="*/ 0 h 1183471"/>
              <a:gd name="connsiteX1" fmla="*/ 6295899 w 6887634"/>
              <a:gd name="connsiteY1" fmla="*/ 0 h 1183471"/>
              <a:gd name="connsiteX2" fmla="*/ 6887634 w 6887634"/>
              <a:gd name="connsiteY2" fmla="*/ 591736 h 1183471"/>
              <a:gd name="connsiteX3" fmla="*/ 6295899 w 6887634"/>
              <a:gd name="connsiteY3" fmla="*/ 1183471 h 1183471"/>
              <a:gd name="connsiteX4" fmla="*/ 0 w 6887634"/>
              <a:gd name="connsiteY4" fmla="*/ 1183471 h 1183471"/>
              <a:gd name="connsiteX5" fmla="*/ 0 w 6887634"/>
              <a:gd name="connsiteY5" fmla="*/ 0 h 118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7634" h="1183471">
                <a:moveTo>
                  <a:pt x="6887634" y="1183470"/>
                </a:moveTo>
                <a:lnTo>
                  <a:pt x="591735" y="1183470"/>
                </a:lnTo>
                <a:lnTo>
                  <a:pt x="0" y="591735"/>
                </a:lnTo>
                <a:lnTo>
                  <a:pt x="591735" y="1"/>
                </a:lnTo>
                <a:lnTo>
                  <a:pt x="6887634" y="1"/>
                </a:lnTo>
                <a:lnTo>
                  <a:pt x="6887634" y="11834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362" tIns="83821" rIns="156465" bIns="83820" numCol="1" spcCol="1270" anchor="ctr" anchorCtr="0">
            <a:noAutofit/>
          </a:bodyPr>
          <a:lstStyle/>
          <a:p>
            <a:pPr lvl="0" algn="ctr" defTabSz="977900" rtl="0">
              <a:lnSpc>
                <a:spcPct val="90000"/>
              </a:lnSpc>
              <a:spcBef>
                <a:spcPct val="0"/>
              </a:spcBef>
              <a:spcAft>
                <a:spcPct val="35000"/>
              </a:spcAft>
            </a:pPr>
            <a:r>
              <a:rPr lang="es-ES" sz="2200" kern="1200" dirty="0" smtClean="0">
                <a:solidFill>
                  <a:schemeClr val="bg1"/>
                </a:solidFill>
              </a:rPr>
              <a:t>El </a:t>
            </a:r>
            <a:r>
              <a:rPr lang="es-ES" sz="2200" b="1" kern="1200" dirty="0" smtClean="0">
                <a:solidFill>
                  <a:schemeClr val="bg1"/>
                </a:solidFill>
              </a:rPr>
              <a:t>árbitro</a:t>
            </a:r>
            <a:r>
              <a:rPr lang="es-ES" sz="2200" kern="1200" dirty="0" smtClean="0">
                <a:solidFill>
                  <a:schemeClr val="bg1"/>
                </a:solidFill>
              </a:rPr>
              <a:t> debe ser una </a:t>
            </a:r>
            <a:r>
              <a:rPr lang="es-ES" sz="2200" b="1" kern="1200" dirty="0" smtClean="0">
                <a:solidFill>
                  <a:schemeClr val="bg1"/>
                </a:solidFill>
              </a:rPr>
              <a:t>persona neutral</a:t>
            </a:r>
            <a:r>
              <a:rPr lang="es-ES" sz="2200" kern="1200" dirty="0" smtClean="0">
                <a:solidFill>
                  <a:schemeClr val="bg1"/>
                </a:solidFill>
              </a:rPr>
              <a:t>.</a:t>
            </a:r>
            <a:endParaRPr lang="es-ES" sz="2200" kern="1200" dirty="0">
              <a:solidFill>
                <a:schemeClr val="bg1"/>
              </a:solidFill>
            </a:endParaRPr>
          </a:p>
        </p:txBody>
      </p:sp>
      <p:sp>
        <p:nvSpPr>
          <p:cNvPr id="11" name="10 Elipse"/>
          <p:cNvSpPr/>
          <p:nvPr/>
        </p:nvSpPr>
        <p:spPr>
          <a:xfrm>
            <a:off x="1061163" y="5065886"/>
            <a:ext cx="1342703" cy="1288403"/>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0" fill="hold"/>
                                        <p:tgtEl>
                                          <p:spTgt spid="9"/>
                                        </p:tgtEl>
                                        <p:attrNameLst>
                                          <p:attrName>ppt_x</p:attrName>
                                        </p:attrNameLst>
                                      </p:cBhvr>
                                      <p:tavLst>
                                        <p:tav tm="0">
                                          <p:val>
                                            <p:strVal val="#ppt_x"/>
                                          </p:val>
                                        </p:tav>
                                        <p:tav tm="100000">
                                          <p:val>
                                            <p:strVal val="#ppt_x"/>
                                          </p:val>
                                        </p:tav>
                                      </p:tavLst>
                                    </p:anim>
                                    <p:anim calcmode="lin" valueType="num">
                                      <p:cBhvr additive="base">
                                        <p:cTn id="17" dur="5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0" fill="hold"/>
                                        <p:tgtEl>
                                          <p:spTgt spid="8"/>
                                        </p:tgtEl>
                                        <p:attrNameLst>
                                          <p:attrName>ppt_x</p:attrName>
                                        </p:attrNameLst>
                                      </p:cBhvr>
                                      <p:tavLst>
                                        <p:tav tm="0">
                                          <p:val>
                                            <p:strVal val="#ppt_x"/>
                                          </p:val>
                                        </p:tav>
                                        <p:tav tm="100000">
                                          <p:val>
                                            <p:strVal val="#ppt_x"/>
                                          </p:val>
                                        </p:tav>
                                      </p:tavLst>
                                    </p:anim>
                                    <p:anim calcmode="lin" valueType="num">
                                      <p:cBhvr additive="base">
                                        <p:cTn id="22" dur="5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30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0" fill="hold"/>
                                        <p:tgtEl>
                                          <p:spTgt spid="11"/>
                                        </p:tgtEl>
                                        <p:attrNameLst>
                                          <p:attrName>ppt_x</p:attrName>
                                        </p:attrNameLst>
                                      </p:cBhvr>
                                      <p:tavLst>
                                        <p:tav tm="0">
                                          <p:val>
                                            <p:strVal val="#ppt_x"/>
                                          </p:val>
                                        </p:tav>
                                        <p:tav tm="100000">
                                          <p:val>
                                            <p:strVal val="#ppt_x"/>
                                          </p:val>
                                        </p:tav>
                                      </p:tavLst>
                                    </p:anim>
                                    <p:anim calcmode="lin" valueType="num">
                                      <p:cBhvr additive="base">
                                        <p:cTn id="27" dur="50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80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0" fill="hold"/>
                                        <p:tgtEl>
                                          <p:spTgt spid="10"/>
                                        </p:tgtEl>
                                        <p:attrNameLst>
                                          <p:attrName>ppt_x</p:attrName>
                                        </p:attrNameLst>
                                      </p:cBhvr>
                                      <p:tavLst>
                                        <p:tav tm="0">
                                          <p:val>
                                            <p:strVal val="#ppt_x"/>
                                          </p:val>
                                        </p:tav>
                                        <p:tav tm="100000">
                                          <p:val>
                                            <p:strVal val="#ppt_x"/>
                                          </p:val>
                                        </p:tav>
                                      </p:tavLst>
                                    </p:anim>
                                    <p:anim calcmode="lin" valueType="num">
                                      <p:cBhvr additive="base">
                                        <p:cTn id="32"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39552" y="332656"/>
            <a:ext cx="8352928" cy="6408712"/>
          </a:xfrm>
        </p:spPr>
        <p:txBody>
          <a:bodyPr>
            <a:normAutofit fontScale="25000" lnSpcReduction="20000"/>
          </a:bodyPr>
          <a:lstStyle/>
          <a:p>
            <a:pPr fontAlgn="base">
              <a:buNone/>
            </a:pPr>
            <a:r>
              <a:rPr lang="es-ES" sz="11200" b="1" dirty="0" smtClean="0"/>
              <a:t>Iberia </a:t>
            </a:r>
            <a:r>
              <a:rPr lang="es-ES" sz="11200" b="1" dirty="0" smtClean="0"/>
              <a:t>estudiará la propuesta de mediación del </a:t>
            </a:r>
            <a:r>
              <a:rPr lang="es-ES" sz="11200" b="1" dirty="0" smtClean="0"/>
              <a:t>Sepla</a:t>
            </a:r>
            <a:r>
              <a:rPr lang="es-ES" sz="7200" b="1" dirty="0" smtClean="0"/>
              <a:t> </a:t>
            </a:r>
            <a:r>
              <a:rPr lang="es-ES" sz="7200" dirty="0" smtClean="0"/>
              <a:t>10/02/2012 /elEconomista.es</a:t>
            </a:r>
          </a:p>
          <a:p>
            <a:pPr fontAlgn="base">
              <a:buNone/>
            </a:pPr>
            <a:endParaRPr lang="es-ES" dirty="0" smtClean="0"/>
          </a:p>
          <a:p>
            <a:pPr algn="just" fontAlgn="base"/>
            <a:r>
              <a:rPr lang="es-ES" sz="7200" dirty="0" smtClean="0"/>
              <a:t>La aerolínea Iberia está estudiando </a:t>
            </a:r>
            <a:r>
              <a:rPr lang="es-ES" sz="7200" dirty="0" smtClean="0"/>
              <a:t>la </a:t>
            </a:r>
            <a:r>
              <a:rPr lang="es-ES" sz="7200" dirty="0" smtClean="0"/>
              <a:t>propuesta de mediación realizada el pasado jueves </a:t>
            </a:r>
            <a:r>
              <a:rPr lang="es-ES" sz="7200" b="1" dirty="0" smtClean="0"/>
              <a:t>por parte del sindicato de pilotos Sepla</a:t>
            </a:r>
            <a:r>
              <a:rPr lang="es-ES" sz="7200" dirty="0" smtClean="0"/>
              <a:t>, que postuló a Manuel Carlos Palomeque López como mediador para buscar una solución a los motivos del conflicto con la compañía.</a:t>
            </a:r>
          </a:p>
          <a:p>
            <a:pPr algn="just" fontAlgn="base"/>
            <a:r>
              <a:rPr lang="es-ES" sz="7200" dirty="0" smtClean="0"/>
              <a:t>"Se está estudiando el alcance de la propuesta para darles una respuesta la semana próxima", señalaron </a:t>
            </a:r>
            <a:r>
              <a:rPr lang="es-ES" sz="7200" dirty="0" smtClean="0"/>
              <a:t> </a:t>
            </a:r>
            <a:r>
              <a:rPr lang="es-ES" sz="7200" dirty="0" smtClean="0"/>
              <a:t>fuentes de aerolínea, que no obstante, recordaron que el primer paso para negociar podría ser una desconvocatoria de una huelga "que al final hace mucho daño a los </a:t>
            </a:r>
            <a:r>
              <a:rPr lang="es-ES" sz="7200" dirty="0" smtClean="0"/>
              <a:t>clientes“ y que convocará </a:t>
            </a:r>
            <a:r>
              <a:rPr lang="es-ES" sz="7200" dirty="0" smtClean="0"/>
              <a:t>a la sección sindical de Sepla la semana próxima para comunicarle su decisión al respecto del mediador </a:t>
            </a:r>
            <a:r>
              <a:rPr lang="es-ES" sz="7200" dirty="0" smtClean="0"/>
              <a:t>propuesto.</a:t>
            </a:r>
            <a:endParaRPr lang="es-ES" sz="7200" dirty="0" smtClean="0"/>
          </a:p>
          <a:p>
            <a:pPr algn="just" fontAlgn="base"/>
            <a:r>
              <a:rPr lang="es-ES" sz="7200" dirty="0" smtClean="0"/>
              <a:t>Según explicó el sindicato, Palomeque, catedrático de Derecho del Trabajo y de la Seguridad Social de la Facultad de Derecho de la Universidad de Salamanca, ha emitido tres laudos arbitrales en conflictos colectivos de trabajo y cuenta con reputación de prestigio en el ámbito de las relaciones laborales.</a:t>
            </a:r>
          </a:p>
          <a:p>
            <a:pPr algn="just" fontAlgn="base"/>
            <a:r>
              <a:rPr lang="es-ES" sz="7200" dirty="0" smtClean="0"/>
              <a:t>El pasado mes de noviembre </a:t>
            </a:r>
            <a:r>
              <a:rPr lang="es-ES" sz="7200" dirty="0" smtClean="0"/>
              <a:t>Iberia propuso </a:t>
            </a:r>
            <a:r>
              <a:rPr lang="es-ES" sz="7200" dirty="0" smtClean="0"/>
              <a:t>a Sepla la mediación de Esteban Rodríguez Vera, quien ha desempeñado numerosos cargos en el Ministerio de Trabajo, entre ellos el de director general y secretario general técnico, y de Carolina Martínez Moreno, catedrática de derecho del Trabajo de la Universidad de Oviedo y presidenta de la Comisión Consultiva Nacional de Convenios </a:t>
            </a:r>
            <a:r>
              <a:rPr lang="es-ES" sz="7200" dirty="0" smtClean="0"/>
              <a:t>Colectivos</a:t>
            </a:r>
            <a:r>
              <a:rPr lang="es-ES" sz="7200" dirty="0" smtClean="0"/>
              <a:t> </a:t>
            </a:r>
            <a:r>
              <a:rPr lang="es-ES" sz="7200" dirty="0" smtClean="0"/>
              <a:t>y que la </a:t>
            </a:r>
            <a:r>
              <a:rPr lang="es-ES" sz="7200" dirty="0" smtClean="0"/>
              <a:t>oferta de mediación no fue aceptada por el </a:t>
            </a:r>
            <a:r>
              <a:rPr lang="es-ES" sz="7200" dirty="0" smtClean="0"/>
              <a:t>sindicato.</a:t>
            </a:r>
            <a:endParaRPr lang="es-ES" sz="7200" dirty="0" smtClean="0"/>
          </a:p>
          <a:p>
            <a:pPr algn="just" fontAlgn="base"/>
            <a:r>
              <a:rPr lang="es-ES" sz="7200" dirty="0" smtClean="0"/>
              <a:t>No es la primera vez que se recurre a un arbitraje en Iberia para la resolución del conflicto sobre el convenio colectivo de los pilotos. </a:t>
            </a:r>
            <a:endParaRPr lang="es-ES" sz="7200" dirty="0"/>
          </a:p>
        </p:txBody>
      </p:sp>
    </p:spTree>
  </p:cSld>
  <p:clrMapOvr>
    <a:masterClrMapping/>
  </p:clrMapOvr>
  <p:transition advClick="0">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negociación</a:t>
            </a:r>
            <a:endParaRPr lang="es-ES" dirty="0"/>
          </a:p>
        </p:txBody>
      </p:sp>
      <p:graphicFrame>
        <p:nvGraphicFramePr>
          <p:cNvPr id="11" name="10 Marcador de contenido"/>
          <p:cNvGraphicFramePr>
            <a:graphicFrameLocks noGrp="1"/>
          </p:cNvGraphicFramePr>
          <p:nvPr>
            <p:ph idx="1"/>
          </p:nvPr>
        </p:nvGraphicFramePr>
        <p:xfrm>
          <a:off x="539552" y="1412776"/>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negociación?</a:t>
            </a:r>
            <a:endParaRPr lang="es-ES" dirty="0"/>
          </a:p>
        </p:txBody>
      </p:sp>
      <p:sp>
        <p:nvSpPr>
          <p:cNvPr id="3" name="2 Marcador de contenido"/>
          <p:cNvSpPr>
            <a:spLocks noGrp="1"/>
          </p:cNvSpPr>
          <p:nvPr>
            <p:ph idx="1"/>
          </p:nvPr>
        </p:nvSpPr>
        <p:spPr>
          <a:xfrm>
            <a:off x="914400" y="1340768"/>
            <a:ext cx="7772400" cy="5112568"/>
          </a:xfrm>
        </p:spPr>
        <p:txBody>
          <a:bodyPr>
            <a:normAutofit fontScale="92500" lnSpcReduction="10000"/>
          </a:bodyPr>
          <a:lstStyle/>
          <a:p>
            <a:r>
              <a:rPr lang="es-ES" b="1" dirty="0" smtClean="0">
                <a:solidFill>
                  <a:srgbClr val="FF0000"/>
                </a:solidFill>
              </a:rPr>
              <a:t>*</a:t>
            </a:r>
            <a:r>
              <a:rPr lang="es-ES" b="1" u="sng" dirty="0" smtClean="0"/>
              <a:t>Concepto</a:t>
            </a:r>
            <a:r>
              <a:rPr lang="es-ES" u="sng" dirty="0" smtClean="0"/>
              <a:t>:</a:t>
            </a:r>
            <a:r>
              <a:rPr lang="es-ES" dirty="0" smtClean="0"/>
              <a:t> </a:t>
            </a:r>
            <a:r>
              <a:rPr lang="es-ES" i="1" dirty="0" smtClean="0"/>
              <a:t>“proceso  por el cual dos partes, con </a:t>
            </a:r>
            <a:r>
              <a:rPr lang="es-ES" b="1" i="1" dirty="0" smtClean="0">
                <a:solidFill>
                  <a:srgbClr val="FF0000"/>
                </a:solidFill>
              </a:rPr>
              <a:t>posturas</a:t>
            </a:r>
            <a:r>
              <a:rPr lang="es-ES" i="1" dirty="0" smtClean="0"/>
              <a:t> y objetivos </a:t>
            </a:r>
            <a:r>
              <a:rPr lang="es-ES" b="1" i="1" dirty="0" smtClean="0">
                <a:solidFill>
                  <a:srgbClr val="FF0000"/>
                </a:solidFill>
              </a:rPr>
              <a:t>diferentes</a:t>
            </a:r>
            <a:r>
              <a:rPr lang="es-ES" i="1" dirty="0" smtClean="0"/>
              <a:t>, tratan de llegar a un </a:t>
            </a:r>
            <a:r>
              <a:rPr lang="es-ES" b="1" i="1" dirty="0" smtClean="0">
                <a:solidFill>
                  <a:srgbClr val="FF0000"/>
                </a:solidFill>
              </a:rPr>
              <a:t>acuerdo</a:t>
            </a:r>
            <a:r>
              <a:rPr lang="es-ES" i="1" dirty="0" smtClean="0"/>
              <a:t> satisfactorio para todos los afectados”</a:t>
            </a:r>
            <a:r>
              <a:rPr lang="es-ES" dirty="0" smtClean="0"/>
              <a:t>.</a:t>
            </a:r>
          </a:p>
          <a:p>
            <a:r>
              <a:rPr lang="es-ES" u="sng" dirty="0" smtClean="0"/>
              <a:t>Objetivos de la negociación</a:t>
            </a:r>
            <a:r>
              <a:rPr lang="es-ES" dirty="0" smtClean="0"/>
              <a:t>:</a:t>
            </a:r>
          </a:p>
          <a:p>
            <a:pPr algn="just">
              <a:buNone/>
            </a:pPr>
            <a:r>
              <a:rPr lang="es-ES" dirty="0" smtClean="0"/>
              <a:t>1) </a:t>
            </a:r>
            <a:r>
              <a:rPr lang="es-ES" b="1" dirty="0" smtClean="0"/>
              <a:t>Acercar posturas</a:t>
            </a:r>
            <a:r>
              <a:rPr lang="es-ES" dirty="0" smtClean="0"/>
              <a:t>: el primer objetivo en la resolución de un conflicto es flexibilizar las posturas iniciales, limar la rigidez y lejanía de las partes.</a:t>
            </a:r>
          </a:p>
          <a:p>
            <a:pPr algn="just">
              <a:buNone/>
            </a:pPr>
            <a:r>
              <a:rPr lang="es-ES" dirty="0" smtClean="0"/>
              <a:t>2) </a:t>
            </a:r>
            <a:r>
              <a:rPr lang="es-ES" b="1" dirty="0" smtClean="0"/>
              <a:t>Obtener resultados</a:t>
            </a:r>
            <a:r>
              <a:rPr lang="es-ES" dirty="0" smtClean="0"/>
              <a:t>: lo más satisfactorios posibles para las partes implicadas (ni ganador ni perdedor).</a:t>
            </a:r>
            <a:endParaRPr lang="es-ES"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892480" cy="914400"/>
          </a:xfrm>
        </p:spPr>
        <p:txBody>
          <a:bodyPr/>
          <a:lstStyle/>
          <a:p>
            <a:pPr lvl="0"/>
            <a:r>
              <a:rPr lang="es-ES" b="1" dirty="0" smtClean="0">
                <a:solidFill>
                  <a:srgbClr val="FF0000"/>
                </a:solidFill>
              </a:rPr>
              <a:t>*</a:t>
            </a:r>
            <a:r>
              <a:rPr lang="es-ES" sz="3600" dirty="0" smtClean="0"/>
              <a:t>Elementos básicos de la negociación</a:t>
            </a:r>
            <a:r>
              <a:rPr lang="es-ES" dirty="0" smtClean="0"/>
              <a:t/>
            </a:r>
            <a:br>
              <a:rPr lang="es-ES" dirty="0" smtClean="0"/>
            </a:br>
            <a:endParaRPr lang="es-ES" dirty="0"/>
          </a:p>
        </p:txBody>
      </p:sp>
      <p:sp>
        <p:nvSpPr>
          <p:cNvPr id="18" name="17 Forma libre"/>
          <p:cNvSpPr/>
          <p:nvPr/>
        </p:nvSpPr>
        <p:spPr>
          <a:xfrm>
            <a:off x="2418366" y="1344021"/>
            <a:ext cx="6514266" cy="972501"/>
          </a:xfrm>
          <a:custGeom>
            <a:avLst/>
            <a:gdLst>
              <a:gd name="connsiteX0" fmla="*/ 0 w 6514266"/>
              <a:gd name="connsiteY0" fmla="*/ 121563 h 972501"/>
              <a:gd name="connsiteX1" fmla="*/ 6028016 w 6514266"/>
              <a:gd name="connsiteY1" fmla="*/ 121563 h 972501"/>
              <a:gd name="connsiteX2" fmla="*/ 6028016 w 6514266"/>
              <a:gd name="connsiteY2" fmla="*/ 0 h 972501"/>
              <a:gd name="connsiteX3" fmla="*/ 6514266 w 6514266"/>
              <a:gd name="connsiteY3" fmla="*/ 486251 h 972501"/>
              <a:gd name="connsiteX4" fmla="*/ 6028016 w 6514266"/>
              <a:gd name="connsiteY4" fmla="*/ 972501 h 972501"/>
              <a:gd name="connsiteX5" fmla="*/ 6028016 w 6514266"/>
              <a:gd name="connsiteY5" fmla="*/ 850938 h 972501"/>
              <a:gd name="connsiteX6" fmla="*/ 0 w 6514266"/>
              <a:gd name="connsiteY6" fmla="*/ 850938 h 972501"/>
              <a:gd name="connsiteX7" fmla="*/ 0 w 6514266"/>
              <a:gd name="connsiteY7" fmla="*/ 121563 h 9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266" h="972501">
                <a:moveTo>
                  <a:pt x="0" y="121563"/>
                </a:moveTo>
                <a:lnTo>
                  <a:pt x="6028016" y="121563"/>
                </a:lnTo>
                <a:lnTo>
                  <a:pt x="6028016" y="0"/>
                </a:lnTo>
                <a:lnTo>
                  <a:pt x="6514266" y="486251"/>
                </a:lnTo>
                <a:lnTo>
                  <a:pt x="6028016" y="972501"/>
                </a:lnTo>
                <a:lnTo>
                  <a:pt x="6028016" y="850938"/>
                </a:lnTo>
                <a:lnTo>
                  <a:pt x="0" y="850938"/>
                </a:lnTo>
                <a:lnTo>
                  <a:pt x="0" y="12156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31723" rIns="374848" bIns="131723"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Es la causa del proceso de negociación,</a:t>
            </a:r>
          </a:p>
          <a:p>
            <a:pPr marL="171450" lvl="1" indent="-171450" algn="l" defTabSz="711200">
              <a:lnSpc>
                <a:spcPct val="90000"/>
              </a:lnSpc>
              <a:spcBef>
                <a:spcPct val="0"/>
              </a:spcBef>
              <a:spcAft>
                <a:spcPct val="15000"/>
              </a:spcAft>
              <a:buChar char="••"/>
            </a:pPr>
            <a:r>
              <a:rPr lang="es-ES" sz="1600" kern="1200" dirty="0" smtClean="0"/>
              <a:t> el por qué,</a:t>
            </a:r>
          </a:p>
          <a:p>
            <a:pPr marL="171450" lvl="1" indent="-171450" algn="l" defTabSz="711200">
              <a:lnSpc>
                <a:spcPct val="90000"/>
              </a:lnSpc>
              <a:spcBef>
                <a:spcPct val="0"/>
              </a:spcBef>
              <a:spcAft>
                <a:spcPct val="15000"/>
              </a:spcAft>
              <a:buChar char="••"/>
            </a:pPr>
            <a:r>
              <a:rPr lang="es-ES" sz="1600" kern="1200" dirty="0" smtClean="0"/>
              <a:t> para qué se negocia.</a:t>
            </a:r>
            <a:endParaRPr lang="es-ES" sz="1600" kern="1200" dirty="0"/>
          </a:p>
        </p:txBody>
      </p:sp>
      <p:sp>
        <p:nvSpPr>
          <p:cNvPr id="19" name="18 Forma libre"/>
          <p:cNvSpPr/>
          <p:nvPr/>
        </p:nvSpPr>
        <p:spPr>
          <a:xfrm>
            <a:off x="395536" y="1345809"/>
            <a:ext cx="2015656" cy="96892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pPr>
            <a:r>
              <a:rPr lang="es-ES" sz="2500" b="1" kern="1200" dirty="0" smtClean="0"/>
              <a:t>Objeto</a:t>
            </a:r>
            <a:endParaRPr lang="es-ES" sz="2500" b="1" kern="1200" dirty="0"/>
          </a:p>
        </p:txBody>
      </p:sp>
      <p:sp>
        <p:nvSpPr>
          <p:cNvPr id="20" name="19 Forma libre"/>
          <p:cNvSpPr/>
          <p:nvPr/>
        </p:nvSpPr>
        <p:spPr>
          <a:xfrm>
            <a:off x="2418366" y="2413415"/>
            <a:ext cx="6514266" cy="972501"/>
          </a:xfrm>
          <a:custGeom>
            <a:avLst/>
            <a:gdLst>
              <a:gd name="connsiteX0" fmla="*/ 0 w 6514266"/>
              <a:gd name="connsiteY0" fmla="*/ 121563 h 972501"/>
              <a:gd name="connsiteX1" fmla="*/ 6028016 w 6514266"/>
              <a:gd name="connsiteY1" fmla="*/ 121563 h 972501"/>
              <a:gd name="connsiteX2" fmla="*/ 6028016 w 6514266"/>
              <a:gd name="connsiteY2" fmla="*/ 0 h 972501"/>
              <a:gd name="connsiteX3" fmla="*/ 6514266 w 6514266"/>
              <a:gd name="connsiteY3" fmla="*/ 486251 h 972501"/>
              <a:gd name="connsiteX4" fmla="*/ 6028016 w 6514266"/>
              <a:gd name="connsiteY4" fmla="*/ 972501 h 972501"/>
              <a:gd name="connsiteX5" fmla="*/ 6028016 w 6514266"/>
              <a:gd name="connsiteY5" fmla="*/ 850938 h 972501"/>
              <a:gd name="connsiteX6" fmla="*/ 0 w 6514266"/>
              <a:gd name="connsiteY6" fmla="*/ 850938 h 972501"/>
              <a:gd name="connsiteX7" fmla="*/ 0 w 6514266"/>
              <a:gd name="connsiteY7" fmla="*/ 121563 h 9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266" h="972501">
                <a:moveTo>
                  <a:pt x="0" y="121563"/>
                </a:moveTo>
                <a:lnTo>
                  <a:pt x="6028016" y="121563"/>
                </a:lnTo>
                <a:lnTo>
                  <a:pt x="6028016" y="0"/>
                </a:lnTo>
                <a:lnTo>
                  <a:pt x="6514266" y="486251"/>
                </a:lnTo>
                <a:lnTo>
                  <a:pt x="6028016" y="972501"/>
                </a:lnTo>
                <a:lnTo>
                  <a:pt x="6028016" y="850938"/>
                </a:lnTo>
                <a:lnTo>
                  <a:pt x="0" y="850938"/>
                </a:lnTo>
                <a:lnTo>
                  <a:pt x="0" y="12156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31723" rIns="374848" bIns="131723"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Son los elementos personales, personas o grupos con posiciones contrapuestas. (Individuales o colectivos).</a:t>
            </a:r>
            <a:endParaRPr lang="es-ES" sz="1600" kern="1200" dirty="0"/>
          </a:p>
        </p:txBody>
      </p:sp>
      <p:sp>
        <p:nvSpPr>
          <p:cNvPr id="21" name="20 Forma libre"/>
          <p:cNvSpPr/>
          <p:nvPr/>
        </p:nvSpPr>
        <p:spPr>
          <a:xfrm>
            <a:off x="395536" y="2415203"/>
            <a:ext cx="2015656" cy="96892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pPr>
            <a:r>
              <a:rPr lang="es-ES" sz="2500" b="1" kern="1200" dirty="0" smtClean="0"/>
              <a:t>Sujetos</a:t>
            </a:r>
            <a:endParaRPr lang="es-ES" sz="2500" b="1" kern="1200" dirty="0"/>
          </a:p>
        </p:txBody>
      </p:sp>
      <p:sp>
        <p:nvSpPr>
          <p:cNvPr id="22" name="21 Forma libre"/>
          <p:cNvSpPr/>
          <p:nvPr/>
        </p:nvSpPr>
        <p:spPr>
          <a:xfrm>
            <a:off x="2425541" y="5624850"/>
            <a:ext cx="6514266" cy="972501"/>
          </a:xfrm>
          <a:custGeom>
            <a:avLst/>
            <a:gdLst>
              <a:gd name="connsiteX0" fmla="*/ 0 w 6514266"/>
              <a:gd name="connsiteY0" fmla="*/ 121563 h 972501"/>
              <a:gd name="connsiteX1" fmla="*/ 6028016 w 6514266"/>
              <a:gd name="connsiteY1" fmla="*/ 121563 h 972501"/>
              <a:gd name="connsiteX2" fmla="*/ 6028016 w 6514266"/>
              <a:gd name="connsiteY2" fmla="*/ 0 h 972501"/>
              <a:gd name="connsiteX3" fmla="*/ 6514266 w 6514266"/>
              <a:gd name="connsiteY3" fmla="*/ 486251 h 972501"/>
              <a:gd name="connsiteX4" fmla="*/ 6028016 w 6514266"/>
              <a:gd name="connsiteY4" fmla="*/ 972501 h 972501"/>
              <a:gd name="connsiteX5" fmla="*/ 6028016 w 6514266"/>
              <a:gd name="connsiteY5" fmla="*/ 850938 h 972501"/>
              <a:gd name="connsiteX6" fmla="*/ 0 w 6514266"/>
              <a:gd name="connsiteY6" fmla="*/ 850938 h 972501"/>
              <a:gd name="connsiteX7" fmla="*/ 0 w 6514266"/>
              <a:gd name="connsiteY7" fmla="*/ 121563 h 9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266" h="972501">
                <a:moveTo>
                  <a:pt x="0" y="121563"/>
                </a:moveTo>
                <a:lnTo>
                  <a:pt x="6028016" y="121563"/>
                </a:lnTo>
                <a:lnTo>
                  <a:pt x="6028016" y="0"/>
                </a:lnTo>
                <a:lnTo>
                  <a:pt x="6514266" y="486251"/>
                </a:lnTo>
                <a:lnTo>
                  <a:pt x="6028016" y="972501"/>
                </a:lnTo>
                <a:lnTo>
                  <a:pt x="6028016" y="850938"/>
                </a:lnTo>
                <a:lnTo>
                  <a:pt x="0" y="850938"/>
                </a:lnTo>
                <a:lnTo>
                  <a:pt x="0" y="12156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31723" rIns="374848" bIns="131723"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Resultado final de la negociación: un buen acuerdo = ganar-ganar (una parte y la otra). Cuando no es posible un acuerdo equilibrado deben buscarse otras soluciones pacíficas (mediación y el arbitraje).</a:t>
            </a:r>
            <a:endParaRPr lang="es-ES" sz="1600" kern="1200" dirty="0"/>
          </a:p>
        </p:txBody>
      </p:sp>
      <p:sp>
        <p:nvSpPr>
          <p:cNvPr id="23" name="22 Forma libre"/>
          <p:cNvSpPr/>
          <p:nvPr/>
        </p:nvSpPr>
        <p:spPr>
          <a:xfrm>
            <a:off x="395536" y="3484596"/>
            <a:ext cx="2015656" cy="96892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pPr>
            <a:r>
              <a:rPr lang="es-ES" sz="2500" b="1" kern="1200" dirty="0" smtClean="0"/>
              <a:t>Poder de influencia</a:t>
            </a:r>
          </a:p>
        </p:txBody>
      </p:sp>
      <p:sp>
        <p:nvSpPr>
          <p:cNvPr id="24" name="23 Forma libre"/>
          <p:cNvSpPr/>
          <p:nvPr/>
        </p:nvSpPr>
        <p:spPr>
          <a:xfrm>
            <a:off x="2425541" y="3464612"/>
            <a:ext cx="6514266" cy="972501"/>
          </a:xfrm>
          <a:custGeom>
            <a:avLst/>
            <a:gdLst>
              <a:gd name="connsiteX0" fmla="*/ 0 w 6514266"/>
              <a:gd name="connsiteY0" fmla="*/ 121563 h 972501"/>
              <a:gd name="connsiteX1" fmla="*/ 6028016 w 6514266"/>
              <a:gd name="connsiteY1" fmla="*/ 121563 h 972501"/>
              <a:gd name="connsiteX2" fmla="*/ 6028016 w 6514266"/>
              <a:gd name="connsiteY2" fmla="*/ 0 h 972501"/>
              <a:gd name="connsiteX3" fmla="*/ 6514266 w 6514266"/>
              <a:gd name="connsiteY3" fmla="*/ 486251 h 972501"/>
              <a:gd name="connsiteX4" fmla="*/ 6028016 w 6514266"/>
              <a:gd name="connsiteY4" fmla="*/ 972501 h 972501"/>
              <a:gd name="connsiteX5" fmla="*/ 6028016 w 6514266"/>
              <a:gd name="connsiteY5" fmla="*/ 850938 h 972501"/>
              <a:gd name="connsiteX6" fmla="*/ 0 w 6514266"/>
              <a:gd name="connsiteY6" fmla="*/ 850938 h 972501"/>
              <a:gd name="connsiteX7" fmla="*/ 0 w 6514266"/>
              <a:gd name="connsiteY7" fmla="*/ 121563 h 9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266" h="972501">
                <a:moveTo>
                  <a:pt x="0" y="121563"/>
                </a:moveTo>
                <a:lnTo>
                  <a:pt x="6028016" y="121563"/>
                </a:lnTo>
                <a:lnTo>
                  <a:pt x="6028016" y="0"/>
                </a:lnTo>
                <a:lnTo>
                  <a:pt x="6514266" y="486251"/>
                </a:lnTo>
                <a:lnTo>
                  <a:pt x="6028016" y="972501"/>
                </a:lnTo>
                <a:lnTo>
                  <a:pt x="6028016" y="850938"/>
                </a:lnTo>
                <a:lnTo>
                  <a:pt x="0" y="850938"/>
                </a:lnTo>
                <a:lnTo>
                  <a:pt x="0" y="12156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31723" rIns="374848" bIns="131723" numCol="1" spcCol="1270" anchor="t" anchorCtr="0">
            <a:noAutofit/>
          </a:bodyPr>
          <a:lstStyle/>
          <a:p>
            <a:pPr marL="171450" lvl="1" indent="-171450" algn="l" defTabSz="711200">
              <a:lnSpc>
                <a:spcPct val="90000"/>
              </a:lnSpc>
              <a:spcBef>
                <a:spcPct val="0"/>
              </a:spcBef>
              <a:spcAft>
                <a:spcPct val="15000"/>
              </a:spcAft>
              <a:buChar char="••"/>
            </a:pPr>
            <a:r>
              <a:rPr lang="es-ES" sz="1600" b="0" kern="1200" dirty="0" smtClean="0"/>
              <a:t>La capacidad para influir en el comportamiento de otras personas. (Una de las partes de la negociación puede ejercer más influencia sobre la otra: económica, moral, social,…)</a:t>
            </a:r>
            <a:endParaRPr lang="es-ES" sz="1600" b="0" kern="1200" dirty="0"/>
          </a:p>
        </p:txBody>
      </p:sp>
      <p:sp>
        <p:nvSpPr>
          <p:cNvPr id="25" name="24 Forma libre"/>
          <p:cNvSpPr/>
          <p:nvPr/>
        </p:nvSpPr>
        <p:spPr>
          <a:xfrm>
            <a:off x="395554" y="5589239"/>
            <a:ext cx="2015656" cy="96892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pPr>
            <a:r>
              <a:rPr lang="es-ES" sz="2500" b="1" kern="1200" dirty="0" smtClean="0"/>
              <a:t>Acuerdo</a:t>
            </a:r>
          </a:p>
        </p:txBody>
      </p:sp>
      <p:sp>
        <p:nvSpPr>
          <p:cNvPr id="26" name="25 Forma libre"/>
          <p:cNvSpPr/>
          <p:nvPr/>
        </p:nvSpPr>
        <p:spPr>
          <a:xfrm>
            <a:off x="2419169" y="4544732"/>
            <a:ext cx="6520634" cy="972501"/>
          </a:xfrm>
          <a:custGeom>
            <a:avLst/>
            <a:gdLst>
              <a:gd name="connsiteX0" fmla="*/ 0 w 6520634"/>
              <a:gd name="connsiteY0" fmla="*/ 121563 h 972501"/>
              <a:gd name="connsiteX1" fmla="*/ 6034384 w 6520634"/>
              <a:gd name="connsiteY1" fmla="*/ 121563 h 972501"/>
              <a:gd name="connsiteX2" fmla="*/ 6034384 w 6520634"/>
              <a:gd name="connsiteY2" fmla="*/ 0 h 972501"/>
              <a:gd name="connsiteX3" fmla="*/ 6520634 w 6520634"/>
              <a:gd name="connsiteY3" fmla="*/ 486251 h 972501"/>
              <a:gd name="connsiteX4" fmla="*/ 6034384 w 6520634"/>
              <a:gd name="connsiteY4" fmla="*/ 972501 h 972501"/>
              <a:gd name="connsiteX5" fmla="*/ 6034384 w 6520634"/>
              <a:gd name="connsiteY5" fmla="*/ 850938 h 972501"/>
              <a:gd name="connsiteX6" fmla="*/ 0 w 6520634"/>
              <a:gd name="connsiteY6" fmla="*/ 850938 h 972501"/>
              <a:gd name="connsiteX7" fmla="*/ 0 w 6520634"/>
              <a:gd name="connsiteY7" fmla="*/ 121563 h 9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0634" h="972501">
                <a:moveTo>
                  <a:pt x="0" y="121563"/>
                </a:moveTo>
                <a:lnTo>
                  <a:pt x="6034384" y="121563"/>
                </a:lnTo>
                <a:lnTo>
                  <a:pt x="6034384" y="0"/>
                </a:lnTo>
                <a:lnTo>
                  <a:pt x="6520634" y="486251"/>
                </a:lnTo>
                <a:lnTo>
                  <a:pt x="6034384" y="972501"/>
                </a:lnTo>
                <a:lnTo>
                  <a:pt x="6034384" y="850938"/>
                </a:lnTo>
                <a:lnTo>
                  <a:pt x="0" y="850938"/>
                </a:lnTo>
                <a:lnTo>
                  <a:pt x="0" y="12156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31723" rIns="374848" bIns="131723"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Campo de actuación en que se puede mover cada una de las partes para hacer concesiones a la otra.</a:t>
            </a:r>
            <a:endParaRPr lang="es-ES" sz="1600" kern="1200" dirty="0"/>
          </a:p>
        </p:txBody>
      </p:sp>
      <p:sp>
        <p:nvSpPr>
          <p:cNvPr id="27" name="26 Forma libre"/>
          <p:cNvSpPr/>
          <p:nvPr/>
        </p:nvSpPr>
        <p:spPr>
          <a:xfrm>
            <a:off x="395536" y="4548303"/>
            <a:ext cx="2017626" cy="968926"/>
          </a:xfrm>
          <a:custGeom>
            <a:avLst/>
            <a:gdLst>
              <a:gd name="connsiteX0" fmla="*/ 0 w 2017626"/>
              <a:gd name="connsiteY0" fmla="*/ 161491 h 968926"/>
              <a:gd name="connsiteX1" fmla="*/ 47300 w 2017626"/>
              <a:gd name="connsiteY1" fmla="*/ 47300 h 968926"/>
              <a:gd name="connsiteX2" fmla="*/ 161491 w 2017626"/>
              <a:gd name="connsiteY2" fmla="*/ 1 h 968926"/>
              <a:gd name="connsiteX3" fmla="*/ 1856135 w 2017626"/>
              <a:gd name="connsiteY3" fmla="*/ 0 h 968926"/>
              <a:gd name="connsiteX4" fmla="*/ 1970326 w 2017626"/>
              <a:gd name="connsiteY4" fmla="*/ 47300 h 968926"/>
              <a:gd name="connsiteX5" fmla="*/ 2017625 w 2017626"/>
              <a:gd name="connsiteY5" fmla="*/ 161491 h 968926"/>
              <a:gd name="connsiteX6" fmla="*/ 2017626 w 2017626"/>
              <a:gd name="connsiteY6" fmla="*/ 807435 h 968926"/>
              <a:gd name="connsiteX7" fmla="*/ 1970326 w 2017626"/>
              <a:gd name="connsiteY7" fmla="*/ 921626 h 968926"/>
              <a:gd name="connsiteX8" fmla="*/ 1856135 w 2017626"/>
              <a:gd name="connsiteY8" fmla="*/ 968926 h 968926"/>
              <a:gd name="connsiteX9" fmla="*/ 161491 w 2017626"/>
              <a:gd name="connsiteY9" fmla="*/ 968926 h 968926"/>
              <a:gd name="connsiteX10" fmla="*/ 47300 w 2017626"/>
              <a:gd name="connsiteY10" fmla="*/ 921626 h 968926"/>
              <a:gd name="connsiteX11" fmla="*/ 0 w 2017626"/>
              <a:gd name="connsiteY11" fmla="*/ 807435 h 968926"/>
              <a:gd name="connsiteX12" fmla="*/ 0 w 201762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626" h="968926">
                <a:moveTo>
                  <a:pt x="0" y="161491"/>
                </a:moveTo>
                <a:cubicBezTo>
                  <a:pt x="0" y="118661"/>
                  <a:pt x="17014" y="77585"/>
                  <a:pt x="47300" y="47300"/>
                </a:cubicBezTo>
                <a:cubicBezTo>
                  <a:pt x="77585" y="17015"/>
                  <a:pt x="118661" y="0"/>
                  <a:pt x="161491" y="1"/>
                </a:cubicBezTo>
                <a:lnTo>
                  <a:pt x="1856135" y="0"/>
                </a:lnTo>
                <a:cubicBezTo>
                  <a:pt x="1898965" y="0"/>
                  <a:pt x="1940041" y="17014"/>
                  <a:pt x="1970326" y="47300"/>
                </a:cubicBezTo>
                <a:cubicBezTo>
                  <a:pt x="2000611" y="77585"/>
                  <a:pt x="2017626" y="118661"/>
                  <a:pt x="2017625" y="161491"/>
                </a:cubicBezTo>
                <a:cubicBezTo>
                  <a:pt x="2017625" y="376806"/>
                  <a:pt x="2017626" y="592120"/>
                  <a:pt x="2017626" y="807435"/>
                </a:cubicBezTo>
                <a:cubicBezTo>
                  <a:pt x="2017626" y="850265"/>
                  <a:pt x="2000612" y="891341"/>
                  <a:pt x="1970326" y="921626"/>
                </a:cubicBezTo>
                <a:cubicBezTo>
                  <a:pt x="1940041" y="951911"/>
                  <a:pt x="1898965" y="968926"/>
                  <a:pt x="185613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pPr>
            <a:r>
              <a:rPr lang="es-ES" sz="2500" b="1" kern="1200" dirty="0" smtClean="0"/>
              <a:t>Capacidad de Maniobra</a:t>
            </a:r>
            <a:endParaRPr lang="es-ES" sz="2500" b="1" kern="1200" dirty="0"/>
          </a:p>
        </p:txBody>
      </p:sp>
      <p:sp>
        <p:nvSpPr>
          <p:cNvPr id="16" name="15 CuadroTexto"/>
          <p:cNvSpPr txBox="1"/>
          <p:nvPr/>
        </p:nvSpPr>
        <p:spPr>
          <a:xfrm>
            <a:off x="3707904" y="6527085"/>
            <a:ext cx="3240360" cy="523220"/>
          </a:xfrm>
          <a:prstGeom prst="rect">
            <a:avLst/>
          </a:prstGeom>
          <a:noFill/>
        </p:spPr>
        <p:txBody>
          <a:bodyPr wrap="square" rtlCol="0">
            <a:spAutoFit/>
          </a:bodyPr>
          <a:lstStyle/>
          <a:p>
            <a:r>
              <a:rPr lang="es-ES" sz="1400" dirty="0" smtClean="0"/>
              <a:t>Leer ej. </a:t>
            </a:r>
            <a:r>
              <a:rPr lang="es-ES" sz="1400" dirty="0" err="1" smtClean="0"/>
              <a:t>Pag</a:t>
            </a:r>
            <a:r>
              <a:rPr lang="es-ES" sz="1400" dirty="0" smtClean="0"/>
              <a:t>. 267/ver supuesto pág. 276</a:t>
            </a:r>
          </a:p>
          <a:p>
            <a:endParaRPr lang="es-ES" sz="1400"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ppt_x"/>
                                          </p:val>
                                        </p:tav>
                                        <p:tav tm="100000">
                                          <p:val>
                                            <p:strVal val="#ppt_x"/>
                                          </p:val>
                                        </p:tav>
                                      </p:tavLst>
                                    </p:anim>
                                    <p:anim calcmode="lin" valueType="num">
                                      <p:cBhvr additive="base">
                                        <p:cTn id="8" dur="5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0" fill="hold"/>
                                        <p:tgtEl>
                                          <p:spTgt spid="18"/>
                                        </p:tgtEl>
                                        <p:attrNameLst>
                                          <p:attrName>ppt_x</p:attrName>
                                        </p:attrNameLst>
                                      </p:cBhvr>
                                      <p:tavLst>
                                        <p:tav tm="0">
                                          <p:val>
                                            <p:strVal val="#ppt_x"/>
                                          </p:val>
                                        </p:tav>
                                        <p:tav tm="100000">
                                          <p:val>
                                            <p:strVal val="#ppt_x"/>
                                          </p:val>
                                        </p:tav>
                                      </p:tavLst>
                                    </p:anim>
                                    <p:anim calcmode="lin" valueType="num">
                                      <p:cBhvr additive="base">
                                        <p:cTn id="12"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0" fill="hold"/>
                                        <p:tgtEl>
                                          <p:spTgt spid="21"/>
                                        </p:tgtEl>
                                        <p:attrNameLst>
                                          <p:attrName>ppt_x</p:attrName>
                                        </p:attrNameLst>
                                      </p:cBhvr>
                                      <p:tavLst>
                                        <p:tav tm="0">
                                          <p:val>
                                            <p:strVal val="#ppt_x"/>
                                          </p:val>
                                        </p:tav>
                                        <p:tav tm="100000">
                                          <p:val>
                                            <p:strVal val="#ppt_x"/>
                                          </p:val>
                                        </p:tav>
                                      </p:tavLst>
                                    </p:anim>
                                    <p:anim calcmode="lin" valueType="num">
                                      <p:cBhvr additive="base">
                                        <p:cTn id="18" dur="50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0" fill="hold"/>
                                        <p:tgtEl>
                                          <p:spTgt spid="20"/>
                                        </p:tgtEl>
                                        <p:attrNameLst>
                                          <p:attrName>ppt_x</p:attrName>
                                        </p:attrNameLst>
                                      </p:cBhvr>
                                      <p:tavLst>
                                        <p:tav tm="0">
                                          <p:val>
                                            <p:strVal val="#ppt_x"/>
                                          </p:val>
                                        </p:tav>
                                        <p:tav tm="100000">
                                          <p:val>
                                            <p:strVal val="#ppt_x"/>
                                          </p:val>
                                        </p:tav>
                                      </p:tavLst>
                                    </p:anim>
                                    <p:anim calcmode="lin" valueType="num">
                                      <p:cBhvr additive="base">
                                        <p:cTn id="22"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0" fill="hold"/>
                                        <p:tgtEl>
                                          <p:spTgt spid="23"/>
                                        </p:tgtEl>
                                        <p:attrNameLst>
                                          <p:attrName>ppt_x</p:attrName>
                                        </p:attrNameLst>
                                      </p:cBhvr>
                                      <p:tavLst>
                                        <p:tav tm="0">
                                          <p:val>
                                            <p:strVal val="#ppt_x"/>
                                          </p:val>
                                        </p:tav>
                                        <p:tav tm="100000">
                                          <p:val>
                                            <p:strVal val="#ppt_x"/>
                                          </p:val>
                                        </p:tav>
                                      </p:tavLst>
                                    </p:anim>
                                    <p:anim calcmode="lin" valueType="num">
                                      <p:cBhvr additive="base">
                                        <p:cTn id="28" dur="50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0" fill="hold"/>
                                        <p:tgtEl>
                                          <p:spTgt spid="24"/>
                                        </p:tgtEl>
                                        <p:attrNameLst>
                                          <p:attrName>ppt_x</p:attrName>
                                        </p:attrNameLst>
                                      </p:cBhvr>
                                      <p:tavLst>
                                        <p:tav tm="0">
                                          <p:val>
                                            <p:strVal val="#ppt_x"/>
                                          </p:val>
                                        </p:tav>
                                        <p:tav tm="100000">
                                          <p:val>
                                            <p:strVal val="#ppt_x"/>
                                          </p:val>
                                        </p:tav>
                                      </p:tavLst>
                                    </p:anim>
                                    <p:anim calcmode="lin" valueType="num">
                                      <p:cBhvr additive="base">
                                        <p:cTn id="32" dur="5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0" fill="hold"/>
                                        <p:tgtEl>
                                          <p:spTgt spid="27"/>
                                        </p:tgtEl>
                                        <p:attrNameLst>
                                          <p:attrName>ppt_x</p:attrName>
                                        </p:attrNameLst>
                                      </p:cBhvr>
                                      <p:tavLst>
                                        <p:tav tm="0">
                                          <p:val>
                                            <p:strVal val="#ppt_x"/>
                                          </p:val>
                                        </p:tav>
                                        <p:tav tm="100000">
                                          <p:val>
                                            <p:strVal val="#ppt_x"/>
                                          </p:val>
                                        </p:tav>
                                      </p:tavLst>
                                    </p:anim>
                                    <p:anim calcmode="lin" valueType="num">
                                      <p:cBhvr additive="base">
                                        <p:cTn id="38" dur="5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0" fill="hold"/>
                                        <p:tgtEl>
                                          <p:spTgt spid="26"/>
                                        </p:tgtEl>
                                        <p:attrNameLst>
                                          <p:attrName>ppt_x</p:attrName>
                                        </p:attrNameLst>
                                      </p:cBhvr>
                                      <p:tavLst>
                                        <p:tav tm="0">
                                          <p:val>
                                            <p:strVal val="#ppt_x"/>
                                          </p:val>
                                        </p:tav>
                                        <p:tav tm="100000">
                                          <p:val>
                                            <p:strVal val="#ppt_x"/>
                                          </p:val>
                                        </p:tav>
                                      </p:tavLst>
                                    </p:anim>
                                    <p:anim calcmode="lin" valueType="num">
                                      <p:cBhvr additive="base">
                                        <p:cTn id="42" dur="5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0" fill="hold"/>
                                        <p:tgtEl>
                                          <p:spTgt spid="25"/>
                                        </p:tgtEl>
                                        <p:attrNameLst>
                                          <p:attrName>ppt_x</p:attrName>
                                        </p:attrNameLst>
                                      </p:cBhvr>
                                      <p:tavLst>
                                        <p:tav tm="0">
                                          <p:val>
                                            <p:strVal val="#ppt_x"/>
                                          </p:val>
                                        </p:tav>
                                        <p:tav tm="100000">
                                          <p:val>
                                            <p:strVal val="#ppt_x"/>
                                          </p:val>
                                        </p:tav>
                                      </p:tavLst>
                                    </p:anim>
                                    <p:anim calcmode="lin" valueType="num">
                                      <p:cBhvr additive="base">
                                        <p:cTn id="48" dur="50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0" fill="hold"/>
                                        <p:tgtEl>
                                          <p:spTgt spid="22"/>
                                        </p:tgtEl>
                                        <p:attrNameLst>
                                          <p:attrName>ppt_x</p:attrName>
                                        </p:attrNameLst>
                                      </p:cBhvr>
                                      <p:tavLst>
                                        <p:tav tm="0">
                                          <p:val>
                                            <p:strVal val="#ppt_x"/>
                                          </p:val>
                                        </p:tav>
                                        <p:tav tm="100000">
                                          <p:val>
                                            <p:strVal val="#ppt_x"/>
                                          </p:val>
                                        </p:tav>
                                      </p:tavLst>
                                    </p:anim>
                                    <p:anim calcmode="lin" valueType="num">
                                      <p:cBhvr additive="base">
                                        <p:cTn id="52"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12064"/>
            <a:ext cx="8820472" cy="914400"/>
          </a:xfrm>
        </p:spPr>
        <p:txBody>
          <a:bodyPr/>
          <a:lstStyle/>
          <a:p>
            <a:r>
              <a:rPr lang="es-ES" sz="3500" b="1" dirty="0" smtClean="0">
                <a:solidFill>
                  <a:srgbClr val="FF0000"/>
                </a:solidFill>
              </a:rPr>
              <a:t>*</a:t>
            </a:r>
            <a:r>
              <a:rPr lang="es-ES" sz="3500" dirty="0" smtClean="0"/>
              <a:t>¿Cómo se desarrolla una negociación?</a:t>
            </a:r>
            <a:endParaRPr lang="es-ES" sz="3500" dirty="0"/>
          </a:p>
        </p:txBody>
      </p:sp>
      <p:sp>
        <p:nvSpPr>
          <p:cNvPr id="3" name="2 Marcador de contenido"/>
          <p:cNvSpPr>
            <a:spLocks noGrp="1"/>
          </p:cNvSpPr>
          <p:nvPr>
            <p:ph idx="1"/>
          </p:nvPr>
        </p:nvSpPr>
        <p:spPr>
          <a:xfrm>
            <a:off x="914400" y="1196752"/>
            <a:ext cx="7772400" cy="1584176"/>
          </a:xfrm>
        </p:spPr>
        <p:txBody>
          <a:bodyPr>
            <a:normAutofit fontScale="92500" lnSpcReduction="20000"/>
          </a:bodyPr>
          <a:lstStyle/>
          <a:p>
            <a:r>
              <a:rPr lang="es-ES" b="1" dirty="0" smtClean="0">
                <a:solidFill>
                  <a:srgbClr val="FF0000"/>
                </a:solidFill>
              </a:rPr>
              <a:t>*</a:t>
            </a:r>
            <a:r>
              <a:rPr lang="es-ES" dirty="0" smtClean="0"/>
              <a:t>La negociación es un proceso y, como todo proceso, está compuesto de una serie de etapas sucesivas y ordenadas que deben ir desgranándose.</a:t>
            </a:r>
            <a:endParaRPr lang="es-ES" dirty="0"/>
          </a:p>
        </p:txBody>
      </p:sp>
      <p:graphicFrame>
        <p:nvGraphicFramePr>
          <p:cNvPr id="38" name="37 Diagrama"/>
          <p:cNvGraphicFramePr/>
          <p:nvPr/>
        </p:nvGraphicFramePr>
        <p:xfrm>
          <a:off x="395536" y="2780928"/>
          <a:ext cx="864096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0284" y="497880"/>
            <a:ext cx="7772400" cy="914400"/>
          </a:xfrm>
        </p:spPr>
        <p:txBody>
          <a:bodyPr/>
          <a:lstStyle/>
          <a:p>
            <a:r>
              <a:rPr lang="es-ES" dirty="0" smtClean="0">
                <a:solidFill>
                  <a:srgbClr val="FF0000"/>
                </a:solidFill>
              </a:rPr>
              <a:t>*</a:t>
            </a:r>
            <a:r>
              <a:rPr lang="es-ES" dirty="0" smtClean="0"/>
              <a:t>Etapas/desarrollo</a:t>
            </a:r>
            <a:endParaRPr lang="es-ES" dirty="0"/>
          </a:p>
        </p:txBody>
      </p:sp>
      <p:graphicFrame>
        <p:nvGraphicFramePr>
          <p:cNvPr id="17" name="16 Diagrama"/>
          <p:cNvGraphicFramePr/>
          <p:nvPr/>
        </p:nvGraphicFramePr>
        <p:xfrm>
          <a:off x="2699792" y="2564904"/>
          <a:ext cx="622818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2 Marcador de contenido"/>
          <p:cNvSpPr>
            <a:spLocks noGrp="1"/>
          </p:cNvSpPr>
          <p:nvPr>
            <p:ph idx="1"/>
          </p:nvPr>
        </p:nvSpPr>
        <p:spPr>
          <a:xfrm>
            <a:off x="395536" y="2708920"/>
            <a:ext cx="2808312" cy="266429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lvl="0" algn="ctr" defTabSz="1111250">
              <a:lnSpc>
                <a:spcPct val="90000"/>
              </a:lnSpc>
              <a:spcBef>
                <a:spcPct val="0"/>
              </a:spcBef>
              <a:spcAft>
                <a:spcPct val="35000"/>
              </a:spcAft>
              <a:buNone/>
            </a:pPr>
            <a:r>
              <a:rPr lang="es-ES" sz="3600" b="1" kern="1200" dirty="0" smtClean="0"/>
              <a:t>Preparación</a:t>
            </a:r>
            <a:endParaRPr lang="es-ES" sz="3600" b="1" kern="1200" dirty="0"/>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30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30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3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3000" fill="hold"/>
                                        <p:tgtEl>
                                          <p:spTgt spid="17"/>
                                        </p:tgtEl>
                                        <p:attrNameLst>
                                          <p:attrName>ppt_x</p:attrName>
                                        </p:attrNameLst>
                                      </p:cBhvr>
                                      <p:tavLst>
                                        <p:tav tm="0">
                                          <p:val>
                                            <p:strVal val="#ppt_x"/>
                                          </p:val>
                                        </p:tav>
                                        <p:tav tm="100000">
                                          <p:val>
                                            <p:strVal val="#ppt_x"/>
                                          </p:val>
                                        </p:tav>
                                      </p:tavLst>
                                    </p:anim>
                                    <p:anim calcmode="lin" valueType="num">
                                      <p:cBhvr additive="base">
                                        <p:cTn id="16"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a:t>
            </a:r>
            <a:r>
              <a:rPr lang="es-ES" dirty="0" smtClean="0"/>
              <a:t>Etapas/desarrollo</a:t>
            </a:r>
            <a:endParaRPr lang="es-ES" dirty="0"/>
          </a:p>
        </p:txBody>
      </p:sp>
      <p:graphicFrame>
        <p:nvGraphicFramePr>
          <p:cNvPr id="4" name="3 Diagrama"/>
          <p:cNvGraphicFramePr/>
          <p:nvPr/>
        </p:nvGraphicFramePr>
        <p:xfrm>
          <a:off x="2915816" y="2420888"/>
          <a:ext cx="6048672"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2 Marcador de contenido"/>
          <p:cNvSpPr txBox="1">
            <a:spLocks/>
          </p:cNvSpPr>
          <p:nvPr/>
        </p:nvSpPr>
        <p:spPr>
          <a:xfrm>
            <a:off x="467543" y="2708920"/>
            <a:ext cx="2448272" cy="194421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marL="411480" marR="0" lvl="0" indent="-342900" algn="ctr" defTabSz="1111250" rtl="0" eaLnBrk="1" fontAlgn="auto" latinLnBrk="0" hangingPunct="1">
              <a:lnSpc>
                <a:spcPct val="90000"/>
              </a:lnSpc>
              <a:spcBef>
                <a:spcPct val="0"/>
              </a:spcBef>
              <a:spcAft>
                <a:spcPct val="35000"/>
              </a:spcAft>
              <a:buClr>
                <a:schemeClr val="tx2"/>
              </a:buClr>
              <a:buSzPct val="95000"/>
              <a:buFont typeface="Wingdings"/>
              <a:buNone/>
              <a:tabLst/>
              <a:defRPr/>
            </a:pPr>
            <a:r>
              <a:rPr kumimoji="0" lang="es-ES" sz="3600" b="1" i="0" u="none" strike="noStrike" kern="1200" cap="none" spc="0" normalizeH="0" baseline="0" noProof="0" dirty="0" smtClean="0">
                <a:ln>
                  <a:noFill/>
                </a:ln>
                <a:solidFill>
                  <a:schemeClr val="lt1"/>
                </a:solidFill>
                <a:effectLst/>
                <a:uLnTx/>
                <a:uFillTx/>
                <a:latin typeface="+mn-lt"/>
                <a:ea typeface="+mn-ea"/>
                <a:cs typeface="+mn-cs"/>
              </a:rPr>
              <a:t>Tanteo</a:t>
            </a:r>
            <a:endParaRPr kumimoji="0" lang="es-E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3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3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a:t>
            </a:r>
            <a:r>
              <a:rPr lang="es-ES" dirty="0" smtClean="0"/>
              <a:t>Etapas/desarrollo</a:t>
            </a:r>
            <a:endParaRPr lang="es-ES" dirty="0"/>
          </a:p>
        </p:txBody>
      </p:sp>
      <p:graphicFrame>
        <p:nvGraphicFramePr>
          <p:cNvPr id="16" name="15 Diagrama"/>
          <p:cNvGraphicFramePr/>
          <p:nvPr/>
        </p:nvGraphicFramePr>
        <p:xfrm>
          <a:off x="2987824" y="1772816"/>
          <a:ext cx="590465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2 Marcador de contenido"/>
          <p:cNvSpPr txBox="1">
            <a:spLocks/>
          </p:cNvSpPr>
          <p:nvPr/>
        </p:nvSpPr>
        <p:spPr>
          <a:xfrm>
            <a:off x="467544" y="2204864"/>
            <a:ext cx="2592288" cy="1944216"/>
          </a:xfrm>
          <a:custGeom>
            <a:avLst/>
            <a:gdLst>
              <a:gd name="connsiteX0" fmla="*/ 0 w 2015656"/>
              <a:gd name="connsiteY0" fmla="*/ 161491 h 968926"/>
              <a:gd name="connsiteX1" fmla="*/ 47300 w 2015656"/>
              <a:gd name="connsiteY1" fmla="*/ 47300 h 968926"/>
              <a:gd name="connsiteX2" fmla="*/ 161491 w 2015656"/>
              <a:gd name="connsiteY2" fmla="*/ 1 h 968926"/>
              <a:gd name="connsiteX3" fmla="*/ 1854165 w 2015656"/>
              <a:gd name="connsiteY3" fmla="*/ 0 h 968926"/>
              <a:gd name="connsiteX4" fmla="*/ 1968356 w 2015656"/>
              <a:gd name="connsiteY4" fmla="*/ 47300 h 968926"/>
              <a:gd name="connsiteX5" fmla="*/ 2015655 w 2015656"/>
              <a:gd name="connsiteY5" fmla="*/ 161491 h 968926"/>
              <a:gd name="connsiteX6" fmla="*/ 2015656 w 2015656"/>
              <a:gd name="connsiteY6" fmla="*/ 807435 h 968926"/>
              <a:gd name="connsiteX7" fmla="*/ 1968356 w 2015656"/>
              <a:gd name="connsiteY7" fmla="*/ 921626 h 968926"/>
              <a:gd name="connsiteX8" fmla="*/ 1854165 w 2015656"/>
              <a:gd name="connsiteY8" fmla="*/ 968926 h 968926"/>
              <a:gd name="connsiteX9" fmla="*/ 161491 w 2015656"/>
              <a:gd name="connsiteY9" fmla="*/ 968926 h 968926"/>
              <a:gd name="connsiteX10" fmla="*/ 47300 w 2015656"/>
              <a:gd name="connsiteY10" fmla="*/ 921626 h 968926"/>
              <a:gd name="connsiteX11" fmla="*/ 0 w 2015656"/>
              <a:gd name="connsiteY11" fmla="*/ 807435 h 968926"/>
              <a:gd name="connsiteX12" fmla="*/ 0 w 2015656"/>
              <a:gd name="connsiteY12" fmla="*/ 161491 h 96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5656" h="968926">
                <a:moveTo>
                  <a:pt x="0" y="161491"/>
                </a:moveTo>
                <a:cubicBezTo>
                  <a:pt x="0" y="118661"/>
                  <a:pt x="17014" y="77585"/>
                  <a:pt x="47300" y="47300"/>
                </a:cubicBezTo>
                <a:cubicBezTo>
                  <a:pt x="77585" y="17015"/>
                  <a:pt x="118661" y="0"/>
                  <a:pt x="161491" y="1"/>
                </a:cubicBezTo>
                <a:lnTo>
                  <a:pt x="1854165" y="0"/>
                </a:lnTo>
                <a:cubicBezTo>
                  <a:pt x="1896995" y="0"/>
                  <a:pt x="1938071" y="17014"/>
                  <a:pt x="1968356" y="47300"/>
                </a:cubicBezTo>
                <a:cubicBezTo>
                  <a:pt x="1998641" y="77585"/>
                  <a:pt x="2015656" y="118661"/>
                  <a:pt x="2015655" y="161491"/>
                </a:cubicBezTo>
                <a:cubicBezTo>
                  <a:pt x="2015655" y="376806"/>
                  <a:pt x="2015656" y="592120"/>
                  <a:pt x="2015656" y="807435"/>
                </a:cubicBezTo>
                <a:cubicBezTo>
                  <a:pt x="2015656" y="850265"/>
                  <a:pt x="1998642" y="891341"/>
                  <a:pt x="1968356" y="921626"/>
                </a:cubicBezTo>
                <a:cubicBezTo>
                  <a:pt x="1938071" y="951911"/>
                  <a:pt x="1896995" y="968926"/>
                  <a:pt x="1854165" y="968926"/>
                </a:cubicBezTo>
                <a:lnTo>
                  <a:pt x="161491" y="968926"/>
                </a:lnTo>
                <a:cubicBezTo>
                  <a:pt x="118661" y="968926"/>
                  <a:pt x="77585" y="951912"/>
                  <a:pt x="47300" y="921626"/>
                </a:cubicBezTo>
                <a:cubicBezTo>
                  <a:pt x="17015" y="891341"/>
                  <a:pt x="0" y="850265"/>
                  <a:pt x="0" y="807435"/>
                </a:cubicBezTo>
                <a:lnTo>
                  <a:pt x="0" y="161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49" tIns="94924" rIns="142549" bIns="94924" numCol="1" spcCol="1270" anchor="ctr" anchorCtr="0">
            <a:noAutofit/>
          </a:bodyPr>
          <a:lstStyle/>
          <a:p>
            <a:pPr marL="411480" marR="0" lvl="0" indent="-342900" algn="ctr" defTabSz="1111250" rtl="0" eaLnBrk="1" fontAlgn="auto" latinLnBrk="0" hangingPunct="1">
              <a:lnSpc>
                <a:spcPct val="90000"/>
              </a:lnSpc>
              <a:spcBef>
                <a:spcPct val="0"/>
              </a:spcBef>
              <a:spcAft>
                <a:spcPct val="35000"/>
              </a:spcAft>
              <a:buClr>
                <a:schemeClr val="tx2"/>
              </a:buClr>
              <a:buSzPct val="95000"/>
              <a:buFont typeface="Wingdings"/>
              <a:buNone/>
              <a:tabLst/>
              <a:defRPr/>
            </a:pPr>
            <a:r>
              <a:rPr kumimoji="0" lang="es-ES" sz="3600" b="1" i="0" u="none" strike="noStrike" kern="1200" cap="none" spc="0" normalizeH="0" baseline="0" noProof="0" dirty="0" smtClean="0">
                <a:ln>
                  <a:noFill/>
                </a:ln>
                <a:solidFill>
                  <a:schemeClr val="lt1"/>
                </a:solidFill>
                <a:effectLst/>
                <a:uLnTx/>
                <a:uFillTx/>
                <a:latin typeface="+mn-lt"/>
                <a:ea typeface="+mn-ea"/>
                <a:cs typeface="+mn-cs"/>
              </a:rPr>
              <a:t>Propuestas</a:t>
            </a:r>
            <a:endParaRPr kumimoji="0" lang="es-E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0" fill="hold"/>
                                        <p:tgtEl>
                                          <p:spTgt spid="17"/>
                                        </p:tgtEl>
                                        <p:attrNameLst>
                                          <p:attrName>ppt_x</p:attrName>
                                        </p:attrNameLst>
                                      </p:cBhvr>
                                      <p:tavLst>
                                        <p:tav tm="0">
                                          <p:val>
                                            <p:strVal val="#ppt_x"/>
                                          </p:val>
                                        </p:tav>
                                        <p:tav tm="100000">
                                          <p:val>
                                            <p:strVal val="#ppt_x"/>
                                          </p:val>
                                        </p:tav>
                                      </p:tavLst>
                                    </p:anim>
                                    <p:anim calcmode="lin" valueType="num">
                                      <p:cBhvr additive="base">
                                        <p:cTn id="8" dur="3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0" fill="hold"/>
                                        <p:tgtEl>
                                          <p:spTgt spid="16"/>
                                        </p:tgtEl>
                                        <p:attrNameLst>
                                          <p:attrName>ppt_x</p:attrName>
                                        </p:attrNameLst>
                                      </p:cBhvr>
                                      <p:tavLst>
                                        <p:tav tm="0">
                                          <p:val>
                                            <p:strVal val="#ppt_x"/>
                                          </p:val>
                                        </p:tav>
                                        <p:tav tm="100000">
                                          <p:val>
                                            <p:strVal val="#ppt_x"/>
                                          </p:val>
                                        </p:tav>
                                      </p:tavLst>
                                    </p:anim>
                                    <p:anim calcmode="lin" valueType="num">
                                      <p:cBhvr additive="base">
                                        <p:cTn id="12" dur="3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782</TotalTime>
  <Words>1597</Words>
  <Application>Microsoft Office PowerPoint</Application>
  <PresentationFormat>Presentación en pantalla (4:3)</PresentationFormat>
  <Paragraphs>135</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Metro</vt:lpstr>
      <vt:lpstr>La negociación</vt:lpstr>
      <vt:lpstr>Importancia de la negociación</vt:lpstr>
      <vt:lpstr>La negociación</vt:lpstr>
      <vt:lpstr>¿Qué es la negociación?</vt:lpstr>
      <vt:lpstr>*Elementos básicos de la negociación </vt:lpstr>
      <vt:lpstr>*¿Cómo se desarrolla una negociación?</vt:lpstr>
      <vt:lpstr>*Etapas/desarrollo</vt:lpstr>
      <vt:lpstr>*Etapas/desarrollo</vt:lpstr>
      <vt:lpstr>*Etapas/desarrollo</vt:lpstr>
      <vt:lpstr>*Etapas/desarrollo</vt:lpstr>
      <vt:lpstr>*Etapas/desarrollo</vt:lpstr>
      <vt:lpstr>* Métodos NO judiciales para resolver conflictos</vt:lpstr>
      <vt:lpstr>Diapositiva 13</vt:lpstr>
      <vt:lpstr>Características</vt:lpstr>
      <vt:lpstr>*Conciliación</vt:lpstr>
      <vt:lpstr>Ejemplo de Conciliación</vt:lpstr>
      <vt:lpstr>*Mediación</vt:lpstr>
      <vt:lpstr>Diapositiva 18</vt:lpstr>
      <vt:lpstr>Diapositiva 19</vt:lpstr>
      <vt:lpstr>*Arbitraje</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negociación</dc:title>
  <dc:creator>KT</dc:creator>
  <cp:lastModifiedBy>KT</cp:lastModifiedBy>
  <cp:revision>84</cp:revision>
  <dcterms:created xsi:type="dcterms:W3CDTF">2012-02-20T15:39:10Z</dcterms:created>
  <dcterms:modified xsi:type="dcterms:W3CDTF">2012-02-27T17:02:52Z</dcterms:modified>
</cp:coreProperties>
</file>