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00" r:id="rId3"/>
    <p:sldId id="311" r:id="rId4"/>
    <p:sldId id="312" r:id="rId5"/>
    <p:sldId id="334" r:id="rId6"/>
    <p:sldId id="335" r:id="rId7"/>
    <p:sldId id="272" r:id="rId8"/>
    <p:sldId id="357" r:id="rId9"/>
    <p:sldId id="273" r:id="rId10"/>
    <p:sldId id="315" r:id="rId11"/>
    <p:sldId id="313" r:id="rId12"/>
    <p:sldId id="310" r:id="rId13"/>
    <p:sldId id="307" r:id="rId14"/>
    <p:sldId id="304" r:id="rId15"/>
    <p:sldId id="305" r:id="rId16"/>
    <p:sldId id="283" r:id="rId17"/>
    <p:sldId id="284" r:id="rId18"/>
    <p:sldId id="286" r:id="rId19"/>
    <p:sldId id="287" r:id="rId20"/>
    <p:sldId id="324" r:id="rId21"/>
    <p:sldId id="264" r:id="rId22"/>
    <p:sldId id="323" r:id="rId23"/>
    <p:sldId id="327" r:id="rId24"/>
    <p:sldId id="259" r:id="rId25"/>
    <p:sldId id="260" r:id="rId26"/>
    <p:sldId id="261" r:id="rId27"/>
    <p:sldId id="269" r:id="rId28"/>
    <p:sldId id="270" r:id="rId29"/>
    <p:sldId id="271" r:id="rId30"/>
    <p:sldId id="309" r:id="rId31"/>
    <p:sldId id="266" r:id="rId32"/>
    <p:sldId id="265" r:id="rId33"/>
    <p:sldId id="280" r:id="rId34"/>
    <p:sldId id="279" r:id="rId35"/>
    <p:sldId id="308" r:id="rId36"/>
    <p:sldId id="331" r:id="rId37"/>
    <p:sldId id="281" r:id="rId38"/>
    <p:sldId id="292" r:id="rId39"/>
    <p:sldId id="282" r:id="rId40"/>
    <p:sldId id="318" r:id="rId41"/>
    <p:sldId id="317" r:id="rId42"/>
    <p:sldId id="316" r:id="rId43"/>
    <p:sldId id="285" r:id="rId44"/>
    <p:sldId id="354" r:id="rId45"/>
    <p:sldId id="332" r:id="rId46"/>
    <p:sldId id="288" r:id="rId47"/>
    <p:sldId id="322" r:id="rId48"/>
    <p:sldId id="336" r:id="rId49"/>
    <p:sldId id="333" r:id="rId50"/>
    <p:sldId id="321" r:id="rId51"/>
    <p:sldId id="319" r:id="rId52"/>
    <p:sldId id="350" r:id="rId53"/>
    <p:sldId id="294" r:id="rId54"/>
    <p:sldId id="275" r:id="rId55"/>
    <p:sldId id="276" r:id="rId56"/>
    <p:sldId id="274" r:id="rId57"/>
    <p:sldId id="277" r:id="rId58"/>
    <p:sldId id="326" r:id="rId59"/>
    <p:sldId id="343" r:id="rId60"/>
    <p:sldId id="297" r:id="rId61"/>
    <p:sldId id="320" r:id="rId62"/>
    <p:sldId id="296" r:id="rId63"/>
    <p:sldId id="295" r:id="rId64"/>
    <p:sldId id="325" r:id="rId65"/>
    <p:sldId id="299" r:id="rId66"/>
    <p:sldId id="340" r:id="rId67"/>
    <p:sldId id="341" r:id="rId68"/>
    <p:sldId id="278" r:id="rId69"/>
    <p:sldId id="256" r:id="rId70"/>
    <p:sldId id="257" r:id="rId71"/>
    <p:sldId id="348" r:id="rId72"/>
    <p:sldId id="349" r:id="rId73"/>
    <p:sldId id="268" r:id="rId74"/>
    <p:sldId id="267" r:id="rId75"/>
    <p:sldId id="337" r:id="rId76"/>
    <p:sldId id="339" r:id="rId77"/>
    <p:sldId id="355" r:id="rId78"/>
    <p:sldId id="344" r:id="rId79"/>
    <p:sldId id="345" r:id="rId80"/>
    <p:sldId id="346" r:id="rId81"/>
    <p:sldId id="347" r:id="rId82"/>
    <p:sldId id="293" r:id="rId83"/>
    <p:sldId id="262" r:id="rId84"/>
    <p:sldId id="263" r:id="rId85"/>
    <p:sldId id="298" r:id="rId86"/>
    <p:sldId id="329" r:id="rId87"/>
    <p:sldId id="330" r:id="rId88"/>
    <p:sldId id="301" r:id="rId89"/>
    <p:sldId id="303" r:id="rId90"/>
    <p:sldId id="306" r:id="rId91"/>
    <p:sldId id="302" r:id="rId92"/>
    <p:sldId id="351" r:id="rId93"/>
    <p:sldId id="356" r:id="rId94"/>
    <p:sldId id="314" r:id="rId95"/>
    <p:sldId id="352" r:id="rId96"/>
    <p:sldId id="358" r:id="rId97"/>
    <p:sldId id="360" r:id="rId98"/>
    <p:sldId id="353" r:id="rId99"/>
    <p:sldId id="359" r:id="rId100"/>
    <p:sldId id="361" r:id="rId101"/>
    <p:sldId id="364" r:id="rId10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2" autoAdjust="0"/>
    <p:restoredTop sz="94660"/>
  </p:normalViewPr>
  <p:slideViewPr>
    <p:cSldViewPr>
      <p:cViewPr>
        <p:scale>
          <a:sx n="70" d="100"/>
          <a:sy n="70" d="100"/>
        </p:scale>
        <p:origin x="-103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BB22-E0FE-4EF1-82D4-D80AEB902AA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B69F5-4332-49A6-B4C6-A44504CE1559}" type="datetimeFigureOut">
              <a:rPr lang="es-CL" smtClean="0"/>
              <a:pPr/>
              <a:t>21-03-2012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 rot="16200000">
            <a:off x="4697760" y="2367136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 smtClean="0"/>
              <a:t>Taller Elemental 2011     Escuela de Diseño Industrial     Universidad del Bío Bío</a:t>
            </a:r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://www.nexa.cl/ingles/escena1.htm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tronco_vie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39552" y="2204864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itchFamily="34" charset="0"/>
                <a:cs typeface="Aharoni" pitchFamily="2" charset="-79"/>
              </a:rPr>
              <a:t>La MADERA</a:t>
            </a:r>
            <a:endParaRPr lang="es-C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madera_une_1.png"/>
          <p:cNvPicPr>
            <a:picLocks noChangeAspect="1" noChangeArrowheads="1"/>
          </p:cNvPicPr>
          <p:nvPr/>
        </p:nvPicPr>
        <p:blipFill>
          <a:blip r:embed="rId2" cstate="print"/>
          <a:srcRect r="5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 rot="19656179">
            <a:off x="3176692" y="2972318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ARQUITECTÓNICA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67780" y="176815"/>
            <a:ext cx="610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EL ENCARGO   MP2</a:t>
            </a:r>
            <a:endParaRPr lang="es-C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980728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Tema: Construcción en Madera</a:t>
            </a:r>
            <a:endPara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520" y="141277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Caso: Contenedor</a:t>
            </a:r>
            <a:endPara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2204864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Requerimientos:</a:t>
            </a:r>
          </a:p>
          <a:p>
            <a:endParaRPr lang="es-C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Madera sólida (listones de 1’ X 1’).</a:t>
            </a:r>
          </a:p>
          <a:p>
            <a:pPr>
              <a:buFontTx/>
              <a:buChar char="-"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Adhesivo PVA (Cola fría).</a:t>
            </a:r>
          </a:p>
          <a:p>
            <a:pPr>
              <a:buFontTx/>
              <a:buChar char="-"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Medida máxima de una de las dimensiones 30 cm. </a:t>
            </a:r>
          </a:p>
          <a:p>
            <a:pPr>
              <a:buFontTx/>
              <a:buChar char="-"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Relación armónica entre lo contenido y el contenedor.</a:t>
            </a:r>
          </a:p>
          <a:p>
            <a:pPr>
              <a:buFontTx/>
              <a:buChar char="-"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Observaciones constructivas de elementos estructurados, o compuestos bajo una ley formal, se revisará en bitácora.</a:t>
            </a:r>
          </a:p>
          <a:p>
            <a:endPara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5536" y="550794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OBSERVACIÓN CONSTRUCTIVA que </a:t>
            </a:r>
            <a:r>
              <a:rPr lang="es-C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dá</a:t>
            </a:r>
            <a:r>
              <a:rPr lang="es-C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apellido al CONTENER.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95536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Entrega: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5536" y="98072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Viernes 15 Abril      9:30 hrs.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219557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Lunes 11 Abril       9:30 hrs.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536" y="152717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Correcciones: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5536" y="2627620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Martes 12 Abril     15:00 hrs.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5536" y="305966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Jueves 14 Abril     9:30 hrs.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95536" y="3707740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Presentación individual calificada, entrega pública ante el Taller, evidenciando verbalmente las cualidades propias y la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Conceptualización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del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CONTENER.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Izaúl Parra Piérart\Pictures\Objetos vinculo madera\IMG_0011-590x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49"/>
            <a:ext cx="9144000" cy="685025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940152" y="190381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ARTÍSTICA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Izaúl Parra Piérart\Pictures\Objetos vinculo madera\li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940152" y="18864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OBJETUAL</a:t>
            </a:r>
            <a:endParaRPr lang="es-C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:\Users\Izaúl Parra Piérart\Pictures\Objetos vinculo madera\modus-operandi-by-matylda-krzykowsk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23528" y="190381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INDUSTRIAL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zaúl Parra Piérart\Pictures\Objetos vinculo madera\piso-de-madera-natural-listones-curvos.jpg"/>
          <p:cNvPicPr>
            <a:picLocks noChangeAspect="1" noChangeArrowheads="1"/>
          </p:cNvPicPr>
          <p:nvPr/>
        </p:nvPicPr>
        <p:blipFill>
          <a:blip r:embed="rId2" cstate="print"/>
          <a:srcRect t="27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012160" y="60212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ESTÉTICA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piso-de-madera-natural.jpg"/>
          <p:cNvPicPr>
            <a:picLocks noChangeAspect="1" noChangeArrowheads="1"/>
          </p:cNvPicPr>
          <p:nvPr/>
        </p:nvPicPr>
        <p:blipFill>
          <a:blip r:embed="rId2" cstate="print"/>
          <a:srcRect t="5839"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012160" y="60212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ESTÉTICA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zaúl Parra Piérart\Pictures\Objetos vinculo madera\visionofdryboards0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 rot="16200000">
            <a:off x="-1331786" y="191770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ESCULTÓRICA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Izaúl Parra Piérart\Pictures\Objetos vinculo madera\visionofdryboards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 rot="16200000">
            <a:off x="-1331786" y="191770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ESCULTÓRICA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visionofdryboards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2122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95536" y="33265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ESCULTÓRICA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zaúl Parra Piérart\Pictures\Objetos vinculo madera\visionofdryboards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95536" y="33265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ESCULTÓRICA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timthumb.ph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23528" y="260648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El VÍNCULO</a:t>
            </a:r>
            <a:endParaRPr lang="es-C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Izaúl Parra Piérart\Pictures\Objetos vinculo madera\2009_03_28_mushroom04.JPG"/>
          <p:cNvPicPr>
            <a:picLocks noChangeAspect="1" noChangeArrowheads="1"/>
          </p:cNvPicPr>
          <p:nvPr/>
        </p:nvPicPr>
        <p:blipFill>
          <a:blip r:embed="rId2" cstate="print"/>
          <a:srcRect l="7018" r="3865"/>
          <a:stretch>
            <a:fillRect/>
          </a:stretch>
        </p:blipFill>
        <p:spPr bwMode="auto">
          <a:xfrm>
            <a:off x="0" y="-25399"/>
            <a:ext cx="9144000" cy="688339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95536" y="595102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ÚTIL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zaúl Parra Piérart\Pictures\Objetos vinculo madera\2009_03_28_mushroom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95536" y="595102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ÚTIL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Izaúl Parra Piérart\Pictures\Objetos vinculo madera\2009_03_28_mushroom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95536" y="595102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ÚTIL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Izaúl Parra Piérart\Pictures\Objetos vinculo madera\altavoces-madera.jpg"/>
          <p:cNvPicPr>
            <a:picLocks noChangeAspect="1" noChangeArrowheads="1"/>
          </p:cNvPicPr>
          <p:nvPr/>
        </p:nvPicPr>
        <p:blipFill>
          <a:blip r:embed="rId2" cstate="print"/>
          <a:srcRect t="10340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 rot="20780896">
            <a:off x="1403648" y="220486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RÚSTICO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3 CuadroTexto"/>
          <p:cNvSpPr txBox="1"/>
          <p:nvPr/>
        </p:nvSpPr>
        <p:spPr>
          <a:xfrm rot="20112306">
            <a:off x="3472078" y="515393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MODERNO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zaúl Parra Piérart\Pictures\Objetos vinculo madera\005.jpg"/>
          <p:cNvPicPr>
            <a:picLocks noChangeAspect="1" noChangeArrowheads="1"/>
          </p:cNvPicPr>
          <p:nvPr/>
        </p:nvPicPr>
        <p:blipFill>
          <a:blip r:embed="rId2" cstate="print"/>
          <a:srcRect l="23283" r="22671"/>
          <a:stretch>
            <a:fillRect/>
          </a:stretch>
        </p:blipFill>
        <p:spPr bwMode="auto">
          <a:xfrm flipH="1">
            <a:off x="4716016" y="-18733"/>
            <a:ext cx="4427984" cy="6876733"/>
          </a:xfrm>
          <a:prstGeom prst="rect">
            <a:avLst/>
          </a:prstGeom>
          <a:noFill/>
        </p:spPr>
      </p:pic>
      <p:pic>
        <p:nvPicPr>
          <p:cNvPr id="7" name="Picture 3" descr="C:\Users\Izaúl Parra Piérart\Pictures\Objetos vinculo madera\0003.jpg"/>
          <p:cNvPicPr>
            <a:picLocks noChangeAspect="1" noChangeArrowheads="1"/>
          </p:cNvPicPr>
          <p:nvPr/>
        </p:nvPicPr>
        <p:blipFill>
          <a:blip r:embed="rId3" cstate="print"/>
          <a:srcRect l="37218" r="17423"/>
          <a:stretch>
            <a:fillRect/>
          </a:stretch>
        </p:blipFill>
        <p:spPr bwMode="auto">
          <a:xfrm>
            <a:off x="0" y="0"/>
            <a:ext cx="4680520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 rot="20780896">
            <a:off x="3724165" y="291312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DISEÑO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0002.jpg"/>
          <p:cNvPicPr>
            <a:picLocks noChangeAspect="1" noChangeArrowheads="1"/>
          </p:cNvPicPr>
          <p:nvPr/>
        </p:nvPicPr>
        <p:blipFill>
          <a:blip r:embed="rId2" cstate="print"/>
          <a:srcRect l="10569" r="3097" b="4808"/>
          <a:stretch>
            <a:fillRect/>
          </a:stretch>
        </p:blipFill>
        <p:spPr bwMode="auto">
          <a:xfrm>
            <a:off x="0" y="3123102"/>
            <a:ext cx="5004048" cy="3734898"/>
          </a:xfrm>
          <a:prstGeom prst="rect">
            <a:avLst/>
          </a:prstGeom>
          <a:noFill/>
        </p:spPr>
      </p:pic>
      <p:pic>
        <p:nvPicPr>
          <p:cNvPr id="5" name="Picture 6" descr="C:\Users\Izaúl Parra Piérart\Pictures\Objetos vinculo madera\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095" y="0"/>
            <a:ext cx="4350905" cy="321297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67780" y="176815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MINIMALISTA</a:t>
            </a:r>
            <a:endParaRPr lang="es-C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zaúl Parra Piérart\Pictures\Objetos vinculo madera\2009_03_04_Barnacle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34000" y="3905250"/>
            <a:ext cx="3810000" cy="2952750"/>
          </a:xfrm>
          <a:prstGeom prst="rect">
            <a:avLst/>
          </a:prstGeom>
          <a:noFill/>
        </p:spPr>
      </p:pic>
      <p:pic>
        <p:nvPicPr>
          <p:cNvPr id="3076" name="Picture 4" descr="C:\Users\Izaúl Parra Piérart\Pictures\Objetos vinculo madera\2009_03_04_Barnacl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3810000" cy="2314575"/>
          </a:xfrm>
          <a:prstGeom prst="rect">
            <a:avLst/>
          </a:prstGeom>
          <a:noFill/>
        </p:spPr>
      </p:pic>
      <p:pic>
        <p:nvPicPr>
          <p:cNvPr id="3074" name="Picture 2" descr="C:\Users\Izaúl Parra Piérart\Pictures\Objetos vinculo madera\2009_03_04_Barnacl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49380"/>
            <a:ext cx="5724128" cy="422154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67780" y="17681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INNOVADOR</a:t>
            </a:r>
            <a:endParaRPr lang="es-C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Izaúl Parra Piérart\Pictures\Objetos vinculo madera\stool-lef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7677" y="0"/>
            <a:ext cx="4886324" cy="6858000"/>
          </a:xfrm>
          <a:prstGeom prst="rect">
            <a:avLst/>
          </a:prstGeom>
          <a:noFill/>
        </p:spPr>
      </p:pic>
      <p:pic>
        <p:nvPicPr>
          <p:cNvPr id="8197" name="Picture 5" descr="C:\Users\Izaúl Parra Piérart\Pictures\Objetos vinculo madera\stool-half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571999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67780" y="17681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SUMATORIA</a:t>
            </a:r>
            <a:endParaRPr lang="es-C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zaúl Parra Piérart\Pictures\Objetos vinculo madera\stool-righ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1" cy="6885384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 rot="19407933">
            <a:off x="3968607" y="4008949"/>
            <a:ext cx="4248472" cy="830997"/>
          </a:xfrm>
          <a:custGeom>
            <a:avLst/>
            <a:gdLst>
              <a:gd name="connsiteX0" fmla="*/ 0 w 4248472"/>
              <a:gd name="connsiteY0" fmla="*/ 0 h 830997"/>
              <a:gd name="connsiteX1" fmla="*/ 4248472 w 4248472"/>
              <a:gd name="connsiteY1" fmla="*/ 0 h 830997"/>
              <a:gd name="connsiteX2" fmla="*/ 4248472 w 4248472"/>
              <a:gd name="connsiteY2" fmla="*/ 830997 h 830997"/>
              <a:gd name="connsiteX3" fmla="*/ 0 w 4248472"/>
              <a:gd name="connsiteY3" fmla="*/ 830997 h 830997"/>
              <a:gd name="connsiteX4" fmla="*/ 0 w 4248472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830997">
                <a:moveTo>
                  <a:pt x="0" y="0"/>
                </a:moveTo>
                <a:lnTo>
                  <a:pt x="4248472" y="0"/>
                </a:lnTo>
                <a:lnTo>
                  <a:pt x="4248472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s-CL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UNIDAD</a:t>
            </a:r>
            <a:endParaRPr lang="es-C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stool-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67780" y="17681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SOLIDA</a:t>
            </a:r>
            <a:endParaRPr lang="es-C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Izaúl Parra Piérart\Pictures\Objetos vinculo madera\IMG_2209-590x885.jpg"/>
          <p:cNvPicPr>
            <a:picLocks noChangeAspect="1" noChangeArrowheads="1"/>
          </p:cNvPicPr>
          <p:nvPr/>
        </p:nvPicPr>
        <p:blipFill>
          <a:blip r:embed="rId2" cstate="print"/>
          <a:srcRect t="26900"/>
          <a:stretch>
            <a:fillRect/>
          </a:stretch>
        </p:blipFill>
        <p:spPr bwMode="auto">
          <a:xfrm>
            <a:off x="0" y="0"/>
            <a:ext cx="5940152" cy="6857999"/>
          </a:xfrm>
          <a:prstGeom prst="rect">
            <a:avLst/>
          </a:prstGeom>
          <a:noFill/>
        </p:spPr>
      </p:pic>
      <p:pic>
        <p:nvPicPr>
          <p:cNvPr id="3" name="Picture 10" descr="C:\Users\Izaúl Parra Piérart\Pictures\Objetos vinculo madera\IMG_2222-590x939.jpg"/>
          <p:cNvPicPr>
            <a:picLocks noChangeAspect="1" noChangeArrowheads="1"/>
          </p:cNvPicPr>
          <p:nvPr/>
        </p:nvPicPr>
        <p:blipFill>
          <a:blip r:embed="rId3" cstate="print"/>
          <a:srcRect l="21207" t="8550" r="23696" b="7720"/>
          <a:stretch>
            <a:fillRect/>
          </a:stretch>
        </p:blipFill>
        <p:spPr bwMode="auto">
          <a:xfrm>
            <a:off x="5868144" y="0"/>
            <a:ext cx="3275855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 rot="16200000">
            <a:off x="-2598675" y="3335995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SUMATORIA</a:t>
            </a:r>
            <a:endParaRPr lang="es-CL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C:\Users\Izaúl Parra Piérart\Pictures\Objetos vinculo madera\aperto_030209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85"/>
            <a:ext cx="5148064" cy="6864085"/>
          </a:xfrm>
          <a:prstGeom prst="rect">
            <a:avLst/>
          </a:prstGeom>
          <a:noFill/>
        </p:spPr>
      </p:pic>
      <p:pic>
        <p:nvPicPr>
          <p:cNvPr id="21519" name="Picture 15" descr="C:\Users\Izaúl Parra Piérart\Pictures\Objetos vinculo madera\aperto_030209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19942"/>
            <a:ext cx="3995936" cy="5238058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Izaúl Parra Piérart\Pictures\Objetos vinculo madera\1294317731-spring-wood-chair-2.jpg"/>
          <p:cNvPicPr>
            <a:picLocks noChangeAspect="1" noChangeArrowheads="1"/>
          </p:cNvPicPr>
          <p:nvPr/>
        </p:nvPicPr>
        <p:blipFill>
          <a:blip r:embed="rId2" cstate="print"/>
          <a:srcRect t="38310"/>
          <a:stretch>
            <a:fillRect/>
          </a:stretch>
        </p:blipFill>
        <p:spPr bwMode="auto">
          <a:xfrm>
            <a:off x="3131840" y="2491337"/>
            <a:ext cx="6012160" cy="4366663"/>
          </a:xfrm>
          <a:prstGeom prst="rect">
            <a:avLst/>
          </a:prstGeom>
          <a:noFill/>
        </p:spPr>
      </p:pic>
      <p:pic>
        <p:nvPicPr>
          <p:cNvPr id="5" name="Picture 5" descr="C:\Users\Izaúl Parra Piérart\Pictures\Objetos vinculo madera\1294317731-spring-wood-chair-2.jpg"/>
          <p:cNvPicPr>
            <a:picLocks noChangeAspect="1" noChangeArrowheads="1"/>
          </p:cNvPicPr>
          <p:nvPr/>
        </p:nvPicPr>
        <p:blipFill>
          <a:blip r:embed="rId2" cstate="print"/>
          <a:srcRect l="50173" r="2662" b="61690"/>
          <a:stretch>
            <a:fillRect/>
          </a:stretch>
        </p:blipFill>
        <p:spPr bwMode="auto">
          <a:xfrm>
            <a:off x="0" y="2554611"/>
            <a:ext cx="4499992" cy="4303389"/>
          </a:xfrm>
          <a:prstGeom prst="rect">
            <a:avLst/>
          </a:prstGeom>
          <a:noFill/>
        </p:spPr>
      </p:pic>
      <p:pic>
        <p:nvPicPr>
          <p:cNvPr id="3" name="Picture 5" descr="C:\Users\Izaúl Parra Piérart\Pictures\Objetos vinculo madera\1294317731-spring-wood-chair-2.jpg"/>
          <p:cNvPicPr>
            <a:picLocks noChangeAspect="1" noChangeArrowheads="1"/>
          </p:cNvPicPr>
          <p:nvPr/>
        </p:nvPicPr>
        <p:blipFill>
          <a:blip r:embed="rId2" cstate="print"/>
          <a:srcRect r="52197" b="58360"/>
          <a:stretch>
            <a:fillRect/>
          </a:stretch>
        </p:blipFill>
        <p:spPr bwMode="auto">
          <a:xfrm>
            <a:off x="3131841" y="0"/>
            <a:ext cx="2880320" cy="2953945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1294251079-dzn-spring-wood-by-carolien-lar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8254"/>
            <a:ext cx="6876256" cy="687625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 rot="487822">
            <a:off x="2627784" y="1898669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FLEXIBLE</a:t>
            </a:r>
            <a:endParaRPr lang="es-C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Izaúl Parra Piérart\Pictures\Objetos vinculo madera\2009_06_30_fl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34680" y="613849"/>
            <a:ext cx="7309320" cy="6244151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zaúl Parra Piérart\Pictures\Objetos vinculo madera\flop¡.JPG"/>
          <p:cNvPicPr>
            <a:picLocks noChangeAspect="1" noChangeArrowheads="1"/>
          </p:cNvPicPr>
          <p:nvPr/>
        </p:nvPicPr>
        <p:blipFill>
          <a:blip r:embed="rId2" cstate="print"/>
          <a:srcRect l="8604" r="7512"/>
          <a:stretch>
            <a:fillRect/>
          </a:stretch>
        </p:blipFill>
        <p:spPr bwMode="auto">
          <a:xfrm>
            <a:off x="0" y="1887395"/>
            <a:ext cx="2387725" cy="3103280"/>
          </a:xfrm>
          <a:prstGeom prst="rect">
            <a:avLst/>
          </a:prstGeom>
          <a:noFill/>
        </p:spPr>
      </p:pic>
      <p:pic>
        <p:nvPicPr>
          <p:cNvPr id="12291" name="Picture 3" descr="C:\Users\Izaúl Parra Piérart\Pictures\Objetos vinculo madera\flop¡4.JPG"/>
          <p:cNvPicPr>
            <a:picLocks noChangeAspect="1" noChangeArrowheads="1"/>
          </p:cNvPicPr>
          <p:nvPr/>
        </p:nvPicPr>
        <p:blipFill>
          <a:blip r:embed="rId3" cstate="print"/>
          <a:srcRect l="6249" r="10431"/>
          <a:stretch>
            <a:fillRect/>
          </a:stretch>
        </p:blipFill>
        <p:spPr bwMode="auto">
          <a:xfrm>
            <a:off x="2555099" y="1988840"/>
            <a:ext cx="2448949" cy="3138949"/>
          </a:xfrm>
          <a:prstGeom prst="rect">
            <a:avLst/>
          </a:prstGeom>
          <a:noFill/>
        </p:spPr>
      </p:pic>
      <p:pic>
        <p:nvPicPr>
          <p:cNvPr id="12292" name="Picture 4" descr="C:\Users\Izaúl Parra Piérart\Pictures\Objetos vinculo madera\flop¡5.JPG"/>
          <p:cNvPicPr>
            <a:picLocks noChangeAspect="1" noChangeArrowheads="1"/>
          </p:cNvPicPr>
          <p:nvPr/>
        </p:nvPicPr>
        <p:blipFill>
          <a:blip r:embed="rId4" cstate="print"/>
          <a:srcRect l="12330" r="11221"/>
          <a:stretch>
            <a:fillRect/>
          </a:stretch>
        </p:blipFill>
        <p:spPr bwMode="auto">
          <a:xfrm>
            <a:off x="5266352" y="1844824"/>
            <a:ext cx="1897936" cy="3160352"/>
          </a:xfrm>
          <a:prstGeom prst="rect">
            <a:avLst/>
          </a:prstGeom>
          <a:noFill/>
        </p:spPr>
      </p:pic>
      <p:pic>
        <p:nvPicPr>
          <p:cNvPr id="12296" name="Picture 8" descr="C:\Users\Izaúl Parra Piérart\Pictures\Objetos vinculo madera\2009_06_30_flop3.jpg"/>
          <p:cNvPicPr>
            <a:picLocks noChangeAspect="1" noChangeArrowheads="1"/>
          </p:cNvPicPr>
          <p:nvPr/>
        </p:nvPicPr>
        <p:blipFill>
          <a:blip r:embed="rId5" cstate="print"/>
          <a:srcRect l="25360" r="17941"/>
          <a:stretch>
            <a:fillRect/>
          </a:stretch>
        </p:blipFill>
        <p:spPr bwMode="auto">
          <a:xfrm>
            <a:off x="7307288" y="1916832"/>
            <a:ext cx="1836712" cy="2729191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Izaúl Parra Piérart\Pictures\Objetos vinculo madera\corean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694490" y="1381567"/>
            <a:ext cx="6831077" cy="4067944"/>
          </a:xfrm>
          <a:prstGeom prst="rect">
            <a:avLst/>
          </a:prstGeom>
          <a:noFill/>
        </p:spPr>
      </p:pic>
      <p:pic>
        <p:nvPicPr>
          <p:cNvPr id="20484" name="Picture 4" descr="C:\Users\Izaúl Parra Piérart\Pictures\Objetos vinculo madera\coretable.jpg"/>
          <p:cNvPicPr>
            <a:picLocks noChangeAspect="1" noChangeArrowheads="1"/>
          </p:cNvPicPr>
          <p:nvPr/>
        </p:nvPicPr>
        <p:blipFill>
          <a:blip r:embed="rId3" cstate="print"/>
          <a:srcRect l="10210" r="5189"/>
          <a:stretch>
            <a:fillRect/>
          </a:stretch>
        </p:blipFill>
        <p:spPr bwMode="auto">
          <a:xfrm>
            <a:off x="0" y="3284985"/>
            <a:ext cx="5076056" cy="3573016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armchairdet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zaúl Parra Piérart\Pictures\Objetos vinculo madera\upstool.jpg"/>
          <p:cNvPicPr>
            <a:picLocks noChangeAspect="1" noChangeArrowheads="1"/>
          </p:cNvPicPr>
          <p:nvPr/>
        </p:nvPicPr>
        <p:blipFill>
          <a:blip r:embed="rId2" cstate="print"/>
          <a:srcRect l="21652" r="18292"/>
          <a:stretch>
            <a:fillRect/>
          </a:stretch>
        </p:blipFill>
        <p:spPr bwMode="auto">
          <a:xfrm>
            <a:off x="539552" y="1268760"/>
            <a:ext cx="4248472" cy="4212737"/>
          </a:xfrm>
          <a:prstGeom prst="rect">
            <a:avLst/>
          </a:prstGeom>
          <a:noFill/>
        </p:spPr>
      </p:pic>
      <p:pic>
        <p:nvPicPr>
          <p:cNvPr id="13315" name="Picture 3" descr="C:\Users\Izaúl Parra Piérart\Pictures\Objetos vinculo madera\upstool_ha.jpg"/>
          <p:cNvPicPr>
            <a:picLocks noChangeAspect="1" noChangeArrowheads="1"/>
          </p:cNvPicPr>
          <p:nvPr/>
        </p:nvPicPr>
        <p:blipFill>
          <a:blip r:embed="rId3" cstate="print"/>
          <a:srcRect l="22930" r="29025"/>
          <a:stretch>
            <a:fillRect/>
          </a:stretch>
        </p:blipFill>
        <p:spPr bwMode="auto">
          <a:xfrm>
            <a:off x="5148064" y="1124744"/>
            <a:ext cx="3398778" cy="4212738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C:\Users\Izaúl Parra Piérart\Pictures\Objetos vinculo madera\perchas-de-madera-laminada-perchas-nuevas-fabricante-con-garant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708920"/>
            <a:ext cx="6080146" cy="367240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67780" y="17681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LAMINADO</a:t>
            </a:r>
            <a:endParaRPr lang="es-C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Izaúl Parra Piérart\Pictures\Objetos vinculo madera\vage_scal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02871" cy="3933056"/>
          </a:xfrm>
          <a:prstGeom prst="rect">
            <a:avLst/>
          </a:prstGeom>
          <a:noFill/>
        </p:spPr>
      </p:pic>
      <p:pic>
        <p:nvPicPr>
          <p:cNvPr id="14339" name="Picture 3" descr="C:\Users\Izaúl Parra Piérart\Pictures\Objetos vinculo madera\vage_scale_moder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3612785"/>
            <a:ext cx="4788024" cy="3245216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8" descr="C:\Users\Izaúl Parra Piérart\Pictures\Objetos vinculo madera\IMG_2199-590x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608512" cy="685800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 rot="16200000">
            <a:off x="-2552508" y="3289829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CONJUNTO</a:t>
            </a:r>
            <a:endParaRPr lang="es-C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Izaúl Parra Piérart\Pictures\Objetos vinculo madera\flap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040"/>
            <a:ext cx="4788024" cy="6267959"/>
          </a:xfrm>
          <a:prstGeom prst="rect">
            <a:avLst/>
          </a:prstGeom>
          <a:noFill/>
        </p:spPr>
      </p:pic>
      <p:pic>
        <p:nvPicPr>
          <p:cNvPr id="3" name="Picture 10" descr="C:\Users\Izaúl Parra Piérart\Pictures\Objetos vinculo madera\flap04.jpg"/>
          <p:cNvPicPr>
            <a:picLocks noChangeAspect="1" noChangeArrowheads="1"/>
          </p:cNvPicPr>
          <p:nvPr/>
        </p:nvPicPr>
        <p:blipFill>
          <a:blip r:embed="rId3" cstate="print"/>
          <a:srcRect l="15476" r="8925"/>
          <a:stretch>
            <a:fillRect/>
          </a:stretch>
        </p:blipFill>
        <p:spPr bwMode="auto">
          <a:xfrm>
            <a:off x="4644008" y="580869"/>
            <a:ext cx="4499992" cy="6277132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Izaúl Parra Piérart\Pictures\Objetos vinculo madera\flap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829577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zaúl Parra Piérart\Pictures\Objetos vinculo madera\madera_si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zaúl Parra Piérart\Pictures\Objetos vinculo madera\www.evoluz.cl.jpg"/>
          <p:cNvPicPr>
            <a:picLocks noChangeAspect="1" noChangeArrowheads="1"/>
          </p:cNvPicPr>
          <p:nvPr/>
        </p:nvPicPr>
        <p:blipFill>
          <a:blip r:embed="rId2" cstate="print"/>
          <a:srcRect t="14675" b="439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Izaúl Parra Piérart\Pictures\Objetos vinculo madera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zaúl Parra Piérart\Pictures\Objetos vinculo madera\bañera-madera-tina.jpg"/>
          <p:cNvPicPr>
            <a:picLocks noChangeAspect="1" noChangeArrowheads="1"/>
          </p:cNvPicPr>
          <p:nvPr/>
        </p:nvPicPr>
        <p:blipFill>
          <a:blip r:embed="rId2" cstate="print"/>
          <a:srcRect l="5997" r="43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Izaúl Parra Piérart\Pictures\Objetos vinculo madera\tina_ba_era.jpg"/>
          <p:cNvPicPr>
            <a:picLocks noChangeAspect="1" noChangeArrowheads="1"/>
          </p:cNvPicPr>
          <p:nvPr/>
        </p:nvPicPr>
        <p:blipFill>
          <a:blip r:embed="rId2" cstate="print"/>
          <a:srcRect t="18500" b="14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chair-woodblocks.jpg"/>
          <p:cNvPicPr>
            <a:picLocks noChangeAspect="1" noChangeArrowheads="1"/>
          </p:cNvPicPr>
          <p:nvPr/>
        </p:nvPicPr>
        <p:blipFill>
          <a:blip r:embed="rId2" cstate="print"/>
          <a:srcRect b="9091"/>
          <a:stretch>
            <a:fillRect/>
          </a:stretch>
        </p:blipFill>
        <p:spPr bwMode="auto">
          <a:xfrm>
            <a:off x="0" y="0"/>
            <a:ext cx="57721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zaúl Parra Piérart\Pictures\Objetos vinculo madera\2009_08_29_bow-wow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76672"/>
            <a:ext cx="5940152" cy="594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brancusi_in-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Izaúl Parra Piérart\Pictures\Objetos vinculo madera\1-590x786.jpg"/>
          <p:cNvPicPr>
            <a:picLocks noChangeAspect="1" noChangeArrowheads="1"/>
          </p:cNvPicPr>
          <p:nvPr/>
        </p:nvPicPr>
        <p:blipFill>
          <a:blip r:embed="rId2" cstate="print"/>
          <a:srcRect r="10034"/>
          <a:stretch>
            <a:fillRect/>
          </a:stretch>
        </p:blipFill>
        <p:spPr bwMode="auto">
          <a:xfrm flipH="1">
            <a:off x="0" y="0"/>
            <a:ext cx="4519436" cy="6858000"/>
          </a:xfrm>
          <a:prstGeom prst="rect">
            <a:avLst/>
          </a:prstGeom>
          <a:noFill/>
        </p:spPr>
      </p:pic>
      <p:pic>
        <p:nvPicPr>
          <p:cNvPr id="22532" name="Picture 4" descr="C:\Users\Izaúl Parra Piérart\Pictures\Objetos vinculo madera\10-590x786.jpg"/>
          <p:cNvPicPr>
            <a:picLocks noChangeAspect="1" noChangeArrowheads="1"/>
          </p:cNvPicPr>
          <p:nvPr/>
        </p:nvPicPr>
        <p:blipFill>
          <a:blip r:embed="rId3" cstate="print"/>
          <a:srcRect r="9082"/>
          <a:stretch>
            <a:fillRect/>
          </a:stretch>
        </p:blipFill>
        <p:spPr bwMode="auto">
          <a:xfrm>
            <a:off x="4463481" y="0"/>
            <a:ext cx="4680519" cy="6858267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4644008" y="6027003"/>
            <a:ext cx="478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ORGÁNICO</a:t>
            </a:r>
            <a:endParaRPr lang="es-C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Izaúl Parra Piérart\Pictures\Objetos vinculo madera\cuenco_de_timbo_40x95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Izaúl Parra Piérart\Pictures\Objetos vinculo madera\estanterias_abeja.jpg"/>
          <p:cNvPicPr>
            <a:picLocks noChangeAspect="1" noChangeArrowheads="1"/>
          </p:cNvPicPr>
          <p:nvPr/>
        </p:nvPicPr>
        <p:blipFill>
          <a:blip r:embed="rId2" cstate="print"/>
          <a:srcRect l="14089" r="40550"/>
          <a:stretch>
            <a:fillRect/>
          </a:stretch>
        </p:blipFill>
        <p:spPr bwMode="auto">
          <a:xfrm>
            <a:off x="0" y="-10023"/>
            <a:ext cx="5796136" cy="6868023"/>
          </a:xfrm>
          <a:prstGeom prst="rect">
            <a:avLst/>
          </a:prstGeom>
          <a:noFill/>
        </p:spPr>
      </p:pic>
      <p:pic>
        <p:nvPicPr>
          <p:cNvPr id="3" name="Picture 8" descr="C:\Users\Izaúl Parra Piérart\Pictures\Objetos vinculo madera\estanterias_abeja.jpg"/>
          <p:cNvPicPr>
            <a:picLocks noChangeAspect="1" noChangeArrowheads="1"/>
          </p:cNvPicPr>
          <p:nvPr/>
        </p:nvPicPr>
        <p:blipFill>
          <a:blip r:embed="rId2" cstate="print"/>
          <a:srcRect l="71171" r="1667"/>
          <a:stretch>
            <a:fillRect/>
          </a:stretch>
        </p:blipFill>
        <p:spPr bwMode="auto">
          <a:xfrm>
            <a:off x="5657128" y="-41850"/>
            <a:ext cx="3486872" cy="6899850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zaúl Parra Piérart\Pictures\Objetos vinculo madera\201012602151384.jpg"/>
          <p:cNvPicPr>
            <a:picLocks noChangeAspect="1" noChangeArrowheads="1"/>
          </p:cNvPicPr>
          <p:nvPr/>
        </p:nvPicPr>
        <p:blipFill>
          <a:blip r:embed="rId2" cstate="print"/>
          <a:srcRect l="7389" t="2467" r="2156" b="3789"/>
          <a:stretch>
            <a:fillRect/>
          </a:stretch>
        </p:blipFill>
        <p:spPr bwMode="auto">
          <a:xfrm>
            <a:off x="-1" y="2636912"/>
            <a:ext cx="3206129" cy="2261785"/>
          </a:xfrm>
          <a:prstGeom prst="rect">
            <a:avLst/>
          </a:prstGeom>
          <a:noFill/>
        </p:spPr>
      </p:pic>
      <p:pic>
        <p:nvPicPr>
          <p:cNvPr id="4099" name="Picture 3" descr="C:\Users\Izaúl Parra Piérart\Pictures\Objetos vinculo madera\201012602215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396" y="1509"/>
            <a:ext cx="2980997" cy="1987331"/>
          </a:xfrm>
          <a:prstGeom prst="rect">
            <a:avLst/>
          </a:prstGeom>
          <a:noFill/>
        </p:spPr>
      </p:pic>
      <p:pic>
        <p:nvPicPr>
          <p:cNvPr id="4100" name="Picture 4" descr="C:\Users\Izaúl Parra Piérart\Pictures\Objetos vinculo madera\201012602227341.jpg"/>
          <p:cNvPicPr>
            <a:picLocks noChangeAspect="1" noChangeArrowheads="1"/>
          </p:cNvPicPr>
          <p:nvPr/>
        </p:nvPicPr>
        <p:blipFill>
          <a:blip r:embed="rId4" cstate="print"/>
          <a:srcRect l="2208" r="4762" b="8501"/>
          <a:stretch>
            <a:fillRect/>
          </a:stretch>
        </p:blipFill>
        <p:spPr bwMode="auto">
          <a:xfrm>
            <a:off x="3203848" y="1"/>
            <a:ext cx="3033164" cy="1988839"/>
          </a:xfrm>
          <a:prstGeom prst="rect">
            <a:avLst/>
          </a:prstGeom>
          <a:noFill/>
        </p:spPr>
      </p:pic>
      <p:pic>
        <p:nvPicPr>
          <p:cNvPr id="4101" name="Picture 5" descr="C:\Users\Izaúl Parra Piérart\Pictures\Objetos vinculo madera\201012602241372.jpg"/>
          <p:cNvPicPr>
            <a:picLocks noChangeAspect="1" noChangeArrowheads="1"/>
          </p:cNvPicPr>
          <p:nvPr/>
        </p:nvPicPr>
        <p:blipFill>
          <a:blip r:embed="rId5" cstate="print"/>
          <a:srcRect l="2256" t="10208" r="2990" b="3511"/>
          <a:stretch>
            <a:fillRect/>
          </a:stretch>
        </p:blipFill>
        <p:spPr bwMode="auto">
          <a:xfrm>
            <a:off x="3169379" y="1988840"/>
            <a:ext cx="5974621" cy="4869160"/>
          </a:xfrm>
          <a:prstGeom prst="rect">
            <a:avLst/>
          </a:prstGeom>
          <a:noFill/>
        </p:spPr>
      </p:pic>
      <p:pic>
        <p:nvPicPr>
          <p:cNvPr id="4102" name="Picture 6" descr="C:\Users\Izaúl Parra Piérart\Pictures\Objetos vinculo madera\20101260223613.jpg"/>
          <p:cNvPicPr>
            <a:picLocks noChangeAspect="1" noChangeArrowheads="1"/>
          </p:cNvPicPr>
          <p:nvPr/>
        </p:nvPicPr>
        <p:blipFill>
          <a:blip r:embed="rId6" cstate="print"/>
          <a:srcRect l="1736" t="5208" r="2782" b="6254"/>
          <a:stretch>
            <a:fillRect/>
          </a:stretch>
        </p:blipFill>
        <p:spPr bwMode="auto">
          <a:xfrm>
            <a:off x="-1" y="4876028"/>
            <a:ext cx="3206129" cy="1981971"/>
          </a:xfrm>
          <a:prstGeom prst="rect">
            <a:avLst/>
          </a:prstGeom>
          <a:noFill/>
        </p:spPr>
      </p:pic>
      <p:pic>
        <p:nvPicPr>
          <p:cNvPr id="4103" name="Picture 7" descr="C:\Users\Izaúl Parra Piérart\Pictures\Objetos vinculo madera\201012602142723.jpg"/>
          <p:cNvPicPr>
            <a:picLocks noChangeAspect="1" noChangeArrowheads="1"/>
          </p:cNvPicPr>
          <p:nvPr/>
        </p:nvPicPr>
        <p:blipFill>
          <a:blip r:embed="rId7" cstate="print"/>
          <a:srcRect l="12323" r="8734" b="2966"/>
          <a:stretch>
            <a:fillRect/>
          </a:stretch>
        </p:blipFill>
        <p:spPr bwMode="auto">
          <a:xfrm>
            <a:off x="-36512" y="-27384"/>
            <a:ext cx="3240360" cy="2655295"/>
          </a:xfrm>
          <a:prstGeom prst="rect">
            <a:avLst/>
          </a:prstGeom>
          <a:noFill/>
        </p:spPr>
      </p:pic>
      <p:sp>
        <p:nvSpPr>
          <p:cNvPr id="8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zaúl Parra Piérart\Pictures\Objetos vinculo madera\sillon-de-madera.jpg"/>
          <p:cNvPicPr>
            <a:picLocks noChangeAspect="1" noChangeArrowheads="1"/>
          </p:cNvPicPr>
          <p:nvPr/>
        </p:nvPicPr>
        <p:blipFill>
          <a:blip r:embed="rId2" cstate="print"/>
          <a:srcRect l="7799" r="1220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C:\Users\Izaúl Parra Piérart\Pictures\Objetos vinculo madera\sillones-mad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34747" cy="2060848"/>
          </a:xfrm>
          <a:prstGeom prst="rect">
            <a:avLst/>
          </a:prstGeom>
          <a:noFill/>
        </p:spPr>
      </p:pic>
      <p:pic>
        <p:nvPicPr>
          <p:cNvPr id="4" name="Picture 7" descr="C:\Users\Izaúl Parra Piérart\Pictures\Objetos vinculo madera\sillon-mad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0"/>
            <a:ext cx="3434747" cy="2060848"/>
          </a:xfrm>
          <a:prstGeom prst="rect">
            <a:avLst/>
          </a:prstGeom>
          <a:noFill/>
        </p:spPr>
      </p:pic>
      <p:sp>
        <p:nvSpPr>
          <p:cNvPr id="5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zaúl Parra Piérart\Pictures\Objetos vinculo madera\2009_02_25_contentbox1.jpg"/>
          <p:cNvPicPr>
            <a:picLocks noChangeAspect="1" noChangeArrowheads="1"/>
          </p:cNvPicPr>
          <p:nvPr/>
        </p:nvPicPr>
        <p:blipFill>
          <a:blip r:embed="rId2" cstate="print"/>
          <a:srcRect t="3054" r="3493" b="53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2009_02_25_contentbox2.jpg"/>
          <p:cNvPicPr>
            <a:picLocks noChangeAspect="1" noChangeArrowheads="1"/>
          </p:cNvPicPr>
          <p:nvPr/>
        </p:nvPicPr>
        <p:blipFill>
          <a:blip r:embed="rId2" cstate="print"/>
          <a:srcRect t="3333" r="2443" b="3519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Izaúl Parra Piérart\Pictures\Objetos vinculo madera\2009_02_25_contentbox3.jpg"/>
          <p:cNvPicPr>
            <a:picLocks noChangeAspect="1" noChangeArrowheads="1"/>
          </p:cNvPicPr>
          <p:nvPr/>
        </p:nvPicPr>
        <p:blipFill>
          <a:blip r:embed="rId2" cstate="print"/>
          <a:srcRect t="3333" r="2443" b="351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2009_02_25_contentbox4.jpg"/>
          <p:cNvPicPr>
            <a:picLocks noChangeAspect="1" noChangeArrowheads="1"/>
          </p:cNvPicPr>
          <p:nvPr/>
        </p:nvPicPr>
        <p:blipFill>
          <a:blip r:embed="rId2" cstate="print"/>
          <a:srcRect t="3333" r="2443" b="3519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Izaúl Parra Piérart\Pictures\Objetos vinculo madera\2010521173436134.jpg"/>
          <p:cNvPicPr>
            <a:picLocks noChangeAspect="1" noChangeArrowheads="1"/>
          </p:cNvPicPr>
          <p:nvPr/>
        </p:nvPicPr>
        <p:blipFill>
          <a:blip r:embed="rId2" cstate="print"/>
          <a:srcRect l="11931" t="5145" r="47081" b="2002"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</p:spPr>
      </p:pic>
      <p:pic>
        <p:nvPicPr>
          <p:cNvPr id="3" name="Picture 9" descr="C:\Users\Izaúl Parra Piérart\Pictures\Objetos vinculo madera\2010521173421845.jpg"/>
          <p:cNvPicPr>
            <a:picLocks noChangeAspect="1" noChangeArrowheads="1"/>
          </p:cNvPicPr>
          <p:nvPr/>
        </p:nvPicPr>
        <p:blipFill>
          <a:blip r:embed="rId3" cstate="print"/>
          <a:srcRect l="2920" r="1460" b="2896"/>
          <a:stretch>
            <a:fillRect/>
          </a:stretch>
        </p:blipFill>
        <p:spPr bwMode="auto">
          <a:xfrm>
            <a:off x="0" y="3501008"/>
            <a:ext cx="4788024" cy="3356992"/>
          </a:xfrm>
          <a:prstGeom prst="rect">
            <a:avLst/>
          </a:prstGeom>
          <a:noFill/>
        </p:spPr>
      </p:pic>
      <p:pic>
        <p:nvPicPr>
          <p:cNvPr id="4" name="Picture 11" descr="C:\Users\Izaúl Parra Piérart\Pictures\Objetos vinculo madera\2010521173453688.jpg"/>
          <p:cNvPicPr>
            <a:picLocks noChangeAspect="1" noChangeArrowheads="1"/>
          </p:cNvPicPr>
          <p:nvPr/>
        </p:nvPicPr>
        <p:blipFill>
          <a:blip r:embed="rId4" cstate="print"/>
          <a:srcRect l="2920" t="2066" r="1460" b="1616"/>
          <a:stretch>
            <a:fillRect/>
          </a:stretch>
        </p:blipFill>
        <p:spPr bwMode="auto">
          <a:xfrm>
            <a:off x="0" y="-1"/>
            <a:ext cx="4788024" cy="3408249"/>
          </a:xfrm>
          <a:prstGeom prst="rect">
            <a:avLst/>
          </a:prstGeom>
          <a:noFill/>
        </p:spPr>
      </p:pic>
      <p:sp>
        <p:nvSpPr>
          <p:cNvPr id="5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6" descr="C:\Users\Izaúl Parra Piérart\Pictures\Objetos vinculo madera\2009_04_17_shigeu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4572001" cy="3429000"/>
          </a:xfrm>
          <a:prstGeom prst="rect">
            <a:avLst/>
          </a:prstGeom>
          <a:noFill/>
        </p:spPr>
      </p:pic>
      <p:pic>
        <p:nvPicPr>
          <p:cNvPr id="3" name="Picture 4" descr="C:\Users\Izaúl Parra Piérart\Pictures\Objetos vinculo madera\2009_04_17_shigeu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197627" cy="2780928"/>
          </a:xfrm>
          <a:prstGeom prst="rect">
            <a:avLst/>
          </a:prstGeom>
          <a:noFill/>
        </p:spPr>
      </p:pic>
      <p:pic>
        <p:nvPicPr>
          <p:cNvPr id="4" name="Picture 5" descr="C:\Users\Izaúl Parra Piérart\Pictures\Objetos vinculo madera\2009_04_17_shigeu 2.jpg"/>
          <p:cNvPicPr>
            <a:picLocks noChangeAspect="1" noChangeArrowheads="1"/>
          </p:cNvPicPr>
          <p:nvPr/>
        </p:nvPicPr>
        <p:blipFill>
          <a:blip r:embed="rId4" cstate="print"/>
          <a:srcRect l="21721" r="21579"/>
          <a:stretch>
            <a:fillRect/>
          </a:stretch>
        </p:blipFill>
        <p:spPr bwMode="auto">
          <a:xfrm flipH="1">
            <a:off x="5245216" y="1700808"/>
            <a:ext cx="3898783" cy="5157192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1271522492-dscf8318-copy-528x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411760" y="5842337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ESTRUCTURAL</a:t>
            </a:r>
            <a:endParaRPr lang="es-CL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Izaúl Parra Piérart\Pictures\Objetos vinculo madera\seatingandutilityunit1.jpg"/>
          <p:cNvPicPr>
            <a:picLocks noChangeAspect="1" noChangeArrowheads="1"/>
          </p:cNvPicPr>
          <p:nvPr/>
        </p:nvPicPr>
        <p:blipFill>
          <a:blip r:embed="rId2" cstate="print"/>
          <a:srcRect r="13048"/>
          <a:stretch>
            <a:fillRect/>
          </a:stretch>
        </p:blipFill>
        <p:spPr bwMode="auto">
          <a:xfrm>
            <a:off x="4499992" y="2732632"/>
            <a:ext cx="4644008" cy="4125368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Izaúl Parra Piérart\Pictures\Objetos vinculo madera\dzn_Pylon-by-Marcus-Abrahamsson-and-Kristoffer-Fagerstrom-for-Nola-2.jpg"/>
          <p:cNvPicPr>
            <a:picLocks noChangeAspect="1" noChangeArrowheads="1"/>
          </p:cNvPicPr>
          <p:nvPr/>
        </p:nvPicPr>
        <p:blipFill>
          <a:blip r:embed="rId2" cstate="print"/>
          <a:srcRect t="11472"/>
          <a:stretch>
            <a:fillRect/>
          </a:stretch>
        </p:blipFill>
        <p:spPr bwMode="auto">
          <a:xfrm flipH="1">
            <a:off x="3635896" y="2439489"/>
            <a:ext cx="5508104" cy="4418511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zaúl Parra Piérart\Pictures\Objetos vinculo madera\sillas-de-madera.jpg"/>
          <p:cNvPicPr>
            <a:picLocks noChangeAspect="1" noChangeArrowheads="1"/>
          </p:cNvPicPr>
          <p:nvPr/>
        </p:nvPicPr>
        <p:blipFill>
          <a:blip r:embed="rId2" cstate="print"/>
          <a:srcRect l="18938"/>
          <a:stretch>
            <a:fillRect/>
          </a:stretch>
        </p:blipFill>
        <p:spPr bwMode="auto">
          <a:xfrm flipH="1">
            <a:off x="1691680" y="1342007"/>
            <a:ext cx="7452320" cy="5515993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sillas-de-madera-muy-creativas2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491881" y="1205882"/>
            <a:ext cx="5652120" cy="5652118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Izaúl Parra Piérart\Pictures\Objetos vinculo madera\2010527114855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22848" y="1473200"/>
            <a:ext cx="7321152" cy="53848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Izaúl Parra Piérart\Pictures\Objetos vinculo madera\pivotingchai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844113" y="2636912"/>
            <a:ext cx="5299887" cy="4221088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Izaúl Parra Piérart\Pictures\Objetos vinculo madera\2009_06_01_bourkes_lu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870775"/>
            <a:ext cx="5076056" cy="4987225"/>
          </a:xfrm>
          <a:prstGeom prst="rect">
            <a:avLst/>
          </a:prstGeom>
          <a:noFill/>
        </p:spPr>
      </p:pic>
      <p:pic>
        <p:nvPicPr>
          <p:cNvPr id="3" name="Picture 10" descr="C:\Users\Izaúl Parra Piérart\Pictures\Objetos vinculo madera\2009_06_01_bourkes_luck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132958" cy="1353544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Izaúl Parra Piérart\Pictures\Objetos vinculo madera\2009_04_27_Sam Hecht 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flipH="1">
            <a:off x="4211960" y="1698907"/>
            <a:ext cx="4932040" cy="5159094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Izaúl Parra Piérart\Pictures\Objetos vinculo madera\2009_11_04_PART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3" y="2917643"/>
            <a:ext cx="7164288" cy="3940357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zaúl Parra Piérart\Pictures\Objetos vinculo madera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-23438"/>
            <a:ext cx="5940152" cy="6881438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zaúl Parra Piérart\Pictures\Objetos vinculo madera\el-ensamble-por-ranura-en-uniones-de-mad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854939"/>
            <a:ext cx="4427984" cy="4003061"/>
          </a:xfrm>
          <a:prstGeom prst="rect">
            <a:avLst/>
          </a:prstGeom>
          <a:noFill/>
        </p:spPr>
      </p:pic>
      <p:pic>
        <p:nvPicPr>
          <p:cNvPr id="9219" name="Picture 3" descr="C:\Users\Izaúl Parra Piérart\Pictures\Objetos vinculo madera\las-tecnicas-del-ensamble-de-mad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38176" cy="400306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79512" y="515719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CONSTRUCTIVA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796136" y="11967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UNIÓN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7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Izaúl Parra Piérart\Pictures\Objetos vinculo madera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8891"/>
            <a:ext cx="9144000" cy="6049109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zaúl Parra Piérart\Pictures\Objetos vinculo madera\2009_06_24_nook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280" y="4427731"/>
            <a:ext cx="6480720" cy="2430269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zaúl Parra Piérart\Pictures\Objetos vinculo madera\2009_06_24_nook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280" y="4605950"/>
            <a:ext cx="6480720" cy="225205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zaúl Parra Piérart\Pictures\Objetos vinculo madera\e86b0a27ee7a51b51b6303c6bc795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zaúl Parra Piérart\Pictures\Objetos vinculo madera\2c3b7e44e0ecb927044b22ba1762c7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zaúl Parra Piérart\Pictures\Objetos vinculo madera\980bd86a0e6eec45273a735f79ce89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7464"/>
            <a:ext cx="5715000" cy="5715000"/>
          </a:xfrm>
          <a:prstGeom prst="rect">
            <a:avLst/>
          </a:prstGeom>
          <a:noFill/>
        </p:spPr>
      </p:pic>
      <p:pic>
        <p:nvPicPr>
          <p:cNvPr id="1027" name="Picture 3" descr="C:\Users\Izaúl Parra Piérart\Pictures\Objetos vinculo madera\34e10b66b3d04d81790ab62f2797ef1c.jpg"/>
          <p:cNvPicPr>
            <a:picLocks noChangeAspect="1" noChangeArrowheads="1"/>
          </p:cNvPicPr>
          <p:nvPr/>
        </p:nvPicPr>
        <p:blipFill>
          <a:blip r:embed="rId3" cstate="print"/>
          <a:srcRect l="13677" t="10041"/>
          <a:stretch>
            <a:fillRect/>
          </a:stretch>
        </p:blipFill>
        <p:spPr bwMode="auto">
          <a:xfrm>
            <a:off x="5508104" y="3068960"/>
            <a:ext cx="3635896" cy="3789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C:\Users\Izaúl Parra Piérart\Pictures\Objetos vinculo madera\2009_04_09_dill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" name="Picture 12" descr="C:\Users\Izaúl Parra Piérart\Pictures\Objetos vinculo madera\2009_04_09_dill 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8626" r="20036" b="5316"/>
          <a:stretch>
            <a:fillRect/>
          </a:stretch>
        </p:blipFill>
        <p:spPr bwMode="auto">
          <a:xfrm>
            <a:off x="6948264" y="0"/>
            <a:ext cx="2195736" cy="3008134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zaúl Parra Piérart\Pictures\Objetos vinculo madera\2009_02_27_sitchair.jpg"/>
          <p:cNvPicPr>
            <a:picLocks noChangeAspect="1" noChangeArrowheads="1"/>
          </p:cNvPicPr>
          <p:nvPr/>
        </p:nvPicPr>
        <p:blipFill>
          <a:blip r:embed="rId2" cstate="print"/>
          <a:srcRect l="52233" t="20206"/>
          <a:stretch>
            <a:fillRect/>
          </a:stretch>
        </p:blipFill>
        <p:spPr bwMode="auto">
          <a:xfrm>
            <a:off x="611560" y="1196752"/>
            <a:ext cx="3528392" cy="4391192"/>
          </a:xfrm>
          <a:prstGeom prst="rect">
            <a:avLst/>
          </a:prstGeom>
          <a:noFill/>
        </p:spPr>
      </p:pic>
      <p:pic>
        <p:nvPicPr>
          <p:cNvPr id="8195" name="Picture 3" descr="C:\Users\Izaúl Parra Piérart\Pictures\Objetos vinculo madera\2009_02_27_sitchair 1.jpg"/>
          <p:cNvPicPr>
            <a:picLocks noChangeAspect="1" noChangeArrowheads="1"/>
          </p:cNvPicPr>
          <p:nvPr/>
        </p:nvPicPr>
        <p:blipFill>
          <a:blip r:embed="rId3" cstate="print"/>
          <a:srcRect l="6452" r="3226"/>
          <a:stretch>
            <a:fillRect/>
          </a:stretch>
        </p:blipFill>
        <p:spPr bwMode="auto">
          <a:xfrm>
            <a:off x="4499992" y="1198510"/>
            <a:ext cx="4032448" cy="4408690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2" name="Picture 4" descr="C:\Users\Izaúl Parra Piérart\Pictures\Objetos vinculo madera\2009_06_05_set_pie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712" y="2280364"/>
            <a:ext cx="6402288" cy="4577636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5" descr="C:\Users\Izaúl Parra Piérart\Pictures\Objetos vinculo madera\2009_06_05_set_piec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404849"/>
            <a:ext cx="6228184" cy="4453151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zaúl Parra Piérart\Pictures\Objetos vinculo madera\hinges III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 rot="18544232">
            <a:off x="163025" y="2517125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DINÁMICA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2" descr="C:\Users\Izaúl Parra Piérart\Pictures\Objetos vinculo madera\2009_06_05_set_piec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328" y="2533200"/>
            <a:ext cx="6048672" cy="4324800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 descr="C:\Users\Izaúl Parra Piérart\Pictures\Objetos vinculo madera\2009_06_05_set_piece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328" y="2533200"/>
            <a:ext cx="6048672" cy="4324800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silla-madera-reciclada-sinfre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zaúl Parra Piérart\Pictures\Objetos vinculo madera\2009_03_19_elephant-loung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8111"/>
            <a:ext cx="4581130" cy="4581129"/>
          </a:xfrm>
          <a:prstGeom prst="rect">
            <a:avLst/>
          </a:prstGeom>
          <a:noFill/>
        </p:spPr>
      </p:pic>
      <p:pic>
        <p:nvPicPr>
          <p:cNvPr id="4100" name="Picture 4" descr="C:\Users\Izaúl Parra Piérart\Pictures\Objetos vinculo madera\2009_03_19_elephant-loung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390" y="1008112"/>
            <a:ext cx="4592611" cy="4581128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2009_03_19_elephant-loung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688632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Izaúl Parra Piérart\Pictures\Objetos vinculo madera\plantation07.jpg"/>
          <p:cNvPicPr>
            <a:picLocks noChangeAspect="1" noChangeArrowheads="1"/>
          </p:cNvPicPr>
          <p:nvPr/>
        </p:nvPicPr>
        <p:blipFill>
          <a:blip r:embed="rId2" cstate="print"/>
          <a:srcRect b="1302"/>
          <a:stretch>
            <a:fillRect/>
          </a:stretch>
        </p:blipFill>
        <p:spPr bwMode="auto">
          <a:xfrm>
            <a:off x="0" y="0"/>
            <a:ext cx="9156391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zaúl Parra Piérart\Pictures\Objetos vinculo madera\corchet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5948824" cy="3861048"/>
          </a:xfrm>
          <a:prstGeom prst="rect">
            <a:avLst/>
          </a:prstGeom>
          <a:noFill/>
        </p:spPr>
      </p:pic>
      <p:pic>
        <p:nvPicPr>
          <p:cNvPr id="3" name="Picture 6" descr="C:\Users\Izaúl Parra Piérart\Pictures\Objetos vinculo madera\corchete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3083" y="0"/>
            <a:ext cx="4815421" cy="3140968"/>
          </a:xfrm>
          <a:prstGeom prst="rect">
            <a:avLst/>
          </a:prstGeom>
          <a:noFill/>
        </p:spPr>
      </p:pic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Izaúl Parra Piérart\Pictures\Objetos vinculo madera\corche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Izaúl Parra Piérart\Pictures\Objetos vinculo madera\modus-operandi-by-matylda-krzykowski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6256" cy="687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Izaúl Parra Piérart\Pictures\Objetos vinculo madera\modus-operandi-by-matylda-krzykowski6.jpg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zaúl Parra Piérart\Pictures\Objetos vinculo madera\media_httpimginteremp_ixdqc.jpeg.scaled500.jpg"/>
          <p:cNvPicPr>
            <a:picLocks noChangeAspect="1" noChangeArrowheads="1"/>
          </p:cNvPicPr>
          <p:nvPr/>
        </p:nvPicPr>
        <p:blipFill>
          <a:blip r:embed="rId2" cstate="print"/>
          <a:srcRect l="4715" r="32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23528" y="587727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HISTÓRICA</a:t>
            </a:r>
            <a:endParaRPr lang="es-C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modus-operandi-by-matylda-krzykowski19.jpg"/>
          <p:cNvPicPr>
            <a:picLocks noChangeAspect="1" noChangeArrowheads="1"/>
          </p:cNvPicPr>
          <p:nvPr/>
        </p:nvPicPr>
        <p:blipFill>
          <a:blip r:embed="rId2" cstate="print"/>
          <a:srcRect t="13966" b="8094"/>
          <a:stretch>
            <a:fillRect/>
          </a:stretch>
        </p:blipFill>
        <p:spPr bwMode="auto">
          <a:xfrm>
            <a:off x="0" y="-16626"/>
            <a:ext cx="9144000" cy="6874626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Izaúl Parra Piérart\Pictures\Objetos vinculo madera\modus-operandi-by-matylda-krzykowski12.jpg"/>
          <p:cNvPicPr>
            <a:picLocks noChangeAspect="1" noChangeArrowheads="1"/>
          </p:cNvPicPr>
          <p:nvPr/>
        </p:nvPicPr>
        <p:blipFill>
          <a:blip r:embed="rId2" cstate="print"/>
          <a:srcRect t="197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zaúl Parra Piérart\Pictures\Objetos vinculo madera\20108515211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4499992" cy="3645024"/>
          </a:xfrm>
          <a:prstGeom prst="rect">
            <a:avLst/>
          </a:prstGeom>
          <a:noFill/>
        </p:spPr>
      </p:pic>
      <p:pic>
        <p:nvPicPr>
          <p:cNvPr id="5123" name="Picture 3" descr="C:\Users\Izaúl Parra Piérart\Pictures\Objetos vinculo madera\20108515228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140968"/>
          </a:xfrm>
          <a:prstGeom prst="rect">
            <a:avLst/>
          </a:prstGeom>
          <a:noFill/>
        </p:spPr>
      </p:pic>
      <p:pic>
        <p:nvPicPr>
          <p:cNvPr id="5124" name="Picture 4" descr="C:\Users\Izaúl Parra Piérart\Pictures\Objetos vinculo madera\20108515246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499992" cy="3140968"/>
          </a:xfrm>
          <a:prstGeom prst="rect">
            <a:avLst/>
          </a:prstGeom>
          <a:noFill/>
        </p:spPr>
      </p:pic>
      <p:pic>
        <p:nvPicPr>
          <p:cNvPr id="5125" name="Picture 5" descr="C:\Users\Izaúl Parra Piérart\Pictures\Objetos vinculo madera\2010851533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2975"/>
            <a:ext cx="4572000" cy="3645025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Izaúl Parra Piérart\Pictures\Objetos vinculo madera\2010112105226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12368" cy="2406987"/>
          </a:xfrm>
          <a:prstGeom prst="rect">
            <a:avLst/>
          </a:prstGeom>
          <a:noFill/>
        </p:spPr>
      </p:pic>
      <p:pic>
        <p:nvPicPr>
          <p:cNvPr id="9220" name="Picture 4" descr="C:\Users\Izaúl Parra Piérart\Pictures\Objetos vinculo madera\2010112105257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3312368" cy="2307617"/>
          </a:xfrm>
          <a:prstGeom prst="rect">
            <a:avLst/>
          </a:prstGeom>
          <a:noFill/>
        </p:spPr>
      </p:pic>
      <p:pic>
        <p:nvPicPr>
          <p:cNvPr id="9221" name="Picture 5" descr="C:\Users\Izaúl Parra Piérart\Pictures\Objetos vinculo madera\2010112105312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2802" y="2687318"/>
            <a:ext cx="3363454" cy="4170682"/>
          </a:xfrm>
          <a:prstGeom prst="rect">
            <a:avLst/>
          </a:prstGeom>
          <a:noFill/>
        </p:spPr>
      </p:pic>
      <p:pic>
        <p:nvPicPr>
          <p:cNvPr id="9222" name="Picture 6" descr="C:\Users\Izaúl Parra Piérart\Pictures\Objetos vinculo madera\20101121053262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5556" y="4509119"/>
            <a:ext cx="2048444" cy="2348881"/>
          </a:xfrm>
          <a:prstGeom prst="rect">
            <a:avLst/>
          </a:prstGeom>
          <a:noFill/>
        </p:spPr>
      </p:pic>
      <p:pic>
        <p:nvPicPr>
          <p:cNvPr id="9223" name="Picture 7" descr="C:\Users\Izaúl Parra Piérart\Pictures\Objetos vinculo madera\2010112105211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0"/>
            <a:ext cx="2846090" cy="2276872"/>
          </a:xfrm>
          <a:prstGeom prst="rect">
            <a:avLst/>
          </a:prstGeom>
          <a:noFill/>
        </p:spPr>
      </p:pic>
      <p:sp>
        <p:nvSpPr>
          <p:cNvPr id="7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zaúl Parra Piérart\Pictures\Objetos vinculo madera\MDF06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398" cy="68580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67780" y="17681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HUELLA</a:t>
            </a:r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Izaúl Parra Piérart\Pictures\Objetos vinculo madera\fractal-m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517"/>
            <a:ext cx="9144000" cy="6887517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12768" cy="688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zaúl Parra Piérart\Pictures\Objetos vinculo madera\caja_decorativa_para_objetos_e-212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646" r="79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5 Marcador de número de diapositiva"/>
          <p:cNvSpPr txBox="1">
            <a:spLocks/>
          </p:cNvSpPr>
          <p:nvPr/>
        </p:nvSpPr>
        <p:spPr>
          <a:xfrm rot="16200000">
            <a:off x="4697760" y="2295128"/>
            <a:ext cx="8496944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Elemental 2011     Escuela de Diseño Industrial     Universidad del Bío </a:t>
            </a:r>
            <a:r>
              <a:rPr kumimoji="0" lang="es-C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Bío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1253</Words>
  <Application>Microsoft Office PowerPoint</Application>
  <PresentationFormat>Presentación en pantalla (4:3)</PresentationFormat>
  <Paragraphs>153</Paragraphs>
  <Slides>101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0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Izaúl Parra Piérart</dc:creator>
  <cp:lastModifiedBy>pc</cp:lastModifiedBy>
  <cp:revision>49</cp:revision>
  <dcterms:created xsi:type="dcterms:W3CDTF">2011-04-05T01:31:36Z</dcterms:created>
  <dcterms:modified xsi:type="dcterms:W3CDTF">2012-03-21T20:23:05Z</dcterms:modified>
</cp:coreProperties>
</file>