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02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1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1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4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3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4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0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CBA2-1E24-413C-855A-2486F0D06991}" type="datetimeFigureOut">
              <a:rPr lang="en-US" smtClean="0"/>
              <a:t>04/03/12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C3CE-F637-480C-B198-8D9694A5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6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First Choice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Egypt</a:t>
            </a:r>
            <a:endParaRPr lang="en-US"/>
          </a:p>
        </p:txBody>
      </p:sp>
      <p:pic>
        <p:nvPicPr>
          <p:cNvPr id="1026" name="Picture 2" descr="C:\Users\RileyBJones\AppData\Local\Microsoft\Windows\Temporary Internet Files\Content.IE5\N1864O4Z\MP90044238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6" y="3200400"/>
            <a:ext cx="55435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6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My First Choice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First Choice</dc:title>
  <dc:creator>RileyBJones</dc:creator>
  <cp:lastModifiedBy>RileyBJones</cp:lastModifiedBy>
  <cp:revision>3</cp:revision>
  <dcterms:created xsi:type="dcterms:W3CDTF">2012-04-04T02:36:15Z</dcterms:created>
  <dcterms:modified xsi:type="dcterms:W3CDTF">2012-04-04T02:41:58Z</dcterms:modified>
</cp:coreProperties>
</file>