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89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BE99-1DFD-41E1-A703-FF78A7B7FAEF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4079-F2DD-4BF0-8C74-BD6B662EF30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BE99-1DFD-41E1-A703-FF78A7B7FAEF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4079-F2DD-4BF0-8C74-BD6B662EF30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BE99-1DFD-41E1-A703-FF78A7B7FAEF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4079-F2DD-4BF0-8C74-BD6B662EF30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BE99-1DFD-41E1-A703-FF78A7B7FAEF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4079-F2DD-4BF0-8C74-BD6B662EF30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BE99-1DFD-41E1-A703-FF78A7B7FAEF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4079-F2DD-4BF0-8C74-BD6B662EF30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BE99-1DFD-41E1-A703-FF78A7B7FAEF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4079-F2DD-4BF0-8C74-BD6B662EF30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BE99-1DFD-41E1-A703-FF78A7B7FAEF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4079-F2DD-4BF0-8C74-BD6B662EF30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BE99-1DFD-41E1-A703-FF78A7B7FAEF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4079-F2DD-4BF0-8C74-BD6B662EF30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BE99-1DFD-41E1-A703-FF78A7B7FAEF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4079-F2DD-4BF0-8C74-BD6B662EF30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BE99-1DFD-41E1-A703-FF78A7B7FAEF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4079-F2DD-4BF0-8C74-BD6B662EF30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BE99-1DFD-41E1-A703-FF78A7B7FAEF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4079-F2DD-4BF0-8C74-BD6B662EF30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2BE99-1DFD-41E1-A703-FF78A7B7FAEF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14079-F2DD-4BF0-8C74-BD6B662EF30D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786874" cy="6429419"/>
          </a:xfrm>
        </p:spPr>
        <p:txBody>
          <a:bodyPr/>
          <a:lstStyle/>
          <a:p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357166"/>
            <a:ext cx="8429684" cy="6500834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 How </a:t>
            </a:r>
            <a:r>
              <a:rPr lang="en-US" sz="2000" dirty="0" smtClean="0">
                <a:solidFill>
                  <a:srgbClr val="FF0000"/>
                </a:solidFill>
              </a:rPr>
              <a:t>much</a:t>
            </a:r>
            <a:r>
              <a:rPr lang="en-US" sz="2000" dirty="0" smtClean="0"/>
              <a:t> ....? =</a:t>
            </a:r>
            <a:r>
              <a:rPr lang="en-US" sz="2000" b="1" dirty="0" smtClean="0">
                <a:solidFill>
                  <a:srgbClr val="FF0000"/>
                </a:solidFill>
              </a:rPr>
              <a:t>uncountable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nouns</a:t>
            </a:r>
            <a:r>
              <a:rPr lang="en-US" sz="2000" dirty="0" smtClean="0"/>
              <a:t>          </a:t>
            </a:r>
            <a:r>
              <a:rPr lang="en-US" sz="2000" dirty="0" smtClean="0">
                <a:solidFill>
                  <a:srgbClr val="0070C0"/>
                </a:solidFill>
              </a:rPr>
              <a:t>How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many</a:t>
            </a:r>
            <a:r>
              <a:rPr lang="en-US" sz="2000" dirty="0" smtClean="0"/>
              <a:t> ....? = </a:t>
            </a:r>
            <a:r>
              <a:rPr lang="en-US" sz="2000" b="1" dirty="0" smtClean="0">
                <a:solidFill>
                  <a:srgbClr val="FF0000"/>
                </a:solidFill>
              </a:rPr>
              <a:t>countable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nouns          </a:t>
            </a:r>
          </a:p>
          <a:p>
            <a:pPr algn="l"/>
            <a:endParaRPr lang="en-US" sz="2000" dirty="0">
              <a:solidFill>
                <a:srgbClr val="0070C0"/>
              </a:solidFill>
            </a:endParaRPr>
          </a:p>
          <a:p>
            <a:pPr algn="l"/>
            <a:endParaRPr lang="en-US" sz="2000" dirty="0" smtClean="0">
              <a:solidFill>
                <a:srgbClr val="0070C0"/>
              </a:solidFill>
            </a:endParaRPr>
          </a:p>
          <a:p>
            <a:pPr algn="l"/>
            <a:endParaRPr lang="en-US" sz="2000" dirty="0">
              <a:solidFill>
                <a:srgbClr val="0070C0"/>
              </a:solidFill>
            </a:endParaRPr>
          </a:p>
          <a:p>
            <a:pPr algn="l"/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  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Milk           food            cheese                             apple          cup            dog</a:t>
            </a:r>
          </a:p>
          <a:p>
            <a:pPr algn="l"/>
            <a:r>
              <a:rPr lang="es-PA" sz="2000" b="1" dirty="0">
                <a:solidFill>
                  <a:srgbClr val="FF0000"/>
                </a:solidFill>
              </a:rPr>
              <a:t> </a:t>
            </a:r>
            <a:r>
              <a:rPr lang="es-PA" sz="2000" b="1" dirty="0" smtClean="0">
                <a:solidFill>
                  <a:srgbClr val="FF0000"/>
                </a:solidFill>
              </a:rPr>
              <a:t>    ( sustantivos que no puedes contar)          (sustantivos que puedes contar)</a:t>
            </a:r>
          </a:p>
          <a:p>
            <a:pPr algn="l"/>
            <a:r>
              <a:rPr lang="es-PA" sz="2000" dirty="0" smtClean="0">
                <a:solidFill>
                  <a:schemeClr val="tx1"/>
                </a:solidFill>
              </a:rPr>
              <a:t>                             </a:t>
            </a:r>
            <a:r>
              <a:rPr lang="es-PA" sz="2000" dirty="0" err="1" smtClean="0">
                <a:solidFill>
                  <a:schemeClr val="tx1"/>
                </a:solidFill>
              </a:rPr>
              <a:t>Examples</a:t>
            </a:r>
            <a:r>
              <a:rPr lang="es-PA" sz="2000" dirty="0" smtClean="0">
                <a:solidFill>
                  <a:schemeClr val="tx1"/>
                </a:solidFill>
              </a:rPr>
              <a:t>:                                                   </a:t>
            </a:r>
            <a:r>
              <a:rPr lang="es-PA" sz="2000" dirty="0" err="1" smtClean="0">
                <a:solidFill>
                  <a:schemeClr val="tx1"/>
                </a:solidFill>
              </a:rPr>
              <a:t>Examples</a:t>
            </a:r>
            <a:r>
              <a:rPr lang="es-PA" sz="2000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es-PA" sz="2000" dirty="0" err="1">
                <a:solidFill>
                  <a:schemeClr val="tx1"/>
                </a:solidFill>
              </a:rPr>
              <a:t>H</a:t>
            </a:r>
            <a:r>
              <a:rPr lang="es-PA" sz="2000" dirty="0" err="1" smtClean="0">
                <a:solidFill>
                  <a:schemeClr val="tx1"/>
                </a:solidFill>
              </a:rPr>
              <a:t>ow</a:t>
            </a:r>
            <a:r>
              <a:rPr lang="es-PA" sz="2000" dirty="0" smtClean="0">
                <a:solidFill>
                  <a:schemeClr val="tx1"/>
                </a:solidFill>
              </a:rPr>
              <a:t> </a:t>
            </a:r>
            <a:r>
              <a:rPr lang="es-PA" sz="2000" dirty="0" err="1" smtClean="0">
                <a:solidFill>
                  <a:schemeClr val="tx1"/>
                </a:solidFill>
              </a:rPr>
              <a:t>much</a:t>
            </a:r>
            <a:r>
              <a:rPr lang="es-PA" sz="2000" dirty="0" smtClean="0">
                <a:solidFill>
                  <a:schemeClr val="tx1"/>
                </a:solidFill>
              </a:rPr>
              <a:t> </a:t>
            </a:r>
            <a:r>
              <a:rPr lang="es-PA" sz="2000" dirty="0" err="1" smtClean="0">
                <a:solidFill>
                  <a:schemeClr val="tx1"/>
                </a:solidFill>
              </a:rPr>
              <a:t>milk</a:t>
            </a:r>
            <a:r>
              <a:rPr lang="es-PA" sz="2000" dirty="0" smtClean="0">
                <a:solidFill>
                  <a:schemeClr val="tx1"/>
                </a:solidFill>
              </a:rPr>
              <a:t> </a:t>
            </a:r>
            <a:r>
              <a:rPr lang="es-PA" sz="2000" dirty="0" err="1" smtClean="0">
                <a:solidFill>
                  <a:schemeClr val="tx1"/>
                </a:solidFill>
              </a:rPr>
              <a:t>does</a:t>
            </a:r>
            <a:r>
              <a:rPr lang="es-PA" sz="2000" dirty="0" smtClean="0">
                <a:solidFill>
                  <a:schemeClr val="tx1"/>
                </a:solidFill>
              </a:rPr>
              <a:t> </a:t>
            </a:r>
            <a:r>
              <a:rPr lang="es-PA" sz="2000" dirty="0" err="1" smtClean="0">
                <a:solidFill>
                  <a:schemeClr val="tx1"/>
                </a:solidFill>
              </a:rPr>
              <a:t>karla</a:t>
            </a:r>
            <a:r>
              <a:rPr lang="es-PA" sz="2000" dirty="0" smtClean="0">
                <a:solidFill>
                  <a:schemeClr val="tx1"/>
                </a:solidFill>
              </a:rPr>
              <a:t> </a:t>
            </a:r>
            <a:r>
              <a:rPr lang="es-PA" sz="2000" dirty="0" err="1" smtClean="0">
                <a:solidFill>
                  <a:schemeClr val="tx1"/>
                </a:solidFill>
              </a:rPr>
              <a:t>drink</a:t>
            </a:r>
            <a:r>
              <a:rPr lang="es-PA" sz="2000" dirty="0" smtClean="0">
                <a:solidFill>
                  <a:schemeClr val="tx1"/>
                </a:solidFill>
              </a:rPr>
              <a:t>?                  </a:t>
            </a:r>
            <a:r>
              <a:rPr lang="es-PA" sz="1600" dirty="0" err="1" smtClean="0">
                <a:solidFill>
                  <a:schemeClr val="tx1"/>
                </a:solidFill>
              </a:rPr>
              <a:t>How</a:t>
            </a:r>
            <a:r>
              <a:rPr lang="es-PA" sz="1600" dirty="0" smtClean="0">
                <a:solidFill>
                  <a:schemeClr val="tx1"/>
                </a:solidFill>
              </a:rPr>
              <a:t> </a:t>
            </a:r>
            <a:r>
              <a:rPr lang="es-PA" sz="1600" dirty="0" err="1" smtClean="0">
                <a:solidFill>
                  <a:schemeClr val="tx1"/>
                </a:solidFill>
              </a:rPr>
              <a:t>many</a:t>
            </a:r>
            <a:r>
              <a:rPr lang="es-PA" sz="1600" dirty="0" smtClean="0">
                <a:solidFill>
                  <a:schemeClr val="tx1"/>
                </a:solidFill>
              </a:rPr>
              <a:t> </a:t>
            </a:r>
            <a:r>
              <a:rPr lang="es-PA" sz="1600" dirty="0" err="1" smtClean="0">
                <a:solidFill>
                  <a:schemeClr val="tx1"/>
                </a:solidFill>
              </a:rPr>
              <a:t>apples</a:t>
            </a:r>
            <a:r>
              <a:rPr lang="es-PA" sz="1600" dirty="0" smtClean="0">
                <a:solidFill>
                  <a:schemeClr val="tx1"/>
                </a:solidFill>
              </a:rPr>
              <a:t> are </a:t>
            </a:r>
            <a:r>
              <a:rPr lang="es-PA" sz="1600" dirty="0" err="1" smtClean="0">
                <a:solidFill>
                  <a:schemeClr val="tx1"/>
                </a:solidFill>
              </a:rPr>
              <a:t>there</a:t>
            </a:r>
            <a:r>
              <a:rPr lang="es-PA" sz="1600" dirty="0" smtClean="0">
                <a:solidFill>
                  <a:schemeClr val="tx1"/>
                </a:solidFill>
              </a:rPr>
              <a:t> in </a:t>
            </a:r>
            <a:r>
              <a:rPr lang="es-PA" sz="1600" dirty="0" err="1" smtClean="0">
                <a:solidFill>
                  <a:schemeClr val="tx1"/>
                </a:solidFill>
              </a:rPr>
              <a:t>th</a:t>
            </a:r>
            <a:r>
              <a:rPr lang="es-PA" sz="1600" dirty="0" err="1">
                <a:solidFill>
                  <a:schemeClr val="tx1"/>
                </a:solidFill>
              </a:rPr>
              <a:t>e</a:t>
            </a:r>
            <a:r>
              <a:rPr lang="es-PA" sz="1600" dirty="0" smtClean="0">
                <a:solidFill>
                  <a:schemeClr val="tx1"/>
                </a:solidFill>
              </a:rPr>
              <a:t> </a:t>
            </a:r>
            <a:r>
              <a:rPr lang="es-PA" sz="1600" dirty="0" err="1" smtClean="0">
                <a:solidFill>
                  <a:schemeClr val="tx1"/>
                </a:solidFill>
              </a:rPr>
              <a:t>picture</a:t>
            </a:r>
            <a:r>
              <a:rPr lang="es-PA" sz="1600" dirty="0" smtClean="0">
                <a:solidFill>
                  <a:schemeClr val="tx1"/>
                </a:solidFill>
              </a:rPr>
              <a:t>?</a:t>
            </a:r>
          </a:p>
          <a:p>
            <a:pPr algn="l"/>
            <a:endParaRPr lang="es-PA" sz="2000" dirty="0">
              <a:solidFill>
                <a:schemeClr val="tx1"/>
              </a:solidFill>
            </a:endParaRPr>
          </a:p>
          <a:p>
            <a:pPr algn="l"/>
            <a:r>
              <a:rPr lang="es-PA" sz="2000" dirty="0" smtClean="0">
                <a:solidFill>
                  <a:schemeClr val="tx1"/>
                </a:solidFill>
              </a:rPr>
              <a:t>Karla </a:t>
            </a:r>
            <a:r>
              <a:rPr lang="es-PA" sz="2000" dirty="0" err="1" smtClean="0">
                <a:solidFill>
                  <a:schemeClr val="tx1"/>
                </a:solidFill>
              </a:rPr>
              <a:t>drinks</a:t>
            </a:r>
            <a:r>
              <a:rPr lang="es-PA" sz="2000" dirty="0" smtClean="0">
                <a:solidFill>
                  <a:schemeClr val="tx1"/>
                </a:solidFill>
              </a:rPr>
              <a:t> </a:t>
            </a:r>
            <a:r>
              <a:rPr lang="es-PA" sz="2000" dirty="0" err="1" smtClean="0">
                <a:solidFill>
                  <a:schemeClr val="tx1"/>
                </a:solidFill>
              </a:rPr>
              <a:t>milk</a:t>
            </a:r>
            <a:r>
              <a:rPr lang="es-PA" sz="2000" dirty="0" smtClean="0">
                <a:solidFill>
                  <a:schemeClr val="tx1"/>
                </a:solidFill>
              </a:rPr>
              <a:t> </a:t>
            </a:r>
            <a:r>
              <a:rPr lang="es-PA" sz="2000" dirty="0" err="1" smtClean="0">
                <a:solidFill>
                  <a:schemeClr val="tx1"/>
                </a:solidFill>
              </a:rPr>
              <a:t>everyday</a:t>
            </a:r>
            <a:r>
              <a:rPr lang="es-PA" sz="20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s-PA" sz="1600" dirty="0">
              <a:solidFill>
                <a:schemeClr val="tx1"/>
              </a:solidFill>
            </a:endParaRPr>
          </a:p>
          <a:p>
            <a:pPr algn="l"/>
            <a:r>
              <a:rPr lang="es-PA" sz="2000" dirty="0" err="1" smtClean="0">
                <a:solidFill>
                  <a:schemeClr val="tx1"/>
                </a:solidFill>
              </a:rPr>
              <a:t>How</a:t>
            </a:r>
            <a:r>
              <a:rPr lang="es-PA" sz="2000" dirty="0" smtClean="0">
                <a:solidFill>
                  <a:schemeClr val="tx1"/>
                </a:solidFill>
              </a:rPr>
              <a:t> </a:t>
            </a:r>
            <a:r>
              <a:rPr lang="es-PA" sz="2000" dirty="0" err="1" smtClean="0">
                <a:solidFill>
                  <a:schemeClr val="tx1"/>
                </a:solidFill>
              </a:rPr>
              <a:t>much</a:t>
            </a:r>
            <a:r>
              <a:rPr lang="es-PA" sz="2000" dirty="0" smtClean="0">
                <a:solidFill>
                  <a:schemeClr val="tx1"/>
                </a:solidFill>
              </a:rPr>
              <a:t> </a:t>
            </a:r>
            <a:r>
              <a:rPr lang="es-PA" sz="2000" dirty="0" err="1" smtClean="0">
                <a:solidFill>
                  <a:schemeClr val="tx1"/>
                </a:solidFill>
              </a:rPr>
              <a:t>food</a:t>
            </a:r>
            <a:r>
              <a:rPr lang="es-PA" sz="2000" dirty="0" smtClean="0">
                <a:solidFill>
                  <a:schemeClr val="tx1"/>
                </a:solidFill>
              </a:rPr>
              <a:t> </a:t>
            </a:r>
            <a:r>
              <a:rPr lang="es-PA" sz="2000" dirty="0" err="1" smtClean="0">
                <a:solidFill>
                  <a:schemeClr val="tx1"/>
                </a:solidFill>
              </a:rPr>
              <a:t>does</a:t>
            </a:r>
            <a:r>
              <a:rPr lang="es-PA" sz="2000" dirty="0" smtClean="0">
                <a:solidFill>
                  <a:schemeClr val="tx1"/>
                </a:solidFill>
              </a:rPr>
              <a:t> </a:t>
            </a:r>
            <a:r>
              <a:rPr lang="es-PA" sz="2000" dirty="0" err="1" smtClean="0">
                <a:solidFill>
                  <a:schemeClr val="tx1"/>
                </a:solidFill>
              </a:rPr>
              <a:t>the</a:t>
            </a:r>
            <a:r>
              <a:rPr lang="es-PA" sz="2000" dirty="0" smtClean="0">
                <a:solidFill>
                  <a:schemeClr val="tx1"/>
                </a:solidFill>
              </a:rPr>
              <a:t> </a:t>
            </a:r>
            <a:r>
              <a:rPr lang="es-PA" sz="2000" dirty="0" err="1" smtClean="0">
                <a:solidFill>
                  <a:schemeClr val="tx1"/>
                </a:solidFill>
              </a:rPr>
              <a:t>dog</a:t>
            </a:r>
            <a:r>
              <a:rPr lang="es-PA" sz="2000" dirty="0" smtClean="0">
                <a:solidFill>
                  <a:schemeClr val="tx1"/>
                </a:solidFill>
              </a:rPr>
              <a:t> </a:t>
            </a:r>
            <a:r>
              <a:rPr lang="es-PA" sz="2000" dirty="0" err="1" smtClean="0">
                <a:solidFill>
                  <a:schemeClr val="tx1"/>
                </a:solidFill>
              </a:rPr>
              <a:t>eat</a:t>
            </a:r>
            <a:r>
              <a:rPr lang="es-PA" sz="2000" dirty="0" smtClean="0">
                <a:solidFill>
                  <a:schemeClr val="tx1"/>
                </a:solidFill>
              </a:rPr>
              <a:t>?</a:t>
            </a:r>
          </a:p>
          <a:p>
            <a:pPr algn="l"/>
            <a:r>
              <a:rPr lang="es-PA" sz="2000" dirty="0">
                <a:solidFill>
                  <a:schemeClr val="tx1"/>
                </a:solidFill>
              </a:rPr>
              <a:t> </a:t>
            </a:r>
            <a:r>
              <a:rPr lang="es-PA" sz="2000" dirty="0" smtClean="0">
                <a:solidFill>
                  <a:schemeClr val="tx1"/>
                </a:solidFill>
              </a:rPr>
              <a:t>                                                                             </a:t>
            </a:r>
            <a:r>
              <a:rPr lang="es-PA" sz="2000" dirty="0" err="1" smtClean="0">
                <a:solidFill>
                  <a:schemeClr val="tx1"/>
                </a:solidFill>
              </a:rPr>
              <a:t>there</a:t>
            </a:r>
            <a:r>
              <a:rPr lang="es-PA" sz="2000" dirty="0" smtClean="0">
                <a:solidFill>
                  <a:schemeClr val="tx1"/>
                </a:solidFill>
              </a:rPr>
              <a:t> are </a:t>
            </a:r>
            <a:r>
              <a:rPr lang="es-PA" sz="2000" b="1" dirty="0" err="1" smtClean="0">
                <a:solidFill>
                  <a:srgbClr val="FF0000"/>
                </a:solidFill>
              </a:rPr>
              <a:t>five</a:t>
            </a:r>
            <a:r>
              <a:rPr lang="es-PA" sz="2000" b="1" dirty="0" smtClean="0">
                <a:solidFill>
                  <a:srgbClr val="FF0000"/>
                </a:solidFill>
              </a:rPr>
              <a:t>(5)</a:t>
            </a:r>
            <a:r>
              <a:rPr lang="es-PA" sz="2000" dirty="0" smtClean="0">
                <a:solidFill>
                  <a:schemeClr val="tx1"/>
                </a:solidFill>
              </a:rPr>
              <a:t> </a:t>
            </a:r>
            <a:r>
              <a:rPr lang="es-PA" sz="2000" dirty="0" err="1" smtClean="0">
                <a:solidFill>
                  <a:schemeClr val="tx1"/>
                </a:solidFill>
              </a:rPr>
              <a:t>apples</a:t>
            </a:r>
            <a:r>
              <a:rPr lang="es-PA" sz="20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s-PA" sz="2000" dirty="0" smtClean="0">
                <a:solidFill>
                  <a:schemeClr val="tx1"/>
                </a:solidFill>
              </a:rPr>
              <a:t>                                                                            </a:t>
            </a:r>
          </a:p>
          <a:p>
            <a:pPr algn="l"/>
            <a:r>
              <a:rPr lang="es-PA" sz="2000" dirty="0" smtClean="0">
                <a:solidFill>
                  <a:schemeClr val="tx1"/>
                </a:solidFill>
              </a:rPr>
              <a:t>                                                                           New </a:t>
            </a:r>
            <a:r>
              <a:rPr lang="es-PA" sz="2000" dirty="0" err="1" smtClean="0">
                <a:solidFill>
                  <a:schemeClr val="tx1"/>
                </a:solidFill>
              </a:rPr>
              <a:t>words</a:t>
            </a:r>
            <a:r>
              <a:rPr lang="es-PA" sz="2000" dirty="0" smtClean="0">
                <a:solidFill>
                  <a:schemeClr val="tx1"/>
                </a:solidFill>
              </a:rPr>
              <a:t>- nuevas palabras.</a:t>
            </a:r>
            <a:r>
              <a:rPr lang="es-PA" sz="2000" dirty="0">
                <a:solidFill>
                  <a:schemeClr val="tx1"/>
                </a:solidFill>
              </a:rPr>
              <a:t> </a:t>
            </a:r>
            <a:r>
              <a:rPr lang="es-PA" sz="2000" dirty="0" smtClean="0">
                <a:solidFill>
                  <a:schemeClr val="tx1"/>
                </a:solidFill>
              </a:rPr>
              <a:t>                          </a:t>
            </a:r>
          </a:p>
          <a:p>
            <a:pPr algn="l"/>
            <a:r>
              <a:rPr lang="es-PA" sz="2000" dirty="0" smtClean="0">
                <a:solidFill>
                  <a:schemeClr val="tx1"/>
                </a:solidFill>
              </a:rPr>
              <a:t>                                                                            </a:t>
            </a:r>
            <a:r>
              <a:rPr lang="es-PA" sz="2000" dirty="0" err="1" smtClean="0">
                <a:solidFill>
                  <a:schemeClr val="tx1"/>
                </a:solidFill>
              </a:rPr>
              <a:t>some</a:t>
            </a:r>
            <a:r>
              <a:rPr lang="es-PA" sz="2000" dirty="0" smtClean="0">
                <a:solidFill>
                  <a:schemeClr val="tx1"/>
                </a:solidFill>
              </a:rPr>
              <a:t>: algo, un poco.</a:t>
            </a:r>
          </a:p>
          <a:p>
            <a:pPr algn="l"/>
            <a:r>
              <a:rPr lang="es-PA" sz="2000" dirty="0" err="1" smtClean="0">
                <a:solidFill>
                  <a:schemeClr val="tx1"/>
                </a:solidFill>
              </a:rPr>
              <a:t>The</a:t>
            </a:r>
            <a:r>
              <a:rPr lang="es-PA" sz="2000" dirty="0" smtClean="0">
                <a:solidFill>
                  <a:schemeClr val="tx1"/>
                </a:solidFill>
              </a:rPr>
              <a:t> </a:t>
            </a:r>
            <a:r>
              <a:rPr lang="es-PA" sz="2000" dirty="0" err="1" smtClean="0">
                <a:solidFill>
                  <a:schemeClr val="tx1"/>
                </a:solidFill>
              </a:rPr>
              <a:t>dog</a:t>
            </a:r>
            <a:r>
              <a:rPr lang="es-PA" sz="2000" dirty="0" smtClean="0">
                <a:solidFill>
                  <a:schemeClr val="tx1"/>
                </a:solidFill>
              </a:rPr>
              <a:t> </a:t>
            </a:r>
            <a:r>
              <a:rPr lang="es-PA" sz="2000" dirty="0" err="1" smtClean="0">
                <a:solidFill>
                  <a:schemeClr val="tx1"/>
                </a:solidFill>
              </a:rPr>
              <a:t>eats</a:t>
            </a:r>
            <a:r>
              <a:rPr lang="es-PA" sz="2000" dirty="0" smtClean="0">
                <a:solidFill>
                  <a:schemeClr val="tx1"/>
                </a:solidFill>
              </a:rPr>
              <a:t> </a:t>
            </a:r>
            <a:r>
              <a:rPr lang="es-PA" sz="2000" b="1" dirty="0" err="1" smtClean="0">
                <a:solidFill>
                  <a:srgbClr val="FF0000"/>
                </a:solidFill>
              </a:rPr>
              <a:t>some</a:t>
            </a:r>
            <a:r>
              <a:rPr lang="es-PA" sz="2000" dirty="0" smtClean="0">
                <a:solidFill>
                  <a:schemeClr val="tx1"/>
                </a:solidFill>
              </a:rPr>
              <a:t> </a:t>
            </a:r>
            <a:r>
              <a:rPr lang="es-PA" sz="2000" dirty="0" err="1" smtClean="0">
                <a:solidFill>
                  <a:schemeClr val="tx1"/>
                </a:solidFill>
              </a:rPr>
              <a:t>food</a:t>
            </a:r>
            <a:r>
              <a:rPr lang="es-PA" sz="2000" dirty="0" smtClean="0">
                <a:solidFill>
                  <a:schemeClr val="tx1"/>
                </a:solidFill>
              </a:rPr>
              <a:t>.                                </a:t>
            </a:r>
            <a:r>
              <a:rPr lang="es-PA" sz="2000" dirty="0" err="1">
                <a:solidFill>
                  <a:schemeClr val="tx1"/>
                </a:solidFill>
              </a:rPr>
              <a:t>e</a:t>
            </a:r>
            <a:r>
              <a:rPr lang="es-PA" sz="2000" dirty="0" err="1" smtClean="0">
                <a:solidFill>
                  <a:schemeClr val="tx1"/>
                </a:solidFill>
              </a:rPr>
              <a:t>veryday</a:t>
            </a:r>
            <a:r>
              <a:rPr lang="es-PA" sz="2000" dirty="0" smtClean="0">
                <a:solidFill>
                  <a:schemeClr val="tx1"/>
                </a:solidFill>
              </a:rPr>
              <a:t>: todos los </a:t>
            </a:r>
            <a:r>
              <a:rPr lang="es-PA" sz="2000" dirty="0" err="1" smtClean="0">
                <a:solidFill>
                  <a:schemeClr val="tx1"/>
                </a:solidFill>
              </a:rPr>
              <a:t>dias</a:t>
            </a:r>
            <a:r>
              <a:rPr lang="es-PA" sz="2000" smtClean="0">
                <a:solidFill>
                  <a:schemeClr val="tx1"/>
                </a:solidFill>
              </a:rPr>
              <a:t>. </a:t>
            </a:r>
            <a:endParaRPr lang="es-PA" sz="2000" dirty="0" smtClean="0">
              <a:solidFill>
                <a:schemeClr val="tx1"/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 rot="5400000">
            <a:off x="2250266" y="2750338"/>
            <a:ext cx="4786346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5 Imagen" descr="cup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1000108"/>
            <a:ext cx="939179" cy="604831"/>
          </a:xfrm>
          <a:prstGeom prst="rect">
            <a:avLst/>
          </a:prstGeom>
        </p:spPr>
      </p:pic>
      <p:pic>
        <p:nvPicPr>
          <p:cNvPr id="7" name="6 Imagen" descr="dog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0958" y="928670"/>
            <a:ext cx="565421" cy="697421"/>
          </a:xfrm>
          <a:prstGeom prst="rect">
            <a:avLst/>
          </a:prstGeom>
        </p:spPr>
      </p:pic>
      <p:pic>
        <p:nvPicPr>
          <p:cNvPr id="8" name="7 Imagen" descr="app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86380" y="785794"/>
            <a:ext cx="704845" cy="996247"/>
          </a:xfrm>
          <a:prstGeom prst="rect">
            <a:avLst/>
          </a:prstGeom>
        </p:spPr>
      </p:pic>
      <p:pic>
        <p:nvPicPr>
          <p:cNvPr id="9" name="8 Imagen" descr="Milk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58" y="714356"/>
            <a:ext cx="1111240" cy="833430"/>
          </a:xfrm>
          <a:prstGeom prst="rect">
            <a:avLst/>
          </a:prstGeom>
        </p:spPr>
      </p:pic>
      <p:pic>
        <p:nvPicPr>
          <p:cNvPr id="11" name="10 Imagen" descr="04-chees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00364" y="1000108"/>
            <a:ext cx="1240460" cy="666747"/>
          </a:xfrm>
          <a:prstGeom prst="rect">
            <a:avLst/>
          </a:prstGeom>
        </p:spPr>
      </p:pic>
      <p:cxnSp>
        <p:nvCxnSpPr>
          <p:cNvPr id="13" name="12 Conector recto de flecha"/>
          <p:cNvCxnSpPr/>
          <p:nvPr/>
        </p:nvCxnSpPr>
        <p:spPr>
          <a:xfrm rot="5400000">
            <a:off x="786580" y="171369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rot="5400000">
            <a:off x="1929588" y="1785132"/>
            <a:ext cx="14208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rot="5400000">
            <a:off x="3429786" y="178513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rot="5400000">
            <a:off x="5537207" y="1820851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rot="5400000">
            <a:off x="6501620" y="1785132"/>
            <a:ext cx="28495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rot="5400000">
            <a:off x="7644628" y="1785132"/>
            <a:ext cx="28495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Flecha abajo"/>
          <p:cNvSpPr/>
          <p:nvPr/>
        </p:nvSpPr>
        <p:spPr>
          <a:xfrm>
            <a:off x="2786050" y="714356"/>
            <a:ext cx="45719" cy="1571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32" name="31 Flecha abajo"/>
          <p:cNvSpPr/>
          <p:nvPr/>
        </p:nvSpPr>
        <p:spPr>
          <a:xfrm>
            <a:off x="7215206" y="714356"/>
            <a:ext cx="71438" cy="1571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36" name="35 Imagen" descr="manzanas 2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00760" y="3286124"/>
            <a:ext cx="1295400" cy="1400175"/>
          </a:xfrm>
          <a:prstGeom prst="rect">
            <a:avLst/>
          </a:prstGeom>
        </p:spPr>
      </p:pic>
      <p:pic>
        <p:nvPicPr>
          <p:cNvPr id="37" name="36 Imagen" descr="dibujos-alimentos-pintar-pollo-p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43042" y="714356"/>
            <a:ext cx="928684" cy="928684"/>
          </a:xfrm>
          <a:prstGeom prst="rect">
            <a:avLst/>
          </a:prstGeom>
        </p:spPr>
      </p:pic>
      <p:pic>
        <p:nvPicPr>
          <p:cNvPr id="38" name="37 Imagen" descr="perro-bonito-collar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28728" y="4714884"/>
            <a:ext cx="1285869" cy="1205859"/>
          </a:xfrm>
          <a:prstGeom prst="rect">
            <a:avLst/>
          </a:prstGeom>
        </p:spPr>
      </p:pic>
      <p:sp>
        <p:nvSpPr>
          <p:cNvPr id="39" name="38 Forma libre"/>
          <p:cNvSpPr/>
          <p:nvPr/>
        </p:nvSpPr>
        <p:spPr>
          <a:xfrm>
            <a:off x="1814945" y="6456218"/>
            <a:ext cx="1219200" cy="0"/>
          </a:xfrm>
          <a:custGeom>
            <a:avLst/>
            <a:gdLst>
              <a:gd name="connsiteX0" fmla="*/ 0 w 1219200"/>
              <a:gd name="connsiteY0" fmla="*/ 0 h 0"/>
              <a:gd name="connsiteX1" fmla="*/ 1219200 w 12192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19200">
                <a:moveTo>
                  <a:pt x="0" y="0"/>
                </a:moveTo>
                <a:lnTo>
                  <a:pt x="121920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cxnSp>
        <p:nvCxnSpPr>
          <p:cNvPr id="42" name="41 Conector recto"/>
          <p:cNvCxnSpPr/>
          <p:nvPr/>
        </p:nvCxnSpPr>
        <p:spPr>
          <a:xfrm>
            <a:off x="4643438" y="5143512"/>
            <a:ext cx="45005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102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Rosa Otero</dc:creator>
  <cp:lastModifiedBy>Marisol Barraza</cp:lastModifiedBy>
  <cp:revision>1</cp:revision>
  <dcterms:created xsi:type="dcterms:W3CDTF">2012-04-26T19:00:58Z</dcterms:created>
  <dcterms:modified xsi:type="dcterms:W3CDTF">2012-04-27T01:31:10Z</dcterms:modified>
</cp:coreProperties>
</file>