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57A2FE-85CC-49C7-BA74-60E9EB8A6A10}" type="datetimeFigureOut">
              <a:rPr lang="es-AR" smtClean="0"/>
              <a:t>07/05/2012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76FC9E-66F5-40B4-883E-996524114EBB}" type="slidenum">
              <a:rPr lang="es-AR" smtClean="0"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47675"/>
            <a:ext cx="7772400" cy="1128713"/>
          </a:xfrm>
        </p:spPr>
        <p:txBody>
          <a:bodyPr>
            <a:normAutofit/>
          </a:bodyPr>
          <a:lstStyle/>
          <a:p>
            <a:pPr algn="ctr"/>
            <a:r>
              <a:rPr lang="es-MX" sz="3600">
                <a:solidFill>
                  <a:schemeClr val="tx1"/>
                </a:solidFill>
                <a:effectLst/>
                <a:latin typeface="Verdana" pitchFamily="34" charset="0"/>
              </a:rPr>
              <a:t>Formación Educativa</a:t>
            </a:r>
            <a:r>
              <a:rPr lang="es-MX" sz="320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br>
              <a:rPr lang="es-MX" sz="3200">
                <a:solidFill>
                  <a:schemeClr val="tx1"/>
                </a:solidFill>
                <a:effectLst/>
                <a:latin typeface="Verdana" pitchFamily="34" charset="0"/>
              </a:rPr>
            </a:br>
            <a:r>
              <a:rPr lang="es-MX" sz="3200">
                <a:solidFill>
                  <a:schemeClr val="tx1"/>
                </a:solidFill>
                <a:effectLst/>
                <a:latin typeface="Verdana" pitchFamily="34" charset="0"/>
              </a:rPr>
              <a:t>Habilidades Docentes</a:t>
            </a:r>
            <a:endParaRPr lang="es-ES" sz="3200"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sz="2400" b="1" i="1">
                <a:effectLst/>
                <a:latin typeface="Verdana" pitchFamily="34" charset="0"/>
              </a:rPr>
              <a:t>Habilidades Metodológicas:</a:t>
            </a:r>
          </a:p>
          <a:p>
            <a:pPr>
              <a:buFontTx/>
              <a:buNone/>
            </a:pPr>
            <a:r>
              <a:rPr lang="es-MX" sz="2400">
                <a:effectLst/>
                <a:latin typeface="Verdana" pitchFamily="34" charset="0"/>
              </a:rPr>
              <a:t>Usa la metodología científica</a:t>
            </a:r>
          </a:p>
          <a:p>
            <a:pPr>
              <a:buFontTx/>
              <a:buNone/>
            </a:pPr>
            <a:r>
              <a:rPr lang="es-MX" sz="2400">
                <a:effectLst/>
                <a:latin typeface="Verdana" pitchFamily="34" charset="0"/>
              </a:rPr>
              <a:t>Usa las principales funciones de la inteligencia:</a:t>
            </a:r>
          </a:p>
          <a:p>
            <a:pPr>
              <a:buFontTx/>
              <a:buNone/>
            </a:pPr>
            <a:r>
              <a:rPr lang="es-MX" sz="2400">
                <a:effectLst/>
                <a:latin typeface="Verdana" pitchFamily="34" charset="0"/>
              </a:rPr>
              <a:t>	- analizar</a:t>
            </a:r>
          </a:p>
          <a:p>
            <a:pPr>
              <a:buFontTx/>
              <a:buNone/>
            </a:pPr>
            <a:r>
              <a:rPr lang="es-MX" sz="2400">
                <a:effectLst/>
                <a:latin typeface="Verdana" pitchFamily="34" charset="0"/>
              </a:rPr>
              <a:t>	- sintetizar</a:t>
            </a:r>
          </a:p>
          <a:p>
            <a:pPr>
              <a:buFontTx/>
              <a:buNone/>
            </a:pPr>
            <a:r>
              <a:rPr lang="es-MX" sz="2400">
                <a:effectLst/>
                <a:latin typeface="Verdana" pitchFamily="34" charset="0"/>
              </a:rPr>
              <a:t>	- relacionar</a:t>
            </a:r>
          </a:p>
          <a:p>
            <a:pPr>
              <a:buFontTx/>
              <a:buNone/>
            </a:pPr>
            <a:r>
              <a:rPr lang="es-MX" sz="2400">
                <a:effectLst/>
                <a:latin typeface="Verdana" pitchFamily="34" charset="0"/>
              </a:rPr>
              <a:t>	- juzgar, etc.</a:t>
            </a:r>
          </a:p>
          <a:p>
            <a:pPr>
              <a:buFontTx/>
              <a:buNone/>
            </a:pPr>
            <a:r>
              <a:rPr lang="es-MX" sz="2400">
                <a:effectLst/>
                <a:latin typeface="Verdana" pitchFamily="34" charset="0"/>
              </a:rPr>
              <a:t>Desarrolla y fomenta el trabajo en equipo, </a:t>
            </a:r>
          </a:p>
          <a:p>
            <a:pPr>
              <a:buFontTx/>
              <a:buNone/>
            </a:pPr>
            <a:r>
              <a:rPr lang="es-MX" sz="2400">
                <a:effectLst/>
                <a:latin typeface="Verdana" pitchFamily="34" charset="0"/>
              </a:rPr>
              <a:t>mostrando habilidad en la conducción del grupo</a:t>
            </a:r>
            <a:endParaRPr lang="es-ES" sz="2400">
              <a:effectLst/>
              <a:latin typeface="Verdana" pitchFamily="34" charset="0"/>
            </a:endParaRPr>
          </a:p>
        </p:txBody>
      </p:sp>
      <p:pic>
        <p:nvPicPr>
          <p:cNvPr id="131076" name="Picture 4" descr="PE0323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657600"/>
            <a:ext cx="2306638" cy="1131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17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Formación Educativa  Habilidades Docentes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Educativa  Habilidades Docentes</dc:title>
  <dc:creator>Leandro Martin</dc:creator>
  <cp:lastModifiedBy>Leandro Martin</cp:lastModifiedBy>
  <cp:revision>1</cp:revision>
  <dcterms:created xsi:type="dcterms:W3CDTF">2012-05-07T22:20:46Z</dcterms:created>
  <dcterms:modified xsi:type="dcterms:W3CDTF">2012-05-07T22:22:14Z</dcterms:modified>
</cp:coreProperties>
</file>