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30"/>
  </p:notesMasterIdLst>
  <p:sldIdLst>
    <p:sldId id="256" r:id="rId4"/>
    <p:sldId id="258" r:id="rId5"/>
    <p:sldId id="259" r:id="rId6"/>
    <p:sldId id="261" r:id="rId7"/>
    <p:sldId id="270" r:id="rId8"/>
    <p:sldId id="274" r:id="rId9"/>
    <p:sldId id="312" r:id="rId10"/>
    <p:sldId id="275" r:id="rId11"/>
    <p:sldId id="276" r:id="rId12"/>
    <p:sldId id="277" r:id="rId13"/>
    <p:sldId id="323" r:id="rId14"/>
    <p:sldId id="334" r:id="rId15"/>
    <p:sldId id="326" r:id="rId16"/>
    <p:sldId id="324" r:id="rId17"/>
    <p:sldId id="327" r:id="rId18"/>
    <p:sldId id="328" r:id="rId19"/>
    <p:sldId id="329" r:id="rId20"/>
    <p:sldId id="333" r:id="rId21"/>
    <p:sldId id="330" r:id="rId22"/>
    <p:sldId id="331" r:id="rId23"/>
    <p:sldId id="332" r:id="rId24"/>
    <p:sldId id="325" r:id="rId25"/>
    <p:sldId id="309" r:id="rId26"/>
    <p:sldId id="336" r:id="rId27"/>
    <p:sldId id="335" r:id="rId28"/>
    <p:sldId id="311" r:id="rId29"/>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uvis Piña" initials="E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3300"/>
    <a:srgbClr val="003399"/>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varScale="1">
        <p:scale>
          <a:sx n="69" d="100"/>
          <a:sy n="69" d="100"/>
        </p:scale>
        <p:origin x="-1416"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7608"/>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bwMode="auto">
          <a:xfrm>
            <a:off x="0" y="695325"/>
            <a:ext cx="0" cy="0"/>
          </a:xfrm>
          <a:prstGeom prst="rect">
            <a:avLst/>
          </a:prstGeom>
          <a:noFill/>
          <a:ln w="9525">
            <a:noFill/>
            <a:round/>
            <a:headEnd/>
            <a:tailEnd/>
          </a:ln>
          <a:effectLst/>
        </p:spPr>
      </p:sp>
      <p:sp>
        <p:nvSpPr>
          <p:cNvPr id="4098"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s-ES_tradnl"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246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469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673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673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673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87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2"/>
          <p:cNvSpPr txBox="1">
            <a:spLocks noGrp="1" noRot="1" noChangeAspect="1" noChangeArrowheads="1" noTextEdit="1"/>
          </p:cNvSpPr>
          <p:nvPr>
            <p:ph type="sldImg"/>
          </p:nvPr>
        </p:nvSpPr>
        <p:spPr>
          <a:xfrm>
            <a:off x="1143000" y="695325"/>
            <a:ext cx="4572000" cy="3429000"/>
          </a:xfrm>
          <a:ln/>
        </p:spPr>
      </p:sp>
      <p:sp>
        <p:nvSpPr>
          <p:cNvPr id="120835" name="Rectangle 3"/>
          <p:cNvSpPr txBox="1">
            <a:spLocks noGrp="1" noChangeArrowheads="1"/>
          </p:cNvSpPr>
          <p:nvPr>
            <p:ph type="body" idx="1"/>
          </p:nvPr>
        </p:nvSpPr>
        <p:spPr>
          <a:xfrm>
            <a:off x="685800" y="4343400"/>
            <a:ext cx="5486400" cy="4114800"/>
          </a:xfrm>
          <a:noFill/>
          <a:ln/>
        </p:spPr>
        <p:txBody>
          <a:bodyPr wrap="none" anchor="ctr"/>
          <a:lstStyle/>
          <a:p>
            <a:endParaRPr lang="es-ES_trad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s-ES_trad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3 Marcador de fecha"/>
          <p:cNvSpPr>
            <a:spLocks noGrp="1"/>
          </p:cNvSpPr>
          <p:nvPr>
            <p:ph type="dt" idx="10"/>
          </p:nvPr>
        </p:nvSpPr>
        <p:spPr/>
        <p:txBody>
          <a:bodyPr/>
          <a:lstStyle>
            <a:lvl1pPr>
              <a:defRPr/>
            </a:lvl1pPr>
          </a:lstStyle>
          <a:p>
            <a:endParaRPr lang="es-VE" dirty="0"/>
          </a:p>
        </p:txBody>
      </p:sp>
      <p:sp>
        <p:nvSpPr>
          <p:cNvPr id="5" name="4 Marcador de pie de página"/>
          <p:cNvSpPr>
            <a:spLocks noGrp="1"/>
          </p:cNvSpPr>
          <p:nvPr>
            <p:ph type="ftr" idx="11"/>
          </p:nvPr>
        </p:nvSpPr>
        <p:spPr/>
        <p:txBody>
          <a:bodyPr/>
          <a:lstStyle>
            <a:lvl1pPr>
              <a:defRPr/>
            </a:lvl1pPr>
          </a:lstStyle>
          <a:p>
            <a:endParaRPr lang="es-VE" dirty="0"/>
          </a:p>
        </p:txBody>
      </p:sp>
      <p:sp>
        <p:nvSpPr>
          <p:cNvPr id="6" name="5 Marcador de número de diapositiva"/>
          <p:cNvSpPr>
            <a:spLocks noGrp="1"/>
          </p:cNvSpPr>
          <p:nvPr>
            <p:ph type="sldNum" idx="12"/>
          </p:nvPr>
        </p:nvSpPr>
        <p:spPr/>
        <p:txBody>
          <a:bodyPr/>
          <a:lstStyle>
            <a:lvl1pPr>
              <a:defRPr/>
            </a:lvl1pPr>
          </a:lstStyle>
          <a:p>
            <a:fld id="{59883B59-5D91-4C5A-9B28-8EEE7FD8ECF8}" type="slidenum">
              <a:rPr lang="es-VE"/>
              <a:pPr/>
              <a:t>‹Nº›</a:t>
            </a:fld>
            <a:endParaRPr lang="es-V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idx="10"/>
          </p:nvPr>
        </p:nvSpPr>
        <p:spPr/>
        <p:txBody>
          <a:bodyPr/>
          <a:lstStyle>
            <a:lvl1pPr>
              <a:defRPr/>
            </a:lvl1pPr>
          </a:lstStyle>
          <a:p>
            <a:endParaRPr lang="es-VE" dirty="0"/>
          </a:p>
        </p:txBody>
      </p:sp>
      <p:sp>
        <p:nvSpPr>
          <p:cNvPr id="5" name="4 Marcador de pie de página"/>
          <p:cNvSpPr>
            <a:spLocks noGrp="1"/>
          </p:cNvSpPr>
          <p:nvPr>
            <p:ph type="ftr" idx="11"/>
          </p:nvPr>
        </p:nvSpPr>
        <p:spPr/>
        <p:txBody>
          <a:bodyPr/>
          <a:lstStyle>
            <a:lvl1pPr>
              <a:defRPr/>
            </a:lvl1pPr>
          </a:lstStyle>
          <a:p>
            <a:endParaRPr lang="es-VE" dirty="0"/>
          </a:p>
        </p:txBody>
      </p:sp>
      <p:sp>
        <p:nvSpPr>
          <p:cNvPr id="6" name="5 Marcador de número de diapositiva"/>
          <p:cNvSpPr>
            <a:spLocks noGrp="1"/>
          </p:cNvSpPr>
          <p:nvPr>
            <p:ph type="sldNum" idx="12"/>
          </p:nvPr>
        </p:nvSpPr>
        <p:spPr/>
        <p:txBody>
          <a:bodyPr/>
          <a:lstStyle>
            <a:lvl1pPr>
              <a:defRPr/>
            </a:lvl1pPr>
          </a:lstStyle>
          <a:p>
            <a:fld id="{498F0048-208D-42D0-B8C5-0C864A0FDCE1}" type="slidenum">
              <a:rPr lang="es-VE"/>
              <a:pPr/>
              <a:t>‹Nº›</a:t>
            </a:fld>
            <a:endParaRPr lang="es-V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28588"/>
            <a:ext cx="2055813" cy="5995987"/>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28588"/>
            <a:ext cx="6019800" cy="59959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idx="10"/>
          </p:nvPr>
        </p:nvSpPr>
        <p:spPr/>
        <p:txBody>
          <a:bodyPr/>
          <a:lstStyle>
            <a:lvl1pPr>
              <a:defRPr/>
            </a:lvl1pPr>
          </a:lstStyle>
          <a:p>
            <a:endParaRPr lang="es-VE" dirty="0"/>
          </a:p>
        </p:txBody>
      </p:sp>
      <p:sp>
        <p:nvSpPr>
          <p:cNvPr id="5" name="4 Marcador de pie de página"/>
          <p:cNvSpPr>
            <a:spLocks noGrp="1"/>
          </p:cNvSpPr>
          <p:nvPr>
            <p:ph type="ftr" idx="11"/>
          </p:nvPr>
        </p:nvSpPr>
        <p:spPr/>
        <p:txBody>
          <a:bodyPr/>
          <a:lstStyle>
            <a:lvl1pPr>
              <a:defRPr/>
            </a:lvl1pPr>
          </a:lstStyle>
          <a:p>
            <a:endParaRPr lang="es-VE" dirty="0"/>
          </a:p>
        </p:txBody>
      </p:sp>
      <p:sp>
        <p:nvSpPr>
          <p:cNvPr id="6" name="5 Marcador de número de diapositiva"/>
          <p:cNvSpPr>
            <a:spLocks noGrp="1"/>
          </p:cNvSpPr>
          <p:nvPr>
            <p:ph type="sldNum" idx="12"/>
          </p:nvPr>
        </p:nvSpPr>
        <p:spPr/>
        <p:txBody>
          <a:bodyPr/>
          <a:lstStyle>
            <a:lvl1pPr>
              <a:defRPr/>
            </a:lvl1pPr>
          </a:lstStyle>
          <a:p>
            <a:fld id="{97B20D93-902F-4CA2-B241-F93FB10A58C1}" type="slidenum">
              <a:rPr lang="es-VE"/>
              <a:pPr/>
              <a:t>‹Nº›</a:t>
            </a:fld>
            <a:endParaRPr lang="es-V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8588"/>
            <a:ext cx="8228013" cy="1433512"/>
          </a:xfrm>
        </p:spPr>
        <p:txBody>
          <a:bodyPr/>
          <a:lstStyle/>
          <a:p>
            <a:r>
              <a:rPr lang="es-ES" smtClean="0"/>
              <a:t>Haga clic para modificar el estilo de título del patrón</a:t>
            </a:r>
            <a:endParaRPr lang="es-CO"/>
          </a:p>
        </p:txBody>
      </p:sp>
      <p:sp>
        <p:nvSpPr>
          <p:cNvPr id="3" name="2 Marcador de fecha"/>
          <p:cNvSpPr>
            <a:spLocks noGrp="1"/>
          </p:cNvSpPr>
          <p:nvPr>
            <p:ph type="dt" idx="10"/>
          </p:nvPr>
        </p:nvSpPr>
        <p:spPr>
          <a:xfrm>
            <a:off x="457200" y="6245225"/>
            <a:ext cx="2132013" cy="474663"/>
          </a:xfrm>
        </p:spPr>
        <p:txBody>
          <a:bodyPr/>
          <a:lstStyle>
            <a:lvl1pPr>
              <a:defRPr/>
            </a:lvl1pPr>
          </a:lstStyle>
          <a:p>
            <a:endParaRPr lang="es-VE" dirty="0"/>
          </a:p>
        </p:txBody>
      </p:sp>
      <p:sp>
        <p:nvSpPr>
          <p:cNvPr id="4" name="3 Marcador de pie de página"/>
          <p:cNvSpPr>
            <a:spLocks noGrp="1"/>
          </p:cNvSpPr>
          <p:nvPr>
            <p:ph type="ftr" idx="11"/>
          </p:nvPr>
        </p:nvSpPr>
        <p:spPr>
          <a:xfrm>
            <a:off x="3124200" y="6245225"/>
            <a:ext cx="2894013" cy="474663"/>
          </a:xfrm>
        </p:spPr>
        <p:txBody>
          <a:bodyPr/>
          <a:lstStyle>
            <a:lvl1pPr>
              <a:defRPr/>
            </a:lvl1pPr>
          </a:lstStyle>
          <a:p>
            <a:endParaRPr lang="es-VE" dirty="0"/>
          </a:p>
        </p:txBody>
      </p:sp>
      <p:sp>
        <p:nvSpPr>
          <p:cNvPr id="5" name="4 Marcador de número de diapositiva"/>
          <p:cNvSpPr>
            <a:spLocks noGrp="1"/>
          </p:cNvSpPr>
          <p:nvPr>
            <p:ph type="sldNum" idx="12"/>
          </p:nvPr>
        </p:nvSpPr>
        <p:spPr>
          <a:xfrm>
            <a:off x="6553200" y="6245225"/>
            <a:ext cx="2132013" cy="474663"/>
          </a:xfrm>
        </p:spPr>
        <p:txBody>
          <a:bodyPr/>
          <a:lstStyle>
            <a:lvl1pPr>
              <a:defRPr/>
            </a:lvl1pPr>
          </a:lstStyle>
          <a:p>
            <a:fld id="{7A961570-DF87-432E-B14A-B38EE6AFCD0F}" type="slidenum">
              <a:rPr lang="es-VE"/>
              <a:pPr/>
              <a:t>‹Nº›</a:t>
            </a:fld>
            <a:endParaRPr lang="es-V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3 Marcador de fecha"/>
          <p:cNvSpPr>
            <a:spLocks noGrp="1"/>
          </p:cNvSpPr>
          <p:nvPr>
            <p:ph type="dt" idx="10"/>
          </p:nvPr>
        </p:nvSpPr>
        <p:spPr/>
        <p:txBody>
          <a:bodyPr/>
          <a:lstStyle>
            <a:lvl1pPr>
              <a:defRPr/>
            </a:lvl1pPr>
          </a:lstStyle>
          <a:p>
            <a:endParaRPr lang="es-ES" dirty="0"/>
          </a:p>
        </p:txBody>
      </p:sp>
      <p:sp>
        <p:nvSpPr>
          <p:cNvPr id="5" name="4 Marcador de pie de página"/>
          <p:cNvSpPr>
            <a:spLocks noGrp="1"/>
          </p:cNvSpPr>
          <p:nvPr>
            <p:ph type="ftr" idx="11"/>
          </p:nvPr>
        </p:nvSpPr>
        <p:spPr/>
        <p:txBody>
          <a:bodyPr/>
          <a:lstStyle>
            <a:lvl1pPr>
              <a:defRPr/>
            </a:lvl1pPr>
          </a:lstStyle>
          <a:p>
            <a:endParaRPr lang="es-ES" dirty="0"/>
          </a:p>
        </p:txBody>
      </p:sp>
      <p:sp>
        <p:nvSpPr>
          <p:cNvPr id="6" name="5 Marcador de número de diapositiva"/>
          <p:cNvSpPr>
            <a:spLocks noGrp="1"/>
          </p:cNvSpPr>
          <p:nvPr>
            <p:ph type="sldNum" idx="12"/>
          </p:nvPr>
        </p:nvSpPr>
        <p:spPr/>
        <p:txBody>
          <a:bodyPr/>
          <a:lstStyle>
            <a:lvl1pPr>
              <a:defRPr/>
            </a:lvl1pPr>
          </a:lstStyle>
          <a:p>
            <a:fld id="{0A2D55C7-B27B-4840-AA95-E6F0A803C6C6}" type="slidenum">
              <a:rPr lang="es-ES"/>
              <a:pPr/>
              <a:t>‹Nº›</a:t>
            </a:fld>
            <a:endParaRPr lang="es-E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idx="10"/>
          </p:nvPr>
        </p:nvSpPr>
        <p:spPr/>
        <p:txBody>
          <a:bodyPr/>
          <a:lstStyle>
            <a:lvl1pPr>
              <a:defRPr/>
            </a:lvl1pPr>
          </a:lstStyle>
          <a:p>
            <a:endParaRPr lang="es-ES" dirty="0"/>
          </a:p>
        </p:txBody>
      </p:sp>
      <p:sp>
        <p:nvSpPr>
          <p:cNvPr id="5" name="4 Marcador de pie de página"/>
          <p:cNvSpPr>
            <a:spLocks noGrp="1"/>
          </p:cNvSpPr>
          <p:nvPr>
            <p:ph type="ftr" idx="11"/>
          </p:nvPr>
        </p:nvSpPr>
        <p:spPr/>
        <p:txBody>
          <a:bodyPr/>
          <a:lstStyle>
            <a:lvl1pPr>
              <a:defRPr/>
            </a:lvl1pPr>
          </a:lstStyle>
          <a:p>
            <a:endParaRPr lang="es-ES" dirty="0"/>
          </a:p>
        </p:txBody>
      </p:sp>
      <p:sp>
        <p:nvSpPr>
          <p:cNvPr id="6" name="5 Marcador de número de diapositiva"/>
          <p:cNvSpPr>
            <a:spLocks noGrp="1"/>
          </p:cNvSpPr>
          <p:nvPr>
            <p:ph type="sldNum" idx="12"/>
          </p:nvPr>
        </p:nvSpPr>
        <p:spPr/>
        <p:txBody>
          <a:bodyPr/>
          <a:lstStyle>
            <a:lvl1pPr>
              <a:defRPr/>
            </a:lvl1pPr>
          </a:lstStyle>
          <a:p>
            <a:fld id="{52516CA5-926C-4816-AF90-347CA5289A28}" type="slidenum">
              <a:rPr lang="es-ES"/>
              <a:pPr/>
              <a:t>‹Nº›</a:t>
            </a:fld>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endParaRPr lang="es-ES" dirty="0"/>
          </a:p>
        </p:txBody>
      </p:sp>
      <p:sp>
        <p:nvSpPr>
          <p:cNvPr id="5" name="4 Marcador de pie de página"/>
          <p:cNvSpPr>
            <a:spLocks noGrp="1"/>
          </p:cNvSpPr>
          <p:nvPr>
            <p:ph type="ftr" idx="11"/>
          </p:nvPr>
        </p:nvSpPr>
        <p:spPr/>
        <p:txBody>
          <a:bodyPr/>
          <a:lstStyle>
            <a:lvl1pPr>
              <a:defRPr/>
            </a:lvl1pPr>
          </a:lstStyle>
          <a:p>
            <a:endParaRPr lang="es-ES" dirty="0"/>
          </a:p>
        </p:txBody>
      </p:sp>
      <p:sp>
        <p:nvSpPr>
          <p:cNvPr id="6" name="5 Marcador de número de diapositiva"/>
          <p:cNvSpPr>
            <a:spLocks noGrp="1"/>
          </p:cNvSpPr>
          <p:nvPr>
            <p:ph type="sldNum" idx="12"/>
          </p:nvPr>
        </p:nvSpPr>
        <p:spPr/>
        <p:txBody>
          <a:bodyPr/>
          <a:lstStyle>
            <a:lvl1pPr>
              <a:defRPr/>
            </a:lvl1pPr>
          </a:lstStyle>
          <a:p>
            <a:fld id="{1D3FE12F-3F57-49D4-8771-610114CC22D6}" type="slidenum">
              <a:rPr lang="es-ES"/>
              <a:pPr/>
              <a:t>‹Nº›</a:t>
            </a:fld>
            <a:endParaRPr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905000"/>
            <a:ext cx="40370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6613" y="1905000"/>
            <a:ext cx="40386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idx="10"/>
          </p:nvPr>
        </p:nvSpPr>
        <p:spPr/>
        <p:txBody>
          <a:bodyPr/>
          <a:lstStyle>
            <a:lvl1pPr>
              <a:defRPr/>
            </a:lvl1pPr>
          </a:lstStyle>
          <a:p>
            <a:endParaRPr lang="es-ES" dirty="0"/>
          </a:p>
        </p:txBody>
      </p:sp>
      <p:sp>
        <p:nvSpPr>
          <p:cNvPr id="6" name="5 Marcador de pie de página"/>
          <p:cNvSpPr>
            <a:spLocks noGrp="1"/>
          </p:cNvSpPr>
          <p:nvPr>
            <p:ph type="ftr" idx="11"/>
          </p:nvPr>
        </p:nvSpPr>
        <p:spPr/>
        <p:txBody>
          <a:bodyPr/>
          <a:lstStyle>
            <a:lvl1pPr>
              <a:defRPr/>
            </a:lvl1pPr>
          </a:lstStyle>
          <a:p>
            <a:endParaRPr lang="es-ES" dirty="0"/>
          </a:p>
        </p:txBody>
      </p:sp>
      <p:sp>
        <p:nvSpPr>
          <p:cNvPr id="7" name="6 Marcador de número de diapositiva"/>
          <p:cNvSpPr>
            <a:spLocks noGrp="1"/>
          </p:cNvSpPr>
          <p:nvPr>
            <p:ph type="sldNum" idx="12"/>
          </p:nvPr>
        </p:nvSpPr>
        <p:spPr/>
        <p:txBody>
          <a:bodyPr/>
          <a:lstStyle>
            <a:lvl1pPr>
              <a:defRPr/>
            </a:lvl1pPr>
          </a:lstStyle>
          <a:p>
            <a:fld id="{B91BADBE-4A9F-48E3-8D89-0AEBF359C1ED}" type="slidenum">
              <a:rPr lang="es-ES"/>
              <a:pPr/>
              <a:t>‹Nº›</a:t>
            </a:fld>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idx="10"/>
          </p:nvPr>
        </p:nvSpPr>
        <p:spPr/>
        <p:txBody>
          <a:bodyPr/>
          <a:lstStyle>
            <a:lvl1pPr>
              <a:defRPr/>
            </a:lvl1pPr>
          </a:lstStyle>
          <a:p>
            <a:endParaRPr lang="es-ES" dirty="0"/>
          </a:p>
        </p:txBody>
      </p:sp>
      <p:sp>
        <p:nvSpPr>
          <p:cNvPr id="8" name="7 Marcador de pie de página"/>
          <p:cNvSpPr>
            <a:spLocks noGrp="1"/>
          </p:cNvSpPr>
          <p:nvPr>
            <p:ph type="ftr" idx="11"/>
          </p:nvPr>
        </p:nvSpPr>
        <p:spPr/>
        <p:txBody>
          <a:bodyPr/>
          <a:lstStyle>
            <a:lvl1pPr>
              <a:defRPr/>
            </a:lvl1pPr>
          </a:lstStyle>
          <a:p>
            <a:endParaRPr lang="es-ES" dirty="0"/>
          </a:p>
        </p:txBody>
      </p:sp>
      <p:sp>
        <p:nvSpPr>
          <p:cNvPr id="9" name="8 Marcador de número de diapositiva"/>
          <p:cNvSpPr>
            <a:spLocks noGrp="1"/>
          </p:cNvSpPr>
          <p:nvPr>
            <p:ph type="sldNum" idx="12"/>
          </p:nvPr>
        </p:nvSpPr>
        <p:spPr/>
        <p:txBody>
          <a:bodyPr/>
          <a:lstStyle>
            <a:lvl1pPr>
              <a:defRPr/>
            </a:lvl1pPr>
          </a:lstStyle>
          <a:p>
            <a:fld id="{57DFD0A5-3F9A-4322-AC7E-8262843CF3DA}" type="slidenum">
              <a:rPr lang="es-ES"/>
              <a:pPr/>
              <a:t>‹Nº›</a:t>
            </a:fld>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idx="10"/>
          </p:nvPr>
        </p:nvSpPr>
        <p:spPr/>
        <p:txBody>
          <a:bodyPr/>
          <a:lstStyle>
            <a:lvl1pPr>
              <a:defRPr/>
            </a:lvl1pPr>
          </a:lstStyle>
          <a:p>
            <a:endParaRPr lang="es-ES" dirty="0"/>
          </a:p>
        </p:txBody>
      </p:sp>
      <p:sp>
        <p:nvSpPr>
          <p:cNvPr id="4" name="3 Marcador de pie de página"/>
          <p:cNvSpPr>
            <a:spLocks noGrp="1"/>
          </p:cNvSpPr>
          <p:nvPr>
            <p:ph type="ftr" idx="11"/>
          </p:nvPr>
        </p:nvSpPr>
        <p:spPr/>
        <p:txBody>
          <a:bodyPr/>
          <a:lstStyle>
            <a:lvl1pPr>
              <a:defRPr/>
            </a:lvl1pPr>
          </a:lstStyle>
          <a:p>
            <a:endParaRPr lang="es-ES" dirty="0"/>
          </a:p>
        </p:txBody>
      </p:sp>
      <p:sp>
        <p:nvSpPr>
          <p:cNvPr id="5" name="4 Marcador de número de diapositiva"/>
          <p:cNvSpPr>
            <a:spLocks noGrp="1"/>
          </p:cNvSpPr>
          <p:nvPr>
            <p:ph type="sldNum" idx="12"/>
          </p:nvPr>
        </p:nvSpPr>
        <p:spPr/>
        <p:txBody>
          <a:bodyPr/>
          <a:lstStyle>
            <a:lvl1pPr>
              <a:defRPr/>
            </a:lvl1pPr>
          </a:lstStyle>
          <a:p>
            <a:fld id="{93E3191F-C149-42D0-8D9D-806140F0C569}" type="slidenum">
              <a:rPr lang="es-ES"/>
              <a:pPr/>
              <a:t>‹Nº›</a:t>
            </a:fld>
            <a:endParaRPr lang="es-E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endParaRPr lang="es-ES" dirty="0"/>
          </a:p>
        </p:txBody>
      </p:sp>
      <p:sp>
        <p:nvSpPr>
          <p:cNvPr id="3" name="2 Marcador de pie de página"/>
          <p:cNvSpPr>
            <a:spLocks noGrp="1"/>
          </p:cNvSpPr>
          <p:nvPr>
            <p:ph type="ftr" idx="11"/>
          </p:nvPr>
        </p:nvSpPr>
        <p:spPr/>
        <p:txBody>
          <a:bodyPr/>
          <a:lstStyle>
            <a:lvl1pPr>
              <a:defRPr/>
            </a:lvl1pPr>
          </a:lstStyle>
          <a:p>
            <a:endParaRPr lang="es-ES" dirty="0"/>
          </a:p>
        </p:txBody>
      </p:sp>
      <p:sp>
        <p:nvSpPr>
          <p:cNvPr id="4" name="3 Marcador de número de diapositiva"/>
          <p:cNvSpPr>
            <a:spLocks noGrp="1"/>
          </p:cNvSpPr>
          <p:nvPr>
            <p:ph type="sldNum" idx="12"/>
          </p:nvPr>
        </p:nvSpPr>
        <p:spPr/>
        <p:txBody>
          <a:bodyPr/>
          <a:lstStyle>
            <a:lvl1pPr>
              <a:defRPr/>
            </a:lvl1pPr>
          </a:lstStyle>
          <a:p>
            <a:fld id="{25E3110F-6393-4087-9B27-D020AE2C5DD4}" type="slidenum">
              <a:rPr lang="es-ES"/>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idx="10"/>
          </p:nvPr>
        </p:nvSpPr>
        <p:spPr/>
        <p:txBody>
          <a:bodyPr/>
          <a:lstStyle>
            <a:lvl1pPr>
              <a:defRPr/>
            </a:lvl1pPr>
          </a:lstStyle>
          <a:p>
            <a:endParaRPr lang="es-VE" dirty="0"/>
          </a:p>
        </p:txBody>
      </p:sp>
      <p:sp>
        <p:nvSpPr>
          <p:cNvPr id="5" name="4 Marcador de pie de página"/>
          <p:cNvSpPr>
            <a:spLocks noGrp="1"/>
          </p:cNvSpPr>
          <p:nvPr>
            <p:ph type="ftr" idx="11"/>
          </p:nvPr>
        </p:nvSpPr>
        <p:spPr/>
        <p:txBody>
          <a:bodyPr/>
          <a:lstStyle>
            <a:lvl1pPr>
              <a:defRPr/>
            </a:lvl1pPr>
          </a:lstStyle>
          <a:p>
            <a:endParaRPr lang="es-VE" dirty="0"/>
          </a:p>
        </p:txBody>
      </p:sp>
      <p:sp>
        <p:nvSpPr>
          <p:cNvPr id="6" name="5 Marcador de número de diapositiva"/>
          <p:cNvSpPr>
            <a:spLocks noGrp="1"/>
          </p:cNvSpPr>
          <p:nvPr>
            <p:ph type="sldNum" idx="12"/>
          </p:nvPr>
        </p:nvSpPr>
        <p:spPr/>
        <p:txBody>
          <a:bodyPr/>
          <a:lstStyle>
            <a:lvl1pPr>
              <a:defRPr/>
            </a:lvl1pPr>
          </a:lstStyle>
          <a:p>
            <a:fld id="{5A107983-1E22-4596-B45A-4CF2DC3764D9}" type="slidenum">
              <a:rPr lang="es-VE"/>
              <a:pPr/>
              <a:t>‹Nº›</a:t>
            </a:fld>
            <a:endParaRPr lang="es-V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s-ES" dirty="0"/>
          </a:p>
        </p:txBody>
      </p:sp>
      <p:sp>
        <p:nvSpPr>
          <p:cNvPr id="6" name="5 Marcador de pie de página"/>
          <p:cNvSpPr>
            <a:spLocks noGrp="1"/>
          </p:cNvSpPr>
          <p:nvPr>
            <p:ph type="ftr" idx="11"/>
          </p:nvPr>
        </p:nvSpPr>
        <p:spPr/>
        <p:txBody>
          <a:bodyPr/>
          <a:lstStyle>
            <a:lvl1pPr>
              <a:defRPr/>
            </a:lvl1pPr>
          </a:lstStyle>
          <a:p>
            <a:endParaRPr lang="es-ES" dirty="0"/>
          </a:p>
        </p:txBody>
      </p:sp>
      <p:sp>
        <p:nvSpPr>
          <p:cNvPr id="7" name="6 Marcador de número de diapositiva"/>
          <p:cNvSpPr>
            <a:spLocks noGrp="1"/>
          </p:cNvSpPr>
          <p:nvPr>
            <p:ph type="sldNum" idx="12"/>
          </p:nvPr>
        </p:nvSpPr>
        <p:spPr/>
        <p:txBody>
          <a:bodyPr/>
          <a:lstStyle>
            <a:lvl1pPr>
              <a:defRPr/>
            </a:lvl1pPr>
          </a:lstStyle>
          <a:p>
            <a:fld id="{474DF67D-8431-4638-97F0-6B13ADBC54D3}" type="slidenum">
              <a:rPr lang="es-ES"/>
              <a:pPr/>
              <a:t>‹Nº›</a:t>
            </a:fld>
            <a:endParaRPr lang="es-E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s-ES" dirty="0"/>
          </a:p>
        </p:txBody>
      </p:sp>
      <p:sp>
        <p:nvSpPr>
          <p:cNvPr id="6" name="5 Marcador de pie de página"/>
          <p:cNvSpPr>
            <a:spLocks noGrp="1"/>
          </p:cNvSpPr>
          <p:nvPr>
            <p:ph type="ftr" idx="11"/>
          </p:nvPr>
        </p:nvSpPr>
        <p:spPr/>
        <p:txBody>
          <a:bodyPr/>
          <a:lstStyle>
            <a:lvl1pPr>
              <a:defRPr/>
            </a:lvl1pPr>
          </a:lstStyle>
          <a:p>
            <a:endParaRPr lang="es-ES" dirty="0"/>
          </a:p>
        </p:txBody>
      </p:sp>
      <p:sp>
        <p:nvSpPr>
          <p:cNvPr id="7" name="6 Marcador de número de diapositiva"/>
          <p:cNvSpPr>
            <a:spLocks noGrp="1"/>
          </p:cNvSpPr>
          <p:nvPr>
            <p:ph type="sldNum" idx="12"/>
          </p:nvPr>
        </p:nvSpPr>
        <p:spPr/>
        <p:txBody>
          <a:bodyPr/>
          <a:lstStyle>
            <a:lvl1pPr>
              <a:defRPr/>
            </a:lvl1pPr>
          </a:lstStyle>
          <a:p>
            <a:fld id="{0EE920BD-4452-463A-A21B-BB0DCE51F804}" type="slidenum">
              <a:rPr lang="es-ES"/>
              <a:pPr/>
              <a:t>‹Nº›</a:t>
            </a:fld>
            <a:endParaRPr lang="es-E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idx="10"/>
          </p:nvPr>
        </p:nvSpPr>
        <p:spPr/>
        <p:txBody>
          <a:bodyPr/>
          <a:lstStyle>
            <a:lvl1pPr>
              <a:defRPr/>
            </a:lvl1pPr>
          </a:lstStyle>
          <a:p>
            <a:endParaRPr lang="es-ES" dirty="0"/>
          </a:p>
        </p:txBody>
      </p:sp>
      <p:sp>
        <p:nvSpPr>
          <p:cNvPr id="5" name="4 Marcador de pie de página"/>
          <p:cNvSpPr>
            <a:spLocks noGrp="1"/>
          </p:cNvSpPr>
          <p:nvPr>
            <p:ph type="ftr" idx="11"/>
          </p:nvPr>
        </p:nvSpPr>
        <p:spPr/>
        <p:txBody>
          <a:bodyPr/>
          <a:lstStyle>
            <a:lvl1pPr>
              <a:defRPr/>
            </a:lvl1pPr>
          </a:lstStyle>
          <a:p>
            <a:endParaRPr lang="es-ES" dirty="0"/>
          </a:p>
        </p:txBody>
      </p:sp>
      <p:sp>
        <p:nvSpPr>
          <p:cNvPr id="6" name="5 Marcador de número de diapositiva"/>
          <p:cNvSpPr>
            <a:spLocks noGrp="1"/>
          </p:cNvSpPr>
          <p:nvPr>
            <p:ph type="sldNum" idx="12"/>
          </p:nvPr>
        </p:nvSpPr>
        <p:spPr/>
        <p:txBody>
          <a:bodyPr/>
          <a:lstStyle>
            <a:lvl1pPr>
              <a:defRPr/>
            </a:lvl1pPr>
          </a:lstStyle>
          <a:p>
            <a:fld id="{E6BCAE6F-453E-47D3-85B8-9E1366F2292C}" type="slidenum">
              <a:rPr lang="es-ES"/>
              <a:pPr/>
              <a:t>‹Nº›</a:t>
            </a:fld>
            <a:endParaRPr lang="es-E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66700"/>
            <a:ext cx="2055813" cy="5872163"/>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66700"/>
            <a:ext cx="6019800" cy="58721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idx="10"/>
          </p:nvPr>
        </p:nvSpPr>
        <p:spPr/>
        <p:txBody>
          <a:bodyPr/>
          <a:lstStyle>
            <a:lvl1pPr>
              <a:defRPr/>
            </a:lvl1pPr>
          </a:lstStyle>
          <a:p>
            <a:endParaRPr lang="es-ES" dirty="0"/>
          </a:p>
        </p:txBody>
      </p:sp>
      <p:sp>
        <p:nvSpPr>
          <p:cNvPr id="5" name="4 Marcador de pie de página"/>
          <p:cNvSpPr>
            <a:spLocks noGrp="1"/>
          </p:cNvSpPr>
          <p:nvPr>
            <p:ph type="ftr" idx="11"/>
          </p:nvPr>
        </p:nvSpPr>
        <p:spPr/>
        <p:txBody>
          <a:bodyPr/>
          <a:lstStyle>
            <a:lvl1pPr>
              <a:defRPr/>
            </a:lvl1pPr>
          </a:lstStyle>
          <a:p>
            <a:endParaRPr lang="es-ES" dirty="0"/>
          </a:p>
        </p:txBody>
      </p:sp>
      <p:sp>
        <p:nvSpPr>
          <p:cNvPr id="6" name="5 Marcador de número de diapositiva"/>
          <p:cNvSpPr>
            <a:spLocks noGrp="1"/>
          </p:cNvSpPr>
          <p:nvPr>
            <p:ph type="sldNum" idx="12"/>
          </p:nvPr>
        </p:nvSpPr>
        <p:spPr/>
        <p:txBody>
          <a:bodyPr/>
          <a:lstStyle>
            <a:lvl1pPr>
              <a:defRPr/>
            </a:lvl1pPr>
          </a:lstStyle>
          <a:p>
            <a:fld id="{10488759-D0B2-4F25-8E03-8716E6D955C0}" type="slidenum">
              <a:rPr lang="es-ES"/>
              <a:pPr/>
              <a:t>‹Nº›</a:t>
            </a:fld>
            <a:endParaRPr lang="es-E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66700"/>
            <a:ext cx="8228013" cy="5872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2 Marcador de fecha"/>
          <p:cNvSpPr>
            <a:spLocks noGrp="1"/>
          </p:cNvSpPr>
          <p:nvPr>
            <p:ph type="dt" idx="10"/>
          </p:nvPr>
        </p:nvSpPr>
        <p:spPr>
          <a:xfrm>
            <a:off x="457200" y="6245225"/>
            <a:ext cx="2132013" cy="474663"/>
          </a:xfrm>
        </p:spPr>
        <p:txBody>
          <a:bodyPr/>
          <a:lstStyle>
            <a:lvl1pPr>
              <a:defRPr/>
            </a:lvl1pPr>
          </a:lstStyle>
          <a:p>
            <a:endParaRPr lang="es-ES" dirty="0"/>
          </a:p>
        </p:txBody>
      </p:sp>
      <p:sp>
        <p:nvSpPr>
          <p:cNvPr id="4" name="3 Marcador de pie de página"/>
          <p:cNvSpPr>
            <a:spLocks noGrp="1"/>
          </p:cNvSpPr>
          <p:nvPr>
            <p:ph type="ftr" idx="11"/>
          </p:nvPr>
        </p:nvSpPr>
        <p:spPr>
          <a:xfrm>
            <a:off x="3124200" y="6245225"/>
            <a:ext cx="2894013" cy="474663"/>
          </a:xfrm>
        </p:spPr>
        <p:txBody>
          <a:bodyPr/>
          <a:lstStyle>
            <a:lvl1pPr>
              <a:defRPr/>
            </a:lvl1pPr>
          </a:lstStyle>
          <a:p>
            <a:endParaRPr lang="es-ES" dirty="0"/>
          </a:p>
        </p:txBody>
      </p:sp>
      <p:sp>
        <p:nvSpPr>
          <p:cNvPr id="5" name="4 Marcador de número de diapositiva"/>
          <p:cNvSpPr>
            <a:spLocks noGrp="1"/>
          </p:cNvSpPr>
          <p:nvPr>
            <p:ph type="sldNum" idx="12"/>
          </p:nvPr>
        </p:nvSpPr>
        <p:spPr>
          <a:xfrm>
            <a:off x="6553200" y="6245225"/>
            <a:ext cx="2132013" cy="474663"/>
          </a:xfrm>
        </p:spPr>
        <p:txBody>
          <a:bodyPr/>
          <a:lstStyle>
            <a:lvl1pPr>
              <a:defRPr/>
            </a:lvl1pPr>
          </a:lstStyle>
          <a:p>
            <a:fld id="{A80C23F8-49DD-4E81-AA9F-601AAC711E8F}" type="slidenum">
              <a:rPr lang="es-ES"/>
              <a:pPr/>
              <a:t>‹Nº›</a:t>
            </a:fld>
            <a:endParaRPr lang="es-E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3 Marcador de pie de página"/>
          <p:cNvSpPr>
            <a:spLocks noGrp="1"/>
          </p:cNvSpPr>
          <p:nvPr>
            <p:ph type="ftr" idx="10"/>
          </p:nvPr>
        </p:nvSpPr>
        <p:spPr/>
        <p:txBody>
          <a:bodyPr/>
          <a:lstStyle>
            <a:lvl1pPr>
              <a:defRPr/>
            </a:lvl1pPr>
          </a:lstStyle>
          <a:p>
            <a:endParaRPr lang="es-ES" dirty="0"/>
          </a:p>
        </p:txBody>
      </p:sp>
      <p:sp>
        <p:nvSpPr>
          <p:cNvPr id="5" name="4 Marcador de número de diapositiva"/>
          <p:cNvSpPr>
            <a:spLocks noGrp="1"/>
          </p:cNvSpPr>
          <p:nvPr>
            <p:ph type="sldNum" idx="11"/>
          </p:nvPr>
        </p:nvSpPr>
        <p:spPr/>
        <p:txBody>
          <a:bodyPr/>
          <a:lstStyle>
            <a:lvl1pPr>
              <a:defRPr/>
            </a:lvl1pPr>
          </a:lstStyle>
          <a:p>
            <a:fld id="{3EA111A8-48C2-4E18-B85E-F575692E8498}" type="slidenum">
              <a:rPr lang="es-ES"/>
              <a:pPr/>
              <a:t>‹Nº›</a:t>
            </a:fld>
            <a:endParaRPr lang="es-ES" dirty="0"/>
          </a:p>
        </p:txBody>
      </p:sp>
      <p:sp>
        <p:nvSpPr>
          <p:cNvPr id="6" name="5 Marcador de fecha"/>
          <p:cNvSpPr>
            <a:spLocks noGrp="1"/>
          </p:cNvSpPr>
          <p:nvPr>
            <p:ph type="dt" idx="12"/>
          </p:nvPr>
        </p:nvSpPr>
        <p:spPr/>
        <p:txBody>
          <a:bodyPr/>
          <a:lstStyle>
            <a:lvl1pPr>
              <a:defRPr/>
            </a:lvl1pPr>
          </a:lstStyle>
          <a:p>
            <a:endParaRPr lang="es-E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pie de página"/>
          <p:cNvSpPr>
            <a:spLocks noGrp="1"/>
          </p:cNvSpPr>
          <p:nvPr>
            <p:ph type="ftr" idx="10"/>
          </p:nvPr>
        </p:nvSpPr>
        <p:spPr/>
        <p:txBody>
          <a:bodyPr/>
          <a:lstStyle>
            <a:lvl1pPr>
              <a:defRPr/>
            </a:lvl1pPr>
          </a:lstStyle>
          <a:p>
            <a:endParaRPr lang="es-ES" dirty="0"/>
          </a:p>
        </p:txBody>
      </p:sp>
      <p:sp>
        <p:nvSpPr>
          <p:cNvPr id="5" name="4 Marcador de número de diapositiva"/>
          <p:cNvSpPr>
            <a:spLocks noGrp="1"/>
          </p:cNvSpPr>
          <p:nvPr>
            <p:ph type="sldNum" idx="11"/>
          </p:nvPr>
        </p:nvSpPr>
        <p:spPr/>
        <p:txBody>
          <a:bodyPr/>
          <a:lstStyle>
            <a:lvl1pPr>
              <a:defRPr/>
            </a:lvl1pPr>
          </a:lstStyle>
          <a:p>
            <a:fld id="{5204C101-F7CD-435F-8BCD-66E7BDE22388}" type="slidenum">
              <a:rPr lang="es-ES"/>
              <a:pPr/>
              <a:t>‹Nº›</a:t>
            </a:fld>
            <a:endParaRPr lang="es-ES" dirty="0"/>
          </a:p>
        </p:txBody>
      </p:sp>
      <p:sp>
        <p:nvSpPr>
          <p:cNvPr id="6" name="5 Marcador de fecha"/>
          <p:cNvSpPr>
            <a:spLocks noGrp="1"/>
          </p:cNvSpPr>
          <p:nvPr>
            <p:ph type="dt" idx="12"/>
          </p:nvPr>
        </p:nvSpPr>
        <p:spPr/>
        <p:txBody>
          <a:bodyPr/>
          <a:lstStyle>
            <a:lvl1pPr>
              <a:defRPr/>
            </a:lvl1pPr>
          </a:lstStyle>
          <a:p>
            <a:endParaRPr lang="es-E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idx="10"/>
          </p:nvPr>
        </p:nvSpPr>
        <p:spPr/>
        <p:txBody>
          <a:bodyPr/>
          <a:lstStyle>
            <a:lvl1pPr>
              <a:defRPr/>
            </a:lvl1pPr>
          </a:lstStyle>
          <a:p>
            <a:endParaRPr lang="es-ES" dirty="0"/>
          </a:p>
        </p:txBody>
      </p:sp>
      <p:sp>
        <p:nvSpPr>
          <p:cNvPr id="5" name="4 Marcador de número de diapositiva"/>
          <p:cNvSpPr>
            <a:spLocks noGrp="1"/>
          </p:cNvSpPr>
          <p:nvPr>
            <p:ph type="sldNum" idx="11"/>
          </p:nvPr>
        </p:nvSpPr>
        <p:spPr/>
        <p:txBody>
          <a:bodyPr/>
          <a:lstStyle>
            <a:lvl1pPr>
              <a:defRPr/>
            </a:lvl1pPr>
          </a:lstStyle>
          <a:p>
            <a:fld id="{7123B532-2598-400C-B49E-A04EA0B85A4C}" type="slidenum">
              <a:rPr lang="es-ES"/>
              <a:pPr/>
              <a:t>‹Nº›</a:t>
            </a:fld>
            <a:endParaRPr lang="es-ES" dirty="0"/>
          </a:p>
        </p:txBody>
      </p:sp>
      <p:sp>
        <p:nvSpPr>
          <p:cNvPr id="6" name="5 Marcador de fecha"/>
          <p:cNvSpPr>
            <a:spLocks noGrp="1"/>
          </p:cNvSpPr>
          <p:nvPr>
            <p:ph type="dt" idx="12"/>
          </p:nvPr>
        </p:nvSpPr>
        <p:spPr/>
        <p:txBody>
          <a:bodyPr/>
          <a:lstStyle>
            <a:lvl1pPr>
              <a:defRPr/>
            </a:lvl1pPr>
          </a:lstStyle>
          <a:p>
            <a:endParaRPr lang="es-E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pie de página"/>
          <p:cNvSpPr>
            <a:spLocks noGrp="1"/>
          </p:cNvSpPr>
          <p:nvPr>
            <p:ph type="ftr" idx="10"/>
          </p:nvPr>
        </p:nvSpPr>
        <p:spPr/>
        <p:txBody>
          <a:bodyPr/>
          <a:lstStyle>
            <a:lvl1pPr>
              <a:defRPr/>
            </a:lvl1pPr>
          </a:lstStyle>
          <a:p>
            <a:endParaRPr lang="es-ES" dirty="0"/>
          </a:p>
        </p:txBody>
      </p:sp>
      <p:sp>
        <p:nvSpPr>
          <p:cNvPr id="6" name="5 Marcador de número de diapositiva"/>
          <p:cNvSpPr>
            <a:spLocks noGrp="1"/>
          </p:cNvSpPr>
          <p:nvPr>
            <p:ph type="sldNum" idx="11"/>
          </p:nvPr>
        </p:nvSpPr>
        <p:spPr/>
        <p:txBody>
          <a:bodyPr/>
          <a:lstStyle>
            <a:lvl1pPr>
              <a:defRPr/>
            </a:lvl1pPr>
          </a:lstStyle>
          <a:p>
            <a:fld id="{08269E82-C3D1-4640-A714-BEBD42610689}" type="slidenum">
              <a:rPr lang="es-ES"/>
              <a:pPr/>
              <a:t>‹Nº›</a:t>
            </a:fld>
            <a:endParaRPr lang="es-ES" dirty="0"/>
          </a:p>
        </p:txBody>
      </p:sp>
      <p:sp>
        <p:nvSpPr>
          <p:cNvPr id="7" name="6 Marcador de fecha"/>
          <p:cNvSpPr>
            <a:spLocks noGrp="1"/>
          </p:cNvSpPr>
          <p:nvPr>
            <p:ph type="dt" idx="12"/>
          </p:nvPr>
        </p:nvSpPr>
        <p:spPr/>
        <p:txBody>
          <a:bodyPr/>
          <a:lstStyle>
            <a:lvl1pPr>
              <a:defRPr/>
            </a:lvl1pPr>
          </a:lstStyle>
          <a:p>
            <a:endParaRPr lang="es-E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pie de página"/>
          <p:cNvSpPr>
            <a:spLocks noGrp="1"/>
          </p:cNvSpPr>
          <p:nvPr>
            <p:ph type="ftr" idx="10"/>
          </p:nvPr>
        </p:nvSpPr>
        <p:spPr/>
        <p:txBody>
          <a:bodyPr/>
          <a:lstStyle>
            <a:lvl1pPr>
              <a:defRPr/>
            </a:lvl1pPr>
          </a:lstStyle>
          <a:p>
            <a:endParaRPr lang="es-ES" dirty="0"/>
          </a:p>
        </p:txBody>
      </p:sp>
      <p:sp>
        <p:nvSpPr>
          <p:cNvPr id="8" name="7 Marcador de número de diapositiva"/>
          <p:cNvSpPr>
            <a:spLocks noGrp="1"/>
          </p:cNvSpPr>
          <p:nvPr>
            <p:ph type="sldNum" idx="11"/>
          </p:nvPr>
        </p:nvSpPr>
        <p:spPr/>
        <p:txBody>
          <a:bodyPr/>
          <a:lstStyle>
            <a:lvl1pPr>
              <a:defRPr/>
            </a:lvl1pPr>
          </a:lstStyle>
          <a:p>
            <a:fld id="{FAA64F9B-6E4F-4549-9849-85688F83676E}" type="slidenum">
              <a:rPr lang="es-ES"/>
              <a:pPr/>
              <a:t>‹Nº›</a:t>
            </a:fld>
            <a:endParaRPr lang="es-ES" dirty="0"/>
          </a:p>
        </p:txBody>
      </p:sp>
      <p:sp>
        <p:nvSpPr>
          <p:cNvPr id="9" name="8 Marcador de fecha"/>
          <p:cNvSpPr>
            <a:spLocks noGrp="1"/>
          </p:cNvSpPr>
          <p:nvPr>
            <p:ph type="dt" idx="12"/>
          </p:nvPr>
        </p:nvSpPr>
        <p:spPr/>
        <p:txBody>
          <a:bodyPr/>
          <a:lstStyle>
            <a:lvl1pPr>
              <a:defRPr/>
            </a:lvl1pPr>
          </a:lstStyle>
          <a:p>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endParaRPr lang="es-VE" dirty="0"/>
          </a:p>
        </p:txBody>
      </p:sp>
      <p:sp>
        <p:nvSpPr>
          <p:cNvPr id="5" name="4 Marcador de pie de página"/>
          <p:cNvSpPr>
            <a:spLocks noGrp="1"/>
          </p:cNvSpPr>
          <p:nvPr>
            <p:ph type="ftr" idx="11"/>
          </p:nvPr>
        </p:nvSpPr>
        <p:spPr/>
        <p:txBody>
          <a:bodyPr/>
          <a:lstStyle>
            <a:lvl1pPr>
              <a:defRPr/>
            </a:lvl1pPr>
          </a:lstStyle>
          <a:p>
            <a:endParaRPr lang="es-VE" dirty="0"/>
          </a:p>
        </p:txBody>
      </p:sp>
      <p:sp>
        <p:nvSpPr>
          <p:cNvPr id="6" name="5 Marcador de número de diapositiva"/>
          <p:cNvSpPr>
            <a:spLocks noGrp="1"/>
          </p:cNvSpPr>
          <p:nvPr>
            <p:ph type="sldNum" idx="12"/>
          </p:nvPr>
        </p:nvSpPr>
        <p:spPr/>
        <p:txBody>
          <a:bodyPr/>
          <a:lstStyle>
            <a:lvl1pPr>
              <a:defRPr/>
            </a:lvl1pPr>
          </a:lstStyle>
          <a:p>
            <a:fld id="{0FB1643A-6FC0-4D55-828C-2D713FFB3873}" type="slidenum">
              <a:rPr lang="es-VE"/>
              <a:pPr/>
              <a:t>‹Nº›</a:t>
            </a:fld>
            <a:endParaRPr lang="es-V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pie de página"/>
          <p:cNvSpPr>
            <a:spLocks noGrp="1"/>
          </p:cNvSpPr>
          <p:nvPr>
            <p:ph type="ftr" idx="10"/>
          </p:nvPr>
        </p:nvSpPr>
        <p:spPr/>
        <p:txBody>
          <a:bodyPr/>
          <a:lstStyle>
            <a:lvl1pPr>
              <a:defRPr/>
            </a:lvl1pPr>
          </a:lstStyle>
          <a:p>
            <a:endParaRPr lang="es-ES" dirty="0"/>
          </a:p>
        </p:txBody>
      </p:sp>
      <p:sp>
        <p:nvSpPr>
          <p:cNvPr id="4" name="3 Marcador de número de diapositiva"/>
          <p:cNvSpPr>
            <a:spLocks noGrp="1"/>
          </p:cNvSpPr>
          <p:nvPr>
            <p:ph type="sldNum" idx="11"/>
          </p:nvPr>
        </p:nvSpPr>
        <p:spPr/>
        <p:txBody>
          <a:bodyPr/>
          <a:lstStyle>
            <a:lvl1pPr>
              <a:defRPr/>
            </a:lvl1pPr>
          </a:lstStyle>
          <a:p>
            <a:fld id="{01C6F9D0-B9A1-4567-8DD8-6BF7DC801679}" type="slidenum">
              <a:rPr lang="es-ES"/>
              <a:pPr/>
              <a:t>‹Nº›</a:t>
            </a:fld>
            <a:endParaRPr lang="es-ES" dirty="0"/>
          </a:p>
        </p:txBody>
      </p:sp>
      <p:sp>
        <p:nvSpPr>
          <p:cNvPr id="5" name="4 Marcador de fecha"/>
          <p:cNvSpPr>
            <a:spLocks noGrp="1"/>
          </p:cNvSpPr>
          <p:nvPr>
            <p:ph type="dt" idx="12"/>
          </p:nvPr>
        </p:nvSpPr>
        <p:spPr/>
        <p:txBody>
          <a:bodyPr/>
          <a:lstStyle>
            <a:lvl1pPr>
              <a:defRPr/>
            </a:lvl1pPr>
          </a:lstStyle>
          <a:p>
            <a:endParaRPr lang="es-E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idx="10"/>
          </p:nvPr>
        </p:nvSpPr>
        <p:spPr/>
        <p:txBody>
          <a:bodyPr/>
          <a:lstStyle>
            <a:lvl1pPr>
              <a:defRPr/>
            </a:lvl1pPr>
          </a:lstStyle>
          <a:p>
            <a:endParaRPr lang="es-ES" dirty="0"/>
          </a:p>
        </p:txBody>
      </p:sp>
      <p:sp>
        <p:nvSpPr>
          <p:cNvPr id="3" name="2 Marcador de número de diapositiva"/>
          <p:cNvSpPr>
            <a:spLocks noGrp="1"/>
          </p:cNvSpPr>
          <p:nvPr>
            <p:ph type="sldNum" idx="11"/>
          </p:nvPr>
        </p:nvSpPr>
        <p:spPr/>
        <p:txBody>
          <a:bodyPr/>
          <a:lstStyle>
            <a:lvl1pPr>
              <a:defRPr/>
            </a:lvl1pPr>
          </a:lstStyle>
          <a:p>
            <a:fld id="{2FDA82F9-CB44-4272-85D9-3BDAE6F3FF26}" type="slidenum">
              <a:rPr lang="es-ES"/>
              <a:pPr/>
              <a:t>‹Nº›</a:t>
            </a:fld>
            <a:endParaRPr lang="es-ES" dirty="0"/>
          </a:p>
        </p:txBody>
      </p:sp>
      <p:sp>
        <p:nvSpPr>
          <p:cNvPr id="4" name="3 Marcador de fecha"/>
          <p:cNvSpPr>
            <a:spLocks noGrp="1"/>
          </p:cNvSpPr>
          <p:nvPr>
            <p:ph type="dt" idx="12"/>
          </p:nvPr>
        </p:nvSpPr>
        <p:spPr/>
        <p:txBody>
          <a:bodyPr/>
          <a:lstStyle>
            <a:lvl1pPr>
              <a:defRPr/>
            </a:lvl1pPr>
          </a:lstStyle>
          <a:p>
            <a:endParaRPr lang="es-E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idx="10"/>
          </p:nvPr>
        </p:nvSpPr>
        <p:spPr/>
        <p:txBody>
          <a:bodyPr/>
          <a:lstStyle>
            <a:lvl1pPr>
              <a:defRPr/>
            </a:lvl1pPr>
          </a:lstStyle>
          <a:p>
            <a:endParaRPr lang="es-ES" dirty="0"/>
          </a:p>
        </p:txBody>
      </p:sp>
      <p:sp>
        <p:nvSpPr>
          <p:cNvPr id="6" name="5 Marcador de número de diapositiva"/>
          <p:cNvSpPr>
            <a:spLocks noGrp="1"/>
          </p:cNvSpPr>
          <p:nvPr>
            <p:ph type="sldNum" idx="11"/>
          </p:nvPr>
        </p:nvSpPr>
        <p:spPr/>
        <p:txBody>
          <a:bodyPr/>
          <a:lstStyle>
            <a:lvl1pPr>
              <a:defRPr/>
            </a:lvl1pPr>
          </a:lstStyle>
          <a:p>
            <a:fld id="{8352166F-7522-441F-BFE3-FA2EBBEA5CB1}" type="slidenum">
              <a:rPr lang="es-ES"/>
              <a:pPr/>
              <a:t>‹Nº›</a:t>
            </a:fld>
            <a:endParaRPr lang="es-ES" dirty="0"/>
          </a:p>
        </p:txBody>
      </p:sp>
      <p:sp>
        <p:nvSpPr>
          <p:cNvPr id="7" name="6 Marcador de fecha"/>
          <p:cNvSpPr>
            <a:spLocks noGrp="1"/>
          </p:cNvSpPr>
          <p:nvPr>
            <p:ph type="dt" idx="12"/>
          </p:nvPr>
        </p:nvSpPr>
        <p:spPr/>
        <p:txBody>
          <a:bodyPr/>
          <a:lstStyle>
            <a:lvl1pPr>
              <a:defRPr/>
            </a:lvl1pPr>
          </a:lstStyle>
          <a:p>
            <a:endParaRPr lang="es-E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idx="10"/>
          </p:nvPr>
        </p:nvSpPr>
        <p:spPr/>
        <p:txBody>
          <a:bodyPr/>
          <a:lstStyle>
            <a:lvl1pPr>
              <a:defRPr/>
            </a:lvl1pPr>
          </a:lstStyle>
          <a:p>
            <a:endParaRPr lang="es-ES" dirty="0"/>
          </a:p>
        </p:txBody>
      </p:sp>
      <p:sp>
        <p:nvSpPr>
          <p:cNvPr id="6" name="5 Marcador de número de diapositiva"/>
          <p:cNvSpPr>
            <a:spLocks noGrp="1"/>
          </p:cNvSpPr>
          <p:nvPr>
            <p:ph type="sldNum" idx="11"/>
          </p:nvPr>
        </p:nvSpPr>
        <p:spPr/>
        <p:txBody>
          <a:bodyPr/>
          <a:lstStyle>
            <a:lvl1pPr>
              <a:defRPr/>
            </a:lvl1pPr>
          </a:lstStyle>
          <a:p>
            <a:fld id="{04DE0161-7139-463B-9E64-A32271230AA7}" type="slidenum">
              <a:rPr lang="es-ES"/>
              <a:pPr/>
              <a:t>‹Nº›</a:t>
            </a:fld>
            <a:endParaRPr lang="es-ES" dirty="0"/>
          </a:p>
        </p:txBody>
      </p:sp>
      <p:sp>
        <p:nvSpPr>
          <p:cNvPr id="7" name="6 Marcador de fecha"/>
          <p:cNvSpPr>
            <a:spLocks noGrp="1"/>
          </p:cNvSpPr>
          <p:nvPr>
            <p:ph type="dt" idx="12"/>
          </p:nvPr>
        </p:nvSpPr>
        <p:spPr/>
        <p:txBody>
          <a:bodyPr/>
          <a:lstStyle>
            <a:lvl1pPr>
              <a:defRPr/>
            </a:lvl1pPr>
          </a:lstStyle>
          <a:p>
            <a:endParaRPr lang="es-E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pie de página"/>
          <p:cNvSpPr>
            <a:spLocks noGrp="1"/>
          </p:cNvSpPr>
          <p:nvPr>
            <p:ph type="ftr" idx="10"/>
          </p:nvPr>
        </p:nvSpPr>
        <p:spPr/>
        <p:txBody>
          <a:bodyPr/>
          <a:lstStyle>
            <a:lvl1pPr>
              <a:defRPr/>
            </a:lvl1pPr>
          </a:lstStyle>
          <a:p>
            <a:endParaRPr lang="es-ES" dirty="0"/>
          </a:p>
        </p:txBody>
      </p:sp>
      <p:sp>
        <p:nvSpPr>
          <p:cNvPr id="5" name="4 Marcador de número de diapositiva"/>
          <p:cNvSpPr>
            <a:spLocks noGrp="1"/>
          </p:cNvSpPr>
          <p:nvPr>
            <p:ph type="sldNum" idx="11"/>
          </p:nvPr>
        </p:nvSpPr>
        <p:spPr/>
        <p:txBody>
          <a:bodyPr/>
          <a:lstStyle>
            <a:lvl1pPr>
              <a:defRPr/>
            </a:lvl1pPr>
          </a:lstStyle>
          <a:p>
            <a:fld id="{3EB75ECC-6F71-4034-B6CA-5D764EF6D923}" type="slidenum">
              <a:rPr lang="es-ES"/>
              <a:pPr/>
              <a:t>‹Nº›</a:t>
            </a:fld>
            <a:endParaRPr lang="es-ES" dirty="0"/>
          </a:p>
        </p:txBody>
      </p:sp>
      <p:sp>
        <p:nvSpPr>
          <p:cNvPr id="6" name="5 Marcador de fecha"/>
          <p:cNvSpPr>
            <a:spLocks noGrp="1"/>
          </p:cNvSpPr>
          <p:nvPr>
            <p:ph type="dt" idx="12"/>
          </p:nvPr>
        </p:nvSpPr>
        <p:spPr/>
        <p:txBody>
          <a:bodyPr/>
          <a:lstStyle>
            <a:lvl1pPr>
              <a:defRPr/>
            </a:lvl1pPr>
          </a:lstStyle>
          <a:p>
            <a:endParaRPr lang="es-E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600200"/>
            <a:ext cx="2057400" cy="4525963"/>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6019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pie de página"/>
          <p:cNvSpPr>
            <a:spLocks noGrp="1"/>
          </p:cNvSpPr>
          <p:nvPr>
            <p:ph type="ftr" idx="10"/>
          </p:nvPr>
        </p:nvSpPr>
        <p:spPr/>
        <p:txBody>
          <a:bodyPr/>
          <a:lstStyle>
            <a:lvl1pPr>
              <a:defRPr/>
            </a:lvl1pPr>
          </a:lstStyle>
          <a:p>
            <a:endParaRPr lang="es-ES" dirty="0"/>
          </a:p>
        </p:txBody>
      </p:sp>
      <p:sp>
        <p:nvSpPr>
          <p:cNvPr id="5" name="4 Marcador de número de diapositiva"/>
          <p:cNvSpPr>
            <a:spLocks noGrp="1"/>
          </p:cNvSpPr>
          <p:nvPr>
            <p:ph type="sldNum" idx="11"/>
          </p:nvPr>
        </p:nvSpPr>
        <p:spPr/>
        <p:txBody>
          <a:bodyPr/>
          <a:lstStyle>
            <a:lvl1pPr>
              <a:defRPr/>
            </a:lvl1pPr>
          </a:lstStyle>
          <a:p>
            <a:fld id="{157333C2-A139-43DD-9C3F-02AAB55B024B}" type="slidenum">
              <a:rPr lang="es-ES"/>
              <a:pPr/>
              <a:t>‹Nº›</a:t>
            </a:fld>
            <a:endParaRPr lang="es-ES" dirty="0"/>
          </a:p>
        </p:txBody>
      </p:sp>
      <p:sp>
        <p:nvSpPr>
          <p:cNvPr id="6" name="5 Marcador de fecha"/>
          <p:cNvSpPr>
            <a:spLocks noGrp="1"/>
          </p:cNvSpPr>
          <p:nvPr>
            <p:ph type="dt" idx="12"/>
          </p:nvPr>
        </p:nvSpPr>
        <p:spPr/>
        <p:txBody>
          <a:bodyPr/>
          <a:lstStyle>
            <a:lvl1pPr>
              <a:defRPr/>
            </a:lvl1pPr>
          </a:lstStyle>
          <a:p>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idx="10"/>
          </p:nvPr>
        </p:nvSpPr>
        <p:spPr/>
        <p:txBody>
          <a:bodyPr/>
          <a:lstStyle>
            <a:lvl1pPr>
              <a:defRPr/>
            </a:lvl1pPr>
          </a:lstStyle>
          <a:p>
            <a:endParaRPr lang="es-VE" dirty="0"/>
          </a:p>
        </p:txBody>
      </p:sp>
      <p:sp>
        <p:nvSpPr>
          <p:cNvPr id="6" name="5 Marcador de pie de página"/>
          <p:cNvSpPr>
            <a:spLocks noGrp="1"/>
          </p:cNvSpPr>
          <p:nvPr>
            <p:ph type="ftr" idx="11"/>
          </p:nvPr>
        </p:nvSpPr>
        <p:spPr/>
        <p:txBody>
          <a:bodyPr/>
          <a:lstStyle>
            <a:lvl1pPr>
              <a:defRPr/>
            </a:lvl1pPr>
          </a:lstStyle>
          <a:p>
            <a:endParaRPr lang="es-VE" dirty="0"/>
          </a:p>
        </p:txBody>
      </p:sp>
      <p:sp>
        <p:nvSpPr>
          <p:cNvPr id="7" name="6 Marcador de número de diapositiva"/>
          <p:cNvSpPr>
            <a:spLocks noGrp="1"/>
          </p:cNvSpPr>
          <p:nvPr>
            <p:ph type="sldNum" idx="12"/>
          </p:nvPr>
        </p:nvSpPr>
        <p:spPr/>
        <p:txBody>
          <a:bodyPr/>
          <a:lstStyle>
            <a:lvl1pPr>
              <a:defRPr/>
            </a:lvl1pPr>
          </a:lstStyle>
          <a:p>
            <a:fld id="{B866847C-AC2E-4B64-B054-8E92E4877F0F}" type="slidenum">
              <a:rPr lang="es-VE"/>
              <a:pPr/>
              <a:t>‹Nº›</a:t>
            </a:fld>
            <a:endParaRPr lang="es-V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idx="10"/>
          </p:nvPr>
        </p:nvSpPr>
        <p:spPr/>
        <p:txBody>
          <a:bodyPr/>
          <a:lstStyle>
            <a:lvl1pPr>
              <a:defRPr/>
            </a:lvl1pPr>
          </a:lstStyle>
          <a:p>
            <a:endParaRPr lang="es-VE" dirty="0"/>
          </a:p>
        </p:txBody>
      </p:sp>
      <p:sp>
        <p:nvSpPr>
          <p:cNvPr id="8" name="7 Marcador de pie de página"/>
          <p:cNvSpPr>
            <a:spLocks noGrp="1"/>
          </p:cNvSpPr>
          <p:nvPr>
            <p:ph type="ftr" idx="11"/>
          </p:nvPr>
        </p:nvSpPr>
        <p:spPr/>
        <p:txBody>
          <a:bodyPr/>
          <a:lstStyle>
            <a:lvl1pPr>
              <a:defRPr/>
            </a:lvl1pPr>
          </a:lstStyle>
          <a:p>
            <a:endParaRPr lang="es-VE" dirty="0"/>
          </a:p>
        </p:txBody>
      </p:sp>
      <p:sp>
        <p:nvSpPr>
          <p:cNvPr id="9" name="8 Marcador de número de diapositiva"/>
          <p:cNvSpPr>
            <a:spLocks noGrp="1"/>
          </p:cNvSpPr>
          <p:nvPr>
            <p:ph type="sldNum" idx="12"/>
          </p:nvPr>
        </p:nvSpPr>
        <p:spPr/>
        <p:txBody>
          <a:bodyPr/>
          <a:lstStyle>
            <a:lvl1pPr>
              <a:defRPr/>
            </a:lvl1pPr>
          </a:lstStyle>
          <a:p>
            <a:fld id="{9E43BF09-8417-49B8-B093-A1559530B009}" type="slidenum">
              <a:rPr lang="es-VE"/>
              <a:pPr/>
              <a:t>‹Nº›</a:t>
            </a:fld>
            <a:endParaRPr lang="es-V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idx="10"/>
          </p:nvPr>
        </p:nvSpPr>
        <p:spPr/>
        <p:txBody>
          <a:bodyPr/>
          <a:lstStyle>
            <a:lvl1pPr>
              <a:defRPr/>
            </a:lvl1pPr>
          </a:lstStyle>
          <a:p>
            <a:endParaRPr lang="es-VE" dirty="0"/>
          </a:p>
        </p:txBody>
      </p:sp>
      <p:sp>
        <p:nvSpPr>
          <p:cNvPr id="4" name="3 Marcador de pie de página"/>
          <p:cNvSpPr>
            <a:spLocks noGrp="1"/>
          </p:cNvSpPr>
          <p:nvPr>
            <p:ph type="ftr" idx="11"/>
          </p:nvPr>
        </p:nvSpPr>
        <p:spPr/>
        <p:txBody>
          <a:bodyPr/>
          <a:lstStyle>
            <a:lvl1pPr>
              <a:defRPr/>
            </a:lvl1pPr>
          </a:lstStyle>
          <a:p>
            <a:endParaRPr lang="es-VE" dirty="0"/>
          </a:p>
        </p:txBody>
      </p:sp>
      <p:sp>
        <p:nvSpPr>
          <p:cNvPr id="5" name="4 Marcador de número de diapositiva"/>
          <p:cNvSpPr>
            <a:spLocks noGrp="1"/>
          </p:cNvSpPr>
          <p:nvPr>
            <p:ph type="sldNum" idx="12"/>
          </p:nvPr>
        </p:nvSpPr>
        <p:spPr/>
        <p:txBody>
          <a:bodyPr/>
          <a:lstStyle>
            <a:lvl1pPr>
              <a:defRPr/>
            </a:lvl1pPr>
          </a:lstStyle>
          <a:p>
            <a:fld id="{710D9AD2-BFC0-4120-A2E0-6DB400CAE1BB}" type="slidenum">
              <a:rPr lang="es-VE"/>
              <a:pPr/>
              <a:t>‹Nº›</a:t>
            </a:fld>
            <a:endParaRPr lang="es-V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endParaRPr lang="es-VE" dirty="0"/>
          </a:p>
        </p:txBody>
      </p:sp>
      <p:sp>
        <p:nvSpPr>
          <p:cNvPr id="3" name="2 Marcador de pie de página"/>
          <p:cNvSpPr>
            <a:spLocks noGrp="1"/>
          </p:cNvSpPr>
          <p:nvPr>
            <p:ph type="ftr" idx="11"/>
          </p:nvPr>
        </p:nvSpPr>
        <p:spPr/>
        <p:txBody>
          <a:bodyPr/>
          <a:lstStyle>
            <a:lvl1pPr>
              <a:defRPr/>
            </a:lvl1pPr>
          </a:lstStyle>
          <a:p>
            <a:endParaRPr lang="es-VE" dirty="0"/>
          </a:p>
        </p:txBody>
      </p:sp>
      <p:sp>
        <p:nvSpPr>
          <p:cNvPr id="4" name="3 Marcador de número de diapositiva"/>
          <p:cNvSpPr>
            <a:spLocks noGrp="1"/>
          </p:cNvSpPr>
          <p:nvPr>
            <p:ph type="sldNum" idx="12"/>
          </p:nvPr>
        </p:nvSpPr>
        <p:spPr/>
        <p:txBody>
          <a:bodyPr/>
          <a:lstStyle>
            <a:lvl1pPr>
              <a:defRPr/>
            </a:lvl1pPr>
          </a:lstStyle>
          <a:p>
            <a:fld id="{9F8172F4-D8D9-4B7B-9FF3-787EFC0F67F4}" type="slidenum">
              <a:rPr lang="es-VE"/>
              <a:pPr/>
              <a:t>‹Nº›</a:t>
            </a:fld>
            <a:endParaRPr lang="es-V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s-VE" dirty="0"/>
          </a:p>
        </p:txBody>
      </p:sp>
      <p:sp>
        <p:nvSpPr>
          <p:cNvPr id="6" name="5 Marcador de pie de página"/>
          <p:cNvSpPr>
            <a:spLocks noGrp="1"/>
          </p:cNvSpPr>
          <p:nvPr>
            <p:ph type="ftr" idx="11"/>
          </p:nvPr>
        </p:nvSpPr>
        <p:spPr/>
        <p:txBody>
          <a:bodyPr/>
          <a:lstStyle>
            <a:lvl1pPr>
              <a:defRPr/>
            </a:lvl1pPr>
          </a:lstStyle>
          <a:p>
            <a:endParaRPr lang="es-VE" dirty="0"/>
          </a:p>
        </p:txBody>
      </p:sp>
      <p:sp>
        <p:nvSpPr>
          <p:cNvPr id="7" name="6 Marcador de número de diapositiva"/>
          <p:cNvSpPr>
            <a:spLocks noGrp="1"/>
          </p:cNvSpPr>
          <p:nvPr>
            <p:ph type="sldNum" idx="12"/>
          </p:nvPr>
        </p:nvSpPr>
        <p:spPr/>
        <p:txBody>
          <a:bodyPr/>
          <a:lstStyle>
            <a:lvl1pPr>
              <a:defRPr/>
            </a:lvl1pPr>
          </a:lstStyle>
          <a:p>
            <a:fld id="{226AEBAB-00E1-4B52-A8E8-2B271FDF4C78}" type="slidenum">
              <a:rPr lang="es-VE"/>
              <a:pPr/>
              <a:t>‹Nº›</a:t>
            </a:fld>
            <a:endParaRPr lang="es-V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s-VE" dirty="0"/>
          </a:p>
        </p:txBody>
      </p:sp>
      <p:sp>
        <p:nvSpPr>
          <p:cNvPr id="6" name="5 Marcador de pie de página"/>
          <p:cNvSpPr>
            <a:spLocks noGrp="1"/>
          </p:cNvSpPr>
          <p:nvPr>
            <p:ph type="ftr" idx="11"/>
          </p:nvPr>
        </p:nvSpPr>
        <p:spPr/>
        <p:txBody>
          <a:bodyPr/>
          <a:lstStyle>
            <a:lvl1pPr>
              <a:defRPr/>
            </a:lvl1pPr>
          </a:lstStyle>
          <a:p>
            <a:endParaRPr lang="es-VE" dirty="0"/>
          </a:p>
        </p:txBody>
      </p:sp>
      <p:sp>
        <p:nvSpPr>
          <p:cNvPr id="7" name="6 Marcador de número de diapositiva"/>
          <p:cNvSpPr>
            <a:spLocks noGrp="1"/>
          </p:cNvSpPr>
          <p:nvPr>
            <p:ph type="sldNum" idx="12"/>
          </p:nvPr>
        </p:nvSpPr>
        <p:spPr/>
        <p:txBody>
          <a:bodyPr/>
          <a:lstStyle>
            <a:lvl1pPr>
              <a:defRPr/>
            </a:lvl1pPr>
          </a:lstStyle>
          <a:p>
            <a:fld id="{CACE9E5E-85F2-4218-8630-4F1031FE766F}" type="slidenum">
              <a:rPr lang="es-VE"/>
              <a:pPr/>
              <a:t>‹Nº›</a:t>
            </a:fld>
            <a:endParaRPr lang="es-V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Pulse para editar el formato del texto de título</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1027"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Lucida Sans Unicode" pitchFamily="34" charset="0"/>
                <a:cs typeface="Lucida Sans Unicode" pitchFamily="34" charset="0"/>
              </a:defRPr>
            </a:lvl1pPr>
          </a:lstStyle>
          <a:p>
            <a:endParaRPr lang="es-VE" dirty="0"/>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Lucida Sans Unicode" pitchFamily="34" charset="0"/>
                <a:cs typeface="Lucida Sans Unicode" pitchFamily="34" charset="0"/>
              </a:defRPr>
            </a:lvl1pPr>
          </a:lstStyle>
          <a:p>
            <a:endParaRPr lang="es-VE" dirty="0"/>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Lucida Sans Unicode" pitchFamily="34" charset="0"/>
                <a:cs typeface="Lucida Sans Unicode" pitchFamily="34" charset="0"/>
              </a:defRPr>
            </a:lvl1pPr>
          </a:lstStyle>
          <a:p>
            <a:fld id="{D89DD788-BE84-4049-A379-99B158862F9F}" type="slidenum">
              <a:rPr lang="es-VE"/>
              <a:pPr/>
              <a:t>‹Nº›</a:t>
            </a:fld>
            <a:endParaRPr lang="es-VE"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96" r:id="rId12"/>
  </p:sldLayoutIdLst>
  <p:txStyles>
    <p:titleStyle>
      <a:lvl1pPr algn="ctr" defTabSz="449263" rtl="0" fontAlgn="base">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2pPr>
      <a:lvl3pPr marL="1143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3pPr>
      <a:lvl4pPr marL="1600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4pPr>
      <a:lvl5pPr marL="20574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49263" rtl="0" fontAlgn="base">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8" charset="0"/>
        <a:defRPr sz="2800">
          <a:solidFill>
            <a:srgbClr val="000000"/>
          </a:solidFill>
          <a:latin typeface="+mn-lt"/>
        </a:defRPr>
      </a:lvl2pPr>
      <a:lvl3pPr marL="1143000" indent="-228600" algn="l" defTabSz="449263" rtl="0" fontAlgn="base">
        <a:spcBef>
          <a:spcPts val="600"/>
        </a:spcBef>
        <a:spcAft>
          <a:spcPct val="0"/>
        </a:spcAft>
        <a:buClr>
          <a:srgbClr val="000000"/>
        </a:buClr>
        <a:buSzPct val="100000"/>
        <a:buFont typeface="Times New Roman" pitchFamily="18" charset="0"/>
        <a:defRPr sz="2400">
          <a:solidFill>
            <a:srgbClr val="000000"/>
          </a:solidFill>
          <a:latin typeface="+mn-lt"/>
        </a:defRPr>
      </a:lvl3pPr>
      <a:lvl4pPr marL="1600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4pPr>
      <a:lvl5pPr marL="20574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66700"/>
            <a:ext cx="8228013" cy="14335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Pulse para editar el formato del texto de título</a:t>
            </a:r>
          </a:p>
        </p:txBody>
      </p:sp>
      <p:sp>
        <p:nvSpPr>
          <p:cNvPr id="2050" name="Rectangle 2"/>
          <p:cNvSpPr>
            <a:spLocks noGrp="1" noChangeArrowheads="1"/>
          </p:cNvSpPr>
          <p:nvPr>
            <p:ph type="body" idx="1"/>
          </p:nvPr>
        </p:nvSpPr>
        <p:spPr bwMode="auto">
          <a:xfrm>
            <a:off x="457200" y="1905000"/>
            <a:ext cx="8228013" cy="42338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2051"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723900" algn="l"/>
                <a:tab pos="1447800" algn="l"/>
              </a:tabLst>
              <a:defRPr sz="1400">
                <a:solidFill>
                  <a:srgbClr val="FFFFFF"/>
                </a:solidFill>
                <a:effectLst>
                  <a:outerShdw blurRad="38100" dist="38100" dir="2700000" algn="tl">
                    <a:srgbClr val="C0C0C0"/>
                  </a:outerShdw>
                </a:effectLst>
                <a:latin typeface="Times New Roman" pitchFamily="18" charset="0"/>
                <a:ea typeface="Lucida Sans Unicode" pitchFamily="34" charset="0"/>
                <a:cs typeface="Lucida Sans Unicode" pitchFamily="34" charset="0"/>
              </a:defRPr>
            </a:lvl1pPr>
          </a:lstStyle>
          <a:p>
            <a:endParaRPr lang="es-ES" dirty="0"/>
          </a:p>
        </p:txBody>
      </p:sp>
      <p:sp>
        <p:nvSpPr>
          <p:cNvPr id="2052"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buClrTx/>
              <a:buFontTx/>
              <a:buNone/>
              <a:tabLst>
                <a:tab pos="723900" algn="l"/>
                <a:tab pos="1447800" algn="l"/>
                <a:tab pos="2171700" algn="l"/>
                <a:tab pos="2895600" algn="l"/>
              </a:tabLst>
              <a:defRPr sz="1400">
                <a:solidFill>
                  <a:srgbClr val="FFFFFF"/>
                </a:solidFill>
                <a:effectLst>
                  <a:outerShdw blurRad="38100" dist="38100" dir="2700000" algn="tl">
                    <a:srgbClr val="C0C0C0"/>
                  </a:outerShdw>
                </a:effectLst>
                <a:latin typeface="Times New Roman" pitchFamily="18" charset="0"/>
                <a:ea typeface="Lucida Sans Unicode" pitchFamily="34" charset="0"/>
                <a:cs typeface="Lucida Sans Unicode" pitchFamily="34" charset="0"/>
              </a:defRPr>
            </a:lvl1pPr>
          </a:lstStyle>
          <a:p>
            <a:endParaRPr lang="es-ES" dirty="0"/>
          </a:p>
        </p:txBody>
      </p:sp>
      <p:sp>
        <p:nvSpPr>
          <p:cNvPr id="2053"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Lst>
              <a:defRPr sz="1400">
                <a:solidFill>
                  <a:srgbClr val="FFFFFF"/>
                </a:solidFill>
                <a:effectLst>
                  <a:outerShdw blurRad="38100" dist="38100" dir="2700000" algn="tl">
                    <a:srgbClr val="C0C0C0"/>
                  </a:outerShdw>
                </a:effectLst>
                <a:latin typeface="Times New Roman" pitchFamily="18" charset="0"/>
                <a:ea typeface="Lucida Sans Unicode" pitchFamily="34" charset="0"/>
                <a:cs typeface="Lucida Sans Unicode" pitchFamily="34" charset="0"/>
              </a:defRPr>
            </a:lvl1pPr>
          </a:lstStyle>
          <a:p>
            <a:fld id="{148A2FB1-A9B0-4CBC-9CEE-C61D1A3DC98F}" type="slidenum">
              <a:rPr lang="es-ES"/>
              <a:pPr/>
              <a:t>‹Nº›</a:t>
            </a:fld>
            <a:endParaRPr lang="es-E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97" r:id="rId12"/>
  </p:sldLayoutIdLst>
  <p:txStyles>
    <p:titleStyle>
      <a:lvl1pPr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5pPr>
      <a:lvl6pPr marL="25146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6pPr>
      <a:lvl7pPr marL="29718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7pPr>
      <a:lvl8pPr marL="34290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8pPr>
      <a:lvl9pPr marL="38862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itchFamily="18" charset="0"/>
        <a:defRPr sz="3200">
          <a:solidFill>
            <a:srgbClr val="FFFFFF"/>
          </a:solidFill>
          <a:effectLst>
            <a:outerShdw blurRad="38100" dist="38100" dir="2700000" algn="tl">
              <a:srgbClr val="C0C0C0"/>
            </a:outerShdw>
          </a:effectLst>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8" charset="0"/>
        <a:defRPr sz="2800">
          <a:solidFill>
            <a:srgbClr val="FFFFFF"/>
          </a:solidFill>
          <a:effectLst>
            <a:outerShdw blurRad="38100" dist="38100" dir="2700000" algn="tl">
              <a:srgbClr val="C0C0C0"/>
            </a:outerShdw>
          </a:effectLst>
          <a:latin typeface="+mn-lt"/>
        </a:defRPr>
      </a:lvl2pPr>
      <a:lvl3pPr marL="1143000" indent="-228600" algn="l" defTabSz="449263" rtl="0" fontAlgn="base">
        <a:spcBef>
          <a:spcPts val="600"/>
        </a:spcBef>
        <a:spcAft>
          <a:spcPct val="0"/>
        </a:spcAft>
        <a:buClr>
          <a:srgbClr val="000000"/>
        </a:buClr>
        <a:buSzPct val="100000"/>
        <a:buFont typeface="Times New Roman" pitchFamily="18" charset="0"/>
        <a:defRPr sz="2400">
          <a:solidFill>
            <a:srgbClr val="FFFFFF"/>
          </a:solidFill>
          <a:effectLst>
            <a:outerShdw blurRad="38100" dist="38100" dir="2700000" algn="tl">
              <a:srgbClr val="C0C0C0"/>
            </a:outerShdw>
          </a:effectLst>
          <a:latin typeface="+mn-lt"/>
        </a:defRPr>
      </a:lvl3pPr>
      <a:lvl4pPr marL="16002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C0C0C0"/>
            </a:outerShdw>
          </a:effectLst>
          <a:latin typeface="+mn-lt"/>
        </a:defRPr>
      </a:lvl4pPr>
      <a:lvl5pPr marL="20574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C0C0C0"/>
            </a:outerShdw>
          </a:effectLst>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C0C0C0"/>
            </a:outerShdw>
          </a:effectLst>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C0C0C0"/>
            </a:outerShdw>
          </a:effectLst>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C0C0C0"/>
            </a:outerShdw>
          </a:effectLst>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C0C0C0"/>
            </a:outerShdw>
          </a:effectLst>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85800" y="1993900"/>
            <a:ext cx="7770813" cy="1433513"/>
          </a:xfrm>
          <a:prstGeom prst="rect">
            <a:avLst/>
          </a:prstGeom>
          <a:noFill/>
          <a:ln w="9525">
            <a:noFill/>
            <a:round/>
            <a:headEnd/>
            <a:tailEnd/>
          </a:ln>
          <a:effectLst/>
        </p:spPr>
        <p:txBody>
          <a:bodyPr vert="horz" wrap="square" lIns="90000" tIns="46800" rIns="90000" bIns="46800" numCol="1" anchor="b" anchorCtr="1" compatLnSpc="1">
            <a:prstTxWarp prst="textNoShape">
              <a:avLst/>
            </a:prstTxWarp>
          </a:bodyPr>
          <a:lstStyle/>
          <a:p>
            <a:pPr lvl="0"/>
            <a:r>
              <a:rPr lang="en-GB" smtClean="0"/>
              <a:t>Pulse para editar el formato del texto de título</a:t>
            </a:r>
          </a:p>
        </p:txBody>
      </p:sp>
      <p:sp>
        <p:nvSpPr>
          <p:cNvPr id="3074" name="Freeform 2"/>
          <p:cNvSpPr>
            <a:spLocks noChangeArrowheads="1"/>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a:effectLst/>
        </p:spPr>
        <p:txBody>
          <a:bodyPr wrap="none" anchor="ctr"/>
          <a:lstStyle/>
          <a:p>
            <a:endParaRPr lang="es-CO" dirty="0"/>
          </a:p>
        </p:txBody>
      </p:sp>
      <p:sp>
        <p:nvSpPr>
          <p:cNvPr id="3075" name="Rectangle 3"/>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buClrTx/>
              <a:buFontTx/>
              <a:buNone/>
              <a:tabLst>
                <a:tab pos="723900" algn="l"/>
                <a:tab pos="1447800" algn="l"/>
                <a:tab pos="2171700" algn="l"/>
                <a:tab pos="2895600" algn="l"/>
              </a:tabLst>
              <a:defRPr sz="1400">
                <a:solidFill>
                  <a:srgbClr val="FFFFFF"/>
                </a:solidFill>
                <a:effectLst>
                  <a:outerShdw blurRad="38100" dist="38100" dir="2700000" algn="tl">
                    <a:srgbClr val="C0C0C0"/>
                  </a:outerShdw>
                </a:effectLst>
                <a:latin typeface="Times New Roman" pitchFamily="18" charset="0"/>
                <a:ea typeface="Lucida Sans Unicode" pitchFamily="34" charset="0"/>
                <a:cs typeface="Lucida Sans Unicode" pitchFamily="34" charset="0"/>
              </a:defRPr>
            </a:lvl1pPr>
          </a:lstStyle>
          <a:p>
            <a:endParaRPr lang="es-ES" dirty="0"/>
          </a:p>
        </p:txBody>
      </p:sp>
      <p:sp>
        <p:nvSpPr>
          <p:cNvPr id="3076" name="Rectangle 4"/>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Lst>
              <a:defRPr sz="1400">
                <a:solidFill>
                  <a:srgbClr val="FFFFFF"/>
                </a:solidFill>
                <a:effectLst>
                  <a:outerShdw blurRad="38100" dist="38100" dir="2700000" algn="tl">
                    <a:srgbClr val="C0C0C0"/>
                  </a:outerShdw>
                </a:effectLst>
                <a:latin typeface="Times New Roman" pitchFamily="18" charset="0"/>
                <a:ea typeface="Lucida Sans Unicode" pitchFamily="34" charset="0"/>
                <a:cs typeface="Lucida Sans Unicode" pitchFamily="34" charset="0"/>
              </a:defRPr>
            </a:lvl1pPr>
          </a:lstStyle>
          <a:p>
            <a:fld id="{8A456396-AC83-4378-858D-68F8CC9A8B3A}" type="slidenum">
              <a:rPr lang="es-ES"/>
              <a:pPr/>
              <a:t>‹Nº›</a:t>
            </a:fld>
            <a:endParaRPr lang="es-ES" dirty="0"/>
          </a:p>
        </p:txBody>
      </p:sp>
      <p:sp>
        <p:nvSpPr>
          <p:cNvPr id="3077" name="Rectangle 5"/>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723900" algn="l"/>
                <a:tab pos="1447800" algn="l"/>
              </a:tabLst>
              <a:defRPr sz="1400">
                <a:solidFill>
                  <a:srgbClr val="FFFFFF"/>
                </a:solidFill>
                <a:effectLst>
                  <a:outerShdw blurRad="38100" dist="38100" dir="2700000" algn="tl">
                    <a:srgbClr val="C0C0C0"/>
                  </a:outerShdw>
                </a:effectLst>
                <a:latin typeface="Times New Roman" pitchFamily="18" charset="0"/>
                <a:ea typeface="Lucida Sans Unicode" pitchFamily="34" charset="0"/>
                <a:cs typeface="Lucida Sans Unicode" pitchFamily="34" charset="0"/>
              </a:defRPr>
            </a:lvl1pPr>
          </a:lstStyle>
          <a:p>
            <a:endParaRPr lang="es-E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5pPr>
      <a:lvl6pPr marL="25146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6pPr>
      <a:lvl7pPr marL="29718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7pPr>
      <a:lvl8pPr marL="34290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8pPr>
      <a:lvl9pPr marL="3886200" indent="-228600" algn="l" defTabSz="449263" rtl="0" fontAlgn="base">
        <a:spcBef>
          <a:spcPct val="0"/>
        </a:spcBef>
        <a:spcAft>
          <a:spcPct val="0"/>
        </a:spcAft>
        <a:buClr>
          <a:srgbClr val="000000"/>
        </a:buClr>
        <a:buSzPct val="100000"/>
        <a:buFont typeface="Times New Roman" pitchFamily="18" charset="0"/>
        <a:defRPr sz="4400">
          <a:solidFill>
            <a:srgbClr val="FFFFFF"/>
          </a:solidFill>
          <a:effectLst>
            <a:outerShdw blurRad="38100" dist="38100" dir="2700000" algn="tl">
              <a:srgbClr val="C0C0C0"/>
            </a:outerShdw>
          </a:effectLst>
          <a:latin typeface="Tahoma"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itchFamily="18" charset="0"/>
        <a:defRPr sz="3200">
          <a:solidFill>
            <a:srgbClr val="FFFFFF"/>
          </a:solidFill>
          <a:effectLst>
            <a:outerShdw blurRad="38100" dist="38100" dir="2700000" algn="tl">
              <a:srgbClr val="C0C0C0"/>
            </a:outerShdw>
          </a:effectLst>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8" charset="0"/>
        <a:defRPr sz="2800">
          <a:solidFill>
            <a:srgbClr val="FFFFFF"/>
          </a:solidFill>
          <a:effectLst>
            <a:outerShdw blurRad="38100" dist="38100" dir="2700000" algn="tl">
              <a:srgbClr val="C0C0C0"/>
            </a:outerShdw>
          </a:effectLst>
          <a:latin typeface="+mn-lt"/>
        </a:defRPr>
      </a:lvl2pPr>
      <a:lvl3pPr marL="1143000" indent="-228600" algn="l" defTabSz="449263" rtl="0" fontAlgn="base">
        <a:spcBef>
          <a:spcPts val="600"/>
        </a:spcBef>
        <a:spcAft>
          <a:spcPct val="0"/>
        </a:spcAft>
        <a:buClr>
          <a:srgbClr val="000000"/>
        </a:buClr>
        <a:buSzPct val="100000"/>
        <a:buFont typeface="Times New Roman" pitchFamily="18" charset="0"/>
        <a:defRPr sz="2400">
          <a:solidFill>
            <a:srgbClr val="FFFFFF"/>
          </a:solidFill>
          <a:effectLst>
            <a:outerShdw blurRad="38100" dist="38100" dir="2700000" algn="tl">
              <a:srgbClr val="C0C0C0"/>
            </a:outerShdw>
          </a:effectLst>
          <a:latin typeface="+mn-lt"/>
        </a:defRPr>
      </a:lvl3pPr>
      <a:lvl4pPr marL="16002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C0C0C0"/>
            </a:outerShdw>
          </a:effectLst>
          <a:latin typeface="+mn-lt"/>
        </a:defRPr>
      </a:lvl4pPr>
      <a:lvl5pPr marL="20574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C0C0C0"/>
            </a:outerShdw>
          </a:effectLst>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C0C0C0"/>
            </a:outerShdw>
          </a:effectLst>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C0C0C0"/>
            </a:outerShdw>
          </a:effectLst>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C0C0C0"/>
            </a:outerShdw>
          </a:effectLst>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C0C0C0"/>
            </a:outerShdw>
          </a:effectLst>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39750" y="2636838"/>
            <a:ext cx="6911975" cy="1728787"/>
          </a:xfrm>
          <a:solidFill>
            <a:srgbClr val="FF6600"/>
          </a:solidFill>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b="1" dirty="0">
                <a:solidFill>
                  <a:srgbClr val="FFFF66"/>
                </a:solidFill>
              </a:rPr>
              <a:t>SISTEMA DE GESTIÓN PARA LA SEGURIDAD DE LA INFORMACIÓN.</a:t>
            </a:r>
            <a:br>
              <a:rPr lang="es-ES" sz="2800" b="1" dirty="0">
                <a:solidFill>
                  <a:srgbClr val="FFFF66"/>
                </a:solidFill>
              </a:rPr>
            </a:br>
            <a:r>
              <a:rPr lang="es-ES" sz="2800" dirty="0"/>
              <a:t> </a:t>
            </a:r>
            <a:r>
              <a:rPr lang="es-ES" sz="2000" dirty="0">
                <a:solidFill>
                  <a:srgbClr val="FFFF99"/>
                </a:solidFill>
              </a:rPr>
              <a:t>CASO: </a:t>
            </a:r>
            <a:r>
              <a:rPr lang="es-ES" sz="2000" dirty="0" smtClean="0">
                <a:solidFill>
                  <a:srgbClr val="FFFF99"/>
                </a:solidFill>
              </a:rPr>
              <a:t>FCICN</a:t>
            </a:r>
            <a:endParaRPr lang="es-ES" sz="2000" dirty="0">
              <a:solidFill>
                <a:srgbClr val="FFFF99"/>
              </a:solidFill>
            </a:endParaRPr>
          </a:p>
        </p:txBody>
      </p:sp>
      <p:sp>
        <p:nvSpPr>
          <p:cNvPr id="5124" name="Rectangle 4"/>
          <p:cNvSpPr>
            <a:spLocks noChangeArrowheads="1"/>
          </p:cNvSpPr>
          <p:nvPr/>
        </p:nvSpPr>
        <p:spPr bwMode="auto">
          <a:xfrm>
            <a:off x="539750" y="620713"/>
            <a:ext cx="6911975" cy="1008062"/>
          </a:xfrm>
          <a:prstGeom prst="rect">
            <a:avLst/>
          </a:prstGeom>
          <a:noFill/>
          <a:ln w="9525">
            <a:noFill/>
            <a:round/>
            <a:headEnd/>
            <a:tailEnd/>
          </a:ln>
          <a:effectLst/>
        </p:spPr>
        <p:txBody>
          <a:bodyPr lIns="90000" tIns="46800" rIns="90000" bIns="46800" anchor="b" anchorCtr="1"/>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000" dirty="0">
                <a:solidFill>
                  <a:srgbClr val="003399"/>
                </a:solidFill>
              </a:rPr>
              <a:t/>
            </a:r>
            <a:br>
              <a:rPr lang="es-VE" sz="2000" dirty="0">
                <a:solidFill>
                  <a:srgbClr val="003399"/>
                </a:solidFill>
              </a:rPr>
            </a:br>
            <a:r>
              <a:rPr lang="es-VE" sz="2000" dirty="0">
                <a:solidFill>
                  <a:srgbClr val="003399"/>
                </a:solidFill>
              </a:rPr>
              <a:t>Universidad </a:t>
            </a:r>
            <a:r>
              <a:rPr lang="es-VE" sz="2000" dirty="0" smtClean="0">
                <a:solidFill>
                  <a:srgbClr val="003399"/>
                </a:solidFill>
              </a:rPr>
              <a:t>Libre Cali</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000" dirty="0" smtClean="0">
                <a:solidFill>
                  <a:srgbClr val="003399"/>
                </a:solidFill>
              </a:rPr>
              <a:t>Ingeniería de Sistemas</a:t>
            </a:r>
            <a:r>
              <a:rPr lang="es-VE" sz="2000" dirty="0">
                <a:solidFill>
                  <a:srgbClr val="003399"/>
                </a:solidFill>
              </a:rPr>
              <a:t/>
            </a:r>
            <a:br>
              <a:rPr lang="es-VE" sz="2000" dirty="0">
                <a:solidFill>
                  <a:srgbClr val="003399"/>
                </a:solidFill>
              </a:rPr>
            </a:br>
            <a:r>
              <a:rPr lang="es-VE" sz="2000" dirty="0" smtClean="0">
                <a:solidFill>
                  <a:srgbClr val="003399"/>
                </a:solidFill>
              </a:rPr>
              <a:t>Semestre 1N</a:t>
            </a:r>
            <a:endParaRPr lang="es-VE" sz="2000" dirty="0">
              <a:solidFill>
                <a:srgbClr val="003399"/>
              </a:solidFill>
            </a:endParaRPr>
          </a:p>
        </p:txBody>
      </p:sp>
      <p:sp>
        <p:nvSpPr>
          <p:cNvPr id="5125" name="Rectangle 5"/>
          <p:cNvSpPr>
            <a:spLocks noGrp="1" noChangeArrowheads="1"/>
          </p:cNvSpPr>
          <p:nvPr>
            <p:ph type="subTitle" idx="4294967295"/>
          </p:nvPr>
        </p:nvSpPr>
        <p:spPr bwMode="auto">
          <a:xfrm>
            <a:off x="3095625" y="6181725"/>
            <a:ext cx="4716463" cy="631825"/>
          </a:xfrm>
          <a:prstGeom prst="rect">
            <a:avLst/>
          </a:prstGeom>
          <a:noFill/>
          <a:ln>
            <a:round/>
            <a:headEnd/>
            <a:tailEnd/>
          </a:ln>
        </p:spPr>
        <p:txBody>
          <a:bodyPr lIns="90000" tIns="46800" rIns="90000" bIns="46800" anchor="b"/>
          <a:lstStyle/>
          <a:p>
            <a:pPr marL="0" indent="0" algn="r">
              <a:spcBef>
                <a:spcPts val="4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b="1" i="1" dirty="0" smtClean="0">
                <a:solidFill>
                  <a:srgbClr val="003366"/>
                </a:solidFill>
              </a:rPr>
              <a:t>Presentado por </a:t>
            </a:r>
            <a:r>
              <a:rPr lang="pt-BR" sz="1600" b="1" i="1" dirty="0">
                <a:solidFill>
                  <a:srgbClr val="003366"/>
                </a:solidFill>
              </a:rPr>
              <a:t>: </a:t>
            </a:r>
            <a:r>
              <a:rPr lang="pt-BR" sz="1600" b="1" i="1" dirty="0" smtClean="0">
                <a:solidFill>
                  <a:srgbClr val="003366"/>
                </a:solidFill>
              </a:rPr>
              <a:t>Carlos Arturo Buitrago    </a:t>
            </a:r>
            <a:endParaRPr lang="pt-BR" sz="1600" b="1" i="1" dirty="0">
              <a:solidFill>
                <a:srgbClr val="003366"/>
              </a:solidFill>
            </a:endParaRPr>
          </a:p>
          <a:p>
            <a:pPr marL="0" indent="0" algn="r">
              <a:spcBef>
                <a:spcPts val="4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600" b="1" i="1" dirty="0" smtClean="0">
                <a:solidFill>
                  <a:srgbClr val="003366"/>
                </a:solidFill>
              </a:rPr>
              <a:t>Eduardo Rojas Romero</a:t>
            </a:r>
            <a:endParaRPr lang="pt-BR" sz="1600" b="1" i="1" dirty="0">
              <a:solidFill>
                <a:srgbClr val="003366"/>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36513" y="0"/>
            <a:ext cx="9180513" cy="7019925"/>
          </a:xfrm>
          <a:prstGeom prst="rect">
            <a:avLst/>
          </a:prstGeom>
          <a:noFill/>
          <a:ln w="25560">
            <a:solidFill>
              <a:srgbClr val="FFCC00"/>
            </a:solidFill>
            <a:miter lim="800000"/>
            <a:headEnd/>
            <a:tailEnd/>
          </a:ln>
          <a:effectLst/>
        </p:spPr>
      </p:pic>
      <p:sp>
        <p:nvSpPr>
          <p:cNvPr id="26627" name="Rectangle 3"/>
          <p:cNvSpPr>
            <a:spLocks noGrp="1" noChangeArrowheads="1"/>
          </p:cNvSpPr>
          <p:nvPr>
            <p:ph type="title"/>
          </p:nvPr>
        </p:nvSpPr>
        <p:spPr>
          <a:xfrm>
            <a:off x="2987674" y="6397625"/>
            <a:ext cx="3960589" cy="460375"/>
          </a:xfrm>
          <a:solidFill>
            <a:srgbClr val="FFFFFF"/>
          </a:solidFill>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a:solidFill>
                  <a:srgbClr val="000099"/>
                </a:solidFill>
              </a:rPr>
              <a:t>ISO </a:t>
            </a:r>
            <a:r>
              <a:rPr lang="es-VE" sz="2400" b="1" dirty="0" smtClean="0">
                <a:solidFill>
                  <a:srgbClr val="000099"/>
                </a:solidFill>
              </a:rPr>
              <a:t>27001:2005 </a:t>
            </a:r>
            <a:r>
              <a:rPr lang="es-VE" sz="2400" b="1" dirty="0">
                <a:solidFill>
                  <a:srgbClr val="000099"/>
                </a:solidFill>
              </a:rPr>
              <a:t>Fases</a:t>
            </a:r>
          </a:p>
        </p:txBody>
      </p:sp>
      <p:sp>
        <p:nvSpPr>
          <p:cNvPr id="26629" name="Rectangle 5"/>
          <p:cNvSpPr>
            <a:spLocks noChangeArrowheads="1"/>
          </p:cNvSpPr>
          <p:nvPr/>
        </p:nvSpPr>
        <p:spPr bwMode="auto">
          <a:xfrm>
            <a:off x="3635375" y="5013325"/>
            <a:ext cx="1512888" cy="287338"/>
          </a:xfrm>
          <a:prstGeom prst="rect">
            <a:avLst/>
          </a:prstGeom>
          <a:solidFill>
            <a:srgbClr val="FFFFFF"/>
          </a:solidFill>
          <a:ln w="9360">
            <a:solidFill>
              <a:srgbClr val="FFFFFF"/>
            </a:solidFill>
            <a:miter lim="800000"/>
            <a:headEnd/>
            <a:tailEnd/>
          </a:ln>
          <a:effectLst/>
        </p:spPr>
        <p:txBody>
          <a:bodyPr wrap="none" anchor="ctr"/>
          <a:lstStyle/>
          <a:p>
            <a:endParaRPr lang="es-CO" dirty="0"/>
          </a:p>
        </p:txBody>
      </p:sp>
      <p:sp>
        <p:nvSpPr>
          <p:cNvPr id="26632" name="Rectangle 8"/>
          <p:cNvSpPr>
            <a:spLocks noChangeArrowheads="1"/>
          </p:cNvSpPr>
          <p:nvPr/>
        </p:nvSpPr>
        <p:spPr bwMode="auto">
          <a:xfrm>
            <a:off x="3492500" y="5734050"/>
            <a:ext cx="2303463" cy="358775"/>
          </a:xfrm>
          <a:prstGeom prst="rect">
            <a:avLst/>
          </a:prstGeom>
          <a:solidFill>
            <a:schemeClr val="bg1"/>
          </a:solidFill>
          <a:ln w="9525">
            <a:noFill/>
            <a:miter lim="800000"/>
            <a:headEnd/>
            <a:tailEnd/>
          </a:ln>
          <a:effectLst/>
        </p:spPr>
        <p:txBody>
          <a:bodyPr wrap="none" anchor="ctr"/>
          <a:lstStyle/>
          <a:p>
            <a:endParaRPr lang="es-CO"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971550" y="188913"/>
            <a:ext cx="569912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Mapa Conceptual</a:t>
            </a:r>
            <a:endParaRPr lang="es-ES" b="1" dirty="0">
              <a:solidFill>
                <a:srgbClr val="808080"/>
              </a:solidFill>
            </a:endParaRPr>
          </a:p>
        </p:txBody>
      </p:sp>
      <p:sp>
        <p:nvSpPr>
          <p:cNvPr id="12290"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6" name="Rectangle 5"/>
          <p:cNvSpPr>
            <a:spLocks noChangeArrowheads="1"/>
          </p:cNvSpPr>
          <p:nvPr/>
        </p:nvSpPr>
        <p:spPr bwMode="auto">
          <a:xfrm rot="5400000">
            <a:off x="6192018" y="3148807"/>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smtClean="0">
                <a:solidFill>
                  <a:srgbClr val="FFFFFF"/>
                </a:solidFill>
              </a:rPr>
              <a:t>Seguridad de la Información</a:t>
            </a:r>
            <a:endParaRPr lang="es-VE" sz="2400" b="1" dirty="0">
              <a:solidFill>
                <a:srgbClr val="FFFFFF"/>
              </a:solidFill>
            </a:endParaRPr>
          </a:p>
        </p:txBody>
      </p:sp>
      <p:pic>
        <p:nvPicPr>
          <p:cNvPr id="8" name="7 Imagen" descr="C:\Users\user\Dropbox\Introduccion A Ingenieria\SGSI\SEGURIDAD INFORMATICA CMAP.jpg"/>
          <p:cNvPicPr/>
          <p:nvPr/>
        </p:nvPicPr>
        <p:blipFill>
          <a:blip r:embed="rId3" cstate="print"/>
          <a:srcRect/>
          <a:stretch>
            <a:fillRect/>
          </a:stretch>
        </p:blipFill>
        <p:spPr bwMode="auto">
          <a:xfrm>
            <a:off x="251520" y="1628800"/>
            <a:ext cx="7272808" cy="482453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971550" y="188913"/>
            <a:ext cx="569912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Causa - Efecto </a:t>
            </a:r>
            <a:endParaRPr lang="es-ES" b="1" dirty="0">
              <a:solidFill>
                <a:srgbClr val="808080"/>
              </a:solidFill>
            </a:endParaRPr>
          </a:p>
        </p:txBody>
      </p:sp>
      <p:sp>
        <p:nvSpPr>
          <p:cNvPr id="12290"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6" name="Rectangle 5"/>
          <p:cNvSpPr>
            <a:spLocks noChangeArrowheads="1"/>
          </p:cNvSpPr>
          <p:nvPr/>
        </p:nvSpPr>
        <p:spPr bwMode="auto">
          <a:xfrm rot="5400000">
            <a:off x="6192018" y="3148807"/>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smtClean="0">
                <a:solidFill>
                  <a:srgbClr val="FFFFFF"/>
                </a:solidFill>
              </a:rPr>
              <a:t>Diagrama</a:t>
            </a:r>
            <a:endParaRPr lang="es-VE" sz="2400" b="1" dirty="0">
              <a:solidFill>
                <a:srgbClr val="FFFFFF"/>
              </a:solidFill>
            </a:endParaRPr>
          </a:p>
        </p:txBody>
      </p:sp>
      <p:pic>
        <p:nvPicPr>
          <p:cNvPr id="8" name="1 Imagen" descr="Diagrama causa efecto.JPG"/>
          <p:cNvPicPr/>
          <p:nvPr/>
        </p:nvPicPr>
        <p:blipFill>
          <a:blip r:embed="rId3" cstate="print"/>
          <a:srcRect l="5940" t="25180" r="5771" b="14919"/>
          <a:stretch>
            <a:fillRect/>
          </a:stretch>
        </p:blipFill>
        <p:spPr>
          <a:xfrm>
            <a:off x="259928" y="1628800"/>
            <a:ext cx="7264400" cy="496855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971550" y="188913"/>
            <a:ext cx="569912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a:solidFill>
                  <a:srgbClr val="808080"/>
                </a:solidFill>
              </a:rPr>
              <a:t>Objetivos</a:t>
            </a:r>
          </a:p>
        </p:txBody>
      </p:sp>
      <p:sp>
        <p:nvSpPr>
          <p:cNvPr id="12290"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12294" name="Rectangle 6"/>
          <p:cNvSpPr>
            <a:spLocks noChangeArrowheads="1"/>
          </p:cNvSpPr>
          <p:nvPr/>
        </p:nvSpPr>
        <p:spPr bwMode="auto">
          <a:xfrm>
            <a:off x="250825" y="1700808"/>
            <a:ext cx="7345363" cy="4157165"/>
          </a:xfrm>
          <a:prstGeom prst="rect">
            <a:avLst/>
          </a:prstGeom>
          <a:solidFill>
            <a:srgbClr val="FFFF99">
              <a:alpha val="79999"/>
            </a:srgbClr>
          </a:solidFill>
          <a:ln w="9525">
            <a:noFill/>
            <a:round/>
            <a:headEnd/>
            <a:tailEnd/>
          </a:ln>
          <a:effectLst/>
        </p:spPr>
        <p:txBody>
          <a:bodyPr lIns="90000" tIns="46800" rIns="90000" bIns="46800">
            <a:spAutoFit/>
          </a:bodyPr>
          <a:lstStyle/>
          <a:p>
            <a:pPr lvl="0" algn="ctr"/>
            <a:r>
              <a:rPr lang="es-CO" sz="4400" dirty="0" smtClean="0">
                <a:solidFill>
                  <a:schemeClr val="tx1"/>
                </a:solidFill>
              </a:rPr>
              <a:t>Definir </a:t>
            </a:r>
            <a:r>
              <a:rPr lang="es-CO" sz="4400" dirty="0" smtClean="0">
                <a:solidFill>
                  <a:schemeClr val="tx1"/>
                </a:solidFill>
              </a:rPr>
              <a:t>los procesos de uso y salvaguarda de la información de la FCICN con base a las necesidades y capacidades de la organización</a:t>
            </a:r>
            <a:r>
              <a:rPr lang="es-CO" sz="4400" dirty="0" smtClean="0">
                <a:solidFill>
                  <a:schemeClr val="tx1"/>
                </a:solidFill>
              </a:rPr>
              <a:t>.</a:t>
            </a:r>
            <a:endParaRPr lang="es-CO" sz="4400" dirty="0" smtClean="0">
              <a:solidFill>
                <a:schemeClr val="tx1"/>
              </a:solidFill>
            </a:endParaRPr>
          </a:p>
        </p:txBody>
      </p:sp>
      <p:sp>
        <p:nvSpPr>
          <p:cNvPr id="7" name="Rectangle 5"/>
          <p:cNvSpPr>
            <a:spLocks noChangeArrowheads="1"/>
          </p:cNvSpPr>
          <p:nvPr/>
        </p:nvSpPr>
        <p:spPr bwMode="auto">
          <a:xfrm rot="5400000">
            <a:off x="6121401" y="3465512"/>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smtClean="0">
                <a:solidFill>
                  <a:srgbClr val="FFFFFF"/>
                </a:solidFill>
              </a:rPr>
              <a:t>General</a:t>
            </a:r>
            <a:endParaRPr lang="es-VE" sz="2400" b="1"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971550" y="188913"/>
            <a:ext cx="569912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a:solidFill>
                  <a:srgbClr val="808080"/>
                </a:solidFill>
              </a:rPr>
              <a:t>Objetivos</a:t>
            </a:r>
          </a:p>
        </p:txBody>
      </p:sp>
      <p:sp>
        <p:nvSpPr>
          <p:cNvPr id="13314"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13318" name="Rectangle 6"/>
          <p:cNvSpPr>
            <a:spLocks noChangeArrowheads="1"/>
          </p:cNvSpPr>
          <p:nvPr/>
        </p:nvSpPr>
        <p:spPr bwMode="auto">
          <a:xfrm>
            <a:off x="179512" y="1628800"/>
            <a:ext cx="7345363" cy="4834273"/>
          </a:xfrm>
          <a:prstGeom prst="rect">
            <a:avLst/>
          </a:prstGeom>
          <a:solidFill>
            <a:srgbClr val="FFFF99">
              <a:alpha val="79999"/>
            </a:srgbClr>
          </a:solidFill>
          <a:ln w="9525">
            <a:noFill/>
            <a:round/>
            <a:headEnd/>
            <a:tailEnd/>
          </a:ln>
          <a:effectLst/>
        </p:spPr>
        <p:txBody>
          <a:bodyPr lIns="90000" tIns="46800" rIns="90000" bIns="46800">
            <a:spAutoFit/>
          </a:bodyPr>
          <a:lstStyle/>
          <a:p>
            <a:pPr marL="457200" lvl="0" indent="-457200" algn="just">
              <a:buFont typeface="+mj-lt"/>
              <a:buAutoNum type="arabicPeriod"/>
            </a:pPr>
            <a:r>
              <a:rPr lang="es-CO" sz="2200" dirty="0" smtClean="0">
                <a:solidFill>
                  <a:schemeClr val="tx1"/>
                </a:solidFill>
              </a:rPr>
              <a:t>Conocer la situación actual de la FCICN en relación al manejo de la Información, evaluando su nivel </a:t>
            </a:r>
            <a:r>
              <a:rPr lang="es-CO" sz="2200" dirty="0" smtClean="0">
                <a:solidFill>
                  <a:schemeClr val="tx1"/>
                </a:solidFill>
              </a:rPr>
              <a:t>actual</a:t>
            </a:r>
            <a:r>
              <a:rPr lang="es-CO" sz="2200" dirty="0" smtClean="0">
                <a:solidFill>
                  <a:schemeClr val="tx1"/>
                </a:solidFill>
              </a:rPr>
              <a:t>.</a:t>
            </a:r>
            <a:endParaRPr lang="es-CO" sz="2200" dirty="0" smtClean="0">
              <a:solidFill>
                <a:schemeClr val="tx1"/>
              </a:solidFill>
            </a:endParaRPr>
          </a:p>
          <a:p>
            <a:pPr marL="457200" indent="-457200" algn="just">
              <a:buFont typeface="+mj-lt"/>
              <a:buAutoNum type="arabicPeriod"/>
            </a:pPr>
            <a:r>
              <a:rPr lang="es-CO" sz="2200" dirty="0" smtClean="0">
                <a:solidFill>
                  <a:schemeClr val="tx1"/>
                </a:solidFill>
              </a:rPr>
              <a:t>Determinar la capacidad técnica, operativa y económica para establecer procesos que mejores el manejo de la Información en la FCICN</a:t>
            </a:r>
            <a:r>
              <a:rPr lang="es-CO" sz="2200" dirty="0" smtClean="0">
                <a:solidFill>
                  <a:schemeClr val="tx1"/>
                </a:solidFill>
              </a:rPr>
              <a:t>.</a:t>
            </a:r>
            <a:endParaRPr lang="es-CO" sz="2200" dirty="0" smtClean="0">
              <a:solidFill>
                <a:schemeClr val="tx1"/>
              </a:solidFill>
            </a:endParaRPr>
          </a:p>
          <a:p>
            <a:pPr marL="457200" lvl="0" indent="-457200" algn="just">
              <a:buFont typeface="+mj-lt"/>
              <a:buAutoNum type="arabicPeriod"/>
            </a:pPr>
            <a:r>
              <a:rPr lang="es-CO" sz="2200" dirty="0" smtClean="0">
                <a:solidFill>
                  <a:schemeClr val="tx1"/>
                </a:solidFill>
              </a:rPr>
              <a:t>Generar informes sobre el tráfico de la información para detectar las fallas que se presentan en el proceso y corregir los errores que se presenten por mal manejo</a:t>
            </a:r>
            <a:r>
              <a:rPr lang="es-CO" sz="2200" dirty="0" smtClean="0">
                <a:solidFill>
                  <a:schemeClr val="tx1"/>
                </a:solidFill>
              </a:rPr>
              <a:t>.</a:t>
            </a:r>
            <a:endParaRPr lang="es-CO" sz="2200" dirty="0" smtClean="0">
              <a:solidFill>
                <a:schemeClr val="tx1"/>
              </a:solidFill>
            </a:endParaRPr>
          </a:p>
          <a:p>
            <a:pPr marL="457200" indent="-457200" algn="just">
              <a:buFont typeface="+mj-lt"/>
              <a:buAutoNum type="arabicPeriod"/>
            </a:pPr>
            <a:r>
              <a:rPr lang="es-CO" sz="2200" dirty="0" smtClean="0">
                <a:solidFill>
                  <a:schemeClr val="tx1"/>
                </a:solidFill>
              </a:rPr>
              <a:t>Implementar procedimientos de manejo de la Información basados en estándares de normas internacionales teniendo en cuenta las necesidades y capacidades de la FCICN</a:t>
            </a:r>
            <a:r>
              <a:rPr lang="es-CO" sz="2200" dirty="0" smtClean="0">
                <a:solidFill>
                  <a:schemeClr val="tx1"/>
                </a:solidFill>
              </a:rPr>
              <a:t>.</a:t>
            </a:r>
            <a:endParaRPr lang="es-ES" sz="2200" dirty="0" smtClean="0">
              <a:solidFill>
                <a:schemeClr val="tx1"/>
              </a:solidFill>
            </a:endParaRPr>
          </a:p>
        </p:txBody>
      </p:sp>
      <p:sp>
        <p:nvSpPr>
          <p:cNvPr id="8" name="Rectangle 5"/>
          <p:cNvSpPr>
            <a:spLocks noChangeArrowheads="1"/>
          </p:cNvSpPr>
          <p:nvPr/>
        </p:nvSpPr>
        <p:spPr bwMode="auto">
          <a:xfrm rot="5400000">
            <a:off x="6121401" y="3436839"/>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smtClean="0">
                <a:solidFill>
                  <a:srgbClr val="FFFFFF"/>
                </a:solidFill>
              </a:rPr>
              <a:t>Especificos</a:t>
            </a:r>
            <a:endParaRPr lang="es-VE" sz="2400" b="1"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971550" y="188913"/>
            <a:ext cx="569912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Metas</a:t>
            </a:r>
            <a:endParaRPr lang="es-ES" b="1" dirty="0">
              <a:solidFill>
                <a:srgbClr val="808080"/>
              </a:solidFill>
            </a:endParaRPr>
          </a:p>
        </p:txBody>
      </p:sp>
      <p:sp>
        <p:nvSpPr>
          <p:cNvPr id="13314"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8" name="Rectangle 5"/>
          <p:cNvSpPr>
            <a:spLocks noChangeArrowheads="1"/>
          </p:cNvSpPr>
          <p:nvPr/>
        </p:nvSpPr>
        <p:spPr bwMode="auto">
          <a:xfrm rot="5400000">
            <a:off x="6121401" y="3465512"/>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smtClean="0">
                <a:solidFill>
                  <a:srgbClr val="FFFFFF"/>
                </a:solidFill>
              </a:rPr>
              <a:t>Marco Metodológico</a:t>
            </a:r>
            <a:endParaRPr lang="es-VE" sz="2400" b="1" dirty="0">
              <a:solidFill>
                <a:srgbClr val="FFFFFF"/>
              </a:solidFill>
            </a:endParaRPr>
          </a:p>
        </p:txBody>
      </p:sp>
      <p:graphicFrame>
        <p:nvGraphicFramePr>
          <p:cNvPr id="7" name="6 Tabla"/>
          <p:cNvGraphicFramePr>
            <a:graphicFrameLocks noGrp="1"/>
          </p:cNvGraphicFramePr>
          <p:nvPr/>
        </p:nvGraphicFramePr>
        <p:xfrm>
          <a:off x="251520" y="1628800"/>
          <a:ext cx="7272809" cy="4896545"/>
        </p:xfrm>
        <a:graphic>
          <a:graphicData uri="http://schemas.openxmlformats.org/drawingml/2006/table">
            <a:tbl>
              <a:tblPr/>
              <a:tblGrid>
                <a:gridCol w="469913"/>
                <a:gridCol w="820942"/>
                <a:gridCol w="1245069"/>
                <a:gridCol w="748648"/>
                <a:gridCol w="891630"/>
                <a:gridCol w="1266757"/>
                <a:gridCol w="495618"/>
                <a:gridCol w="461077"/>
                <a:gridCol w="447422"/>
                <a:gridCol w="425733"/>
              </a:tblGrid>
              <a:tr h="306034">
                <a:tc>
                  <a:txBody>
                    <a:bodyPr/>
                    <a:lstStyle/>
                    <a:p>
                      <a:pPr>
                        <a:lnSpc>
                          <a:spcPct val="115000"/>
                        </a:lnSpc>
                        <a:spcAft>
                          <a:spcPts val="0"/>
                        </a:spcAft>
                      </a:pPr>
                      <a:r>
                        <a:rPr lang="es-CO" sz="700" b="1" dirty="0">
                          <a:latin typeface="Arial"/>
                          <a:ea typeface="Calibri"/>
                          <a:cs typeface="Times New Roman"/>
                        </a:rPr>
                        <a:t>Meta</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CO" sz="700" b="1" dirty="0">
                          <a:latin typeface="Arial"/>
                          <a:ea typeface="Calibri"/>
                          <a:cs typeface="Times New Roman"/>
                        </a:rPr>
                        <a:t>Objetivo Especifico</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CO" sz="700" b="1" dirty="0">
                          <a:latin typeface="Arial"/>
                          <a:ea typeface="Calibri"/>
                          <a:cs typeface="Times New Roman"/>
                        </a:rPr>
                        <a:t>Proceso</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CO" sz="700" b="1" dirty="0">
                          <a:latin typeface="Arial"/>
                          <a:ea typeface="Calibri"/>
                          <a:cs typeface="Times New Roman"/>
                        </a:rPr>
                        <a:t>Magnitud</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CO" sz="700" b="1" dirty="0">
                          <a:latin typeface="Arial"/>
                          <a:ea typeface="Calibri"/>
                          <a:cs typeface="Times New Roman"/>
                        </a:rPr>
                        <a:t>UM</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CO" sz="700" b="1" dirty="0">
                          <a:latin typeface="Arial"/>
                          <a:ea typeface="Calibri"/>
                          <a:cs typeface="Times New Roman"/>
                        </a:rPr>
                        <a:t>Descripción</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CO" sz="700" b="1" dirty="0">
                          <a:latin typeface="Arial"/>
                          <a:ea typeface="Calibri"/>
                          <a:cs typeface="Times New Roman"/>
                        </a:rPr>
                        <a:t>Jul. /12</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CO" sz="700" b="1" dirty="0">
                          <a:latin typeface="Arial"/>
                          <a:ea typeface="Calibri"/>
                          <a:cs typeface="Times New Roman"/>
                        </a:rPr>
                        <a:t>Ago. /12</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CO" sz="700" b="1" dirty="0">
                          <a:latin typeface="Arial"/>
                          <a:ea typeface="Calibri"/>
                          <a:cs typeface="Times New Roman"/>
                        </a:rPr>
                        <a:t>Sep. /12</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CO" sz="700" b="1" dirty="0">
                          <a:latin typeface="Arial"/>
                          <a:ea typeface="Calibri"/>
                          <a:cs typeface="Times New Roman"/>
                        </a:rPr>
                        <a:t>Oct. /12</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65085">
                <a:tc>
                  <a:txBody>
                    <a:bodyPr/>
                    <a:lstStyle/>
                    <a:p>
                      <a:pPr algn="ctr">
                        <a:lnSpc>
                          <a:spcPct val="115000"/>
                        </a:lnSpc>
                        <a:spcAft>
                          <a:spcPts val="0"/>
                        </a:spcAft>
                      </a:pPr>
                      <a:r>
                        <a:rPr lang="es-CO" sz="900" dirty="0">
                          <a:latin typeface="Arial"/>
                          <a:ea typeface="Calibri"/>
                          <a:cs typeface="Times New Roman"/>
                        </a:rPr>
                        <a:t>1</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1</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Inventariar</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175</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Equipo</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Detalle de los equipos de computo existentes</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175</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900" dirty="0">
                        <a:latin typeface="Arial"/>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900" dirty="0">
                        <a:latin typeface="Arial"/>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900" dirty="0">
                        <a:latin typeface="Arial"/>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543">
                <a:tc>
                  <a:txBody>
                    <a:bodyPr/>
                    <a:lstStyle/>
                    <a:p>
                      <a:pPr algn="ctr">
                        <a:lnSpc>
                          <a:spcPct val="115000"/>
                        </a:lnSpc>
                        <a:spcAft>
                          <a:spcPts val="0"/>
                        </a:spcAft>
                      </a:pPr>
                      <a:r>
                        <a:rPr lang="es-CO" sz="900" dirty="0">
                          <a:latin typeface="Arial"/>
                          <a:ea typeface="Calibri"/>
                          <a:cs typeface="Times New Roman"/>
                        </a:rPr>
                        <a:t>2</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2</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Instalar y/o Actualizar</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175</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Equipo</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Software antivirus y S.O.</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88</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87</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900" dirty="0">
                        <a:latin typeface="Arial"/>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900" dirty="0">
                        <a:latin typeface="Arial"/>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085">
                <a:tc>
                  <a:txBody>
                    <a:bodyPr/>
                    <a:lstStyle/>
                    <a:p>
                      <a:pPr algn="ctr">
                        <a:lnSpc>
                          <a:spcPct val="115000"/>
                        </a:lnSpc>
                        <a:spcAft>
                          <a:spcPts val="0"/>
                        </a:spcAft>
                      </a:pPr>
                      <a:r>
                        <a:rPr lang="es-CO" sz="900" dirty="0">
                          <a:latin typeface="Arial"/>
                          <a:ea typeface="Calibri"/>
                          <a:cs typeface="Times New Roman"/>
                        </a:rPr>
                        <a:t>3</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2</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Instalar</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1</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Servidor</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Dominio control acceso a usuarios en la red.</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1</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900" dirty="0">
                        <a:latin typeface="Arial"/>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900" dirty="0">
                        <a:latin typeface="Arial"/>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900" dirty="0">
                        <a:latin typeface="Arial"/>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085">
                <a:tc>
                  <a:txBody>
                    <a:bodyPr/>
                    <a:lstStyle/>
                    <a:p>
                      <a:pPr algn="ctr">
                        <a:lnSpc>
                          <a:spcPct val="115000"/>
                        </a:lnSpc>
                        <a:spcAft>
                          <a:spcPts val="0"/>
                        </a:spcAft>
                      </a:pPr>
                      <a:r>
                        <a:rPr lang="es-CO" sz="900" dirty="0">
                          <a:latin typeface="Arial"/>
                          <a:ea typeface="Calibri"/>
                          <a:cs typeface="Times New Roman"/>
                        </a:rPr>
                        <a:t>4</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3</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Generar</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20</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Informe</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Sobre tráfico de información y nivel de buen uso</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5</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5</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5</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5</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085">
                <a:tc>
                  <a:txBody>
                    <a:bodyPr/>
                    <a:lstStyle/>
                    <a:p>
                      <a:pPr algn="ctr">
                        <a:lnSpc>
                          <a:spcPct val="115000"/>
                        </a:lnSpc>
                        <a:spcAft>
                          <a:spcPts val="0"/>
                        </a:spcAft>
                      </a:pPr>
                      <a:r>
                        <a:rPr lang="es-CO" sz="900" dirty="0">
                          <a:latin typeface="Arial"/>
                          <a:ea typeface="Calibri"/>
                          <a:cs typeface="Times New Roman"/>
                        </a:rPr>
                        <a:t>5</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3</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Detectar y corregir</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120</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Días</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Fallas de seguridad en manejo de la información</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30</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30</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30</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30</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814">
                <a:tc>
                  <a:txBody>
                    <a:bodyPr/>
                    <a:lstStyle/>
                    <a:p>
                      <a:pPr algn="ctr">
                        <a:lnSpc>
                          <a:spcPct val="115000"/>
                        </a:lnSpc>
                        <a:spcAft>
                          <a:spcPts val="0"/>
                        </a:spcAft>
                      </a:pPr>
                      <a:r>
                        <a:rPr lang="es-CO" sz="900" dirty="0">
                          <a:latin typeface="Arial"/>
                          <a:ea typeface="Calibri"/>
                          <a:cs typeface="Times New Roman"/>
                        </a:rPr>
                        <a:t>4</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4</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Capacitar</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238</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Persona</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Enseñar uso, custodia de la información</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60</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85</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63</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30</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814">
                <a:tc>
                  <a:txBody>
                    <a:bodyPr/>
                    <a:lstStyle/>
                    <a:p>
                      <a:pPr algn="ctr">
                        <a:lnSpc>
                          <a:spcPct val="115000"/>
                        </a:lnSpc>
                        <a:spcAft>
                          <a:spcPts val="0"/>
                        </a:spcAft>
                      </a:pPr>
                      <a:r>
                        <a:rPr lang="es-CO" sz="900" dirty="0">
                          <a:latin typeface="Arial"/>
                          <a:ea typeface="Calibri"/>
                          <a:cs typeface="Times New Roman"/>
                        </a:rPr>
                        <a:t>5</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4</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Implementar</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4</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Acción</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latin typeface="Arial"/>
                          <a:ea typeface="Calibri"/>
                          <a:cs typeface="Times New Roman"/>
                        </a:rPr>
                        <a:t>Norma internacional 27001</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1</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1</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1</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900" dirty="0">
                          <a:latin typeface="Arial"/>
                          <a:ea typeface="Calibri"/>
                          <a:cs typeface="Times New Roman"/>
                        </a:rPr>
                        <a:t>1</a:t>
                      </a:r>
                      <a:endParaRPr lang="es-CO" sz="1000" dirty="0">
                        <a:latin typeface="Calibri"/>
                        <a:ea typeface="Calibri"/>
                        <a:cs typeface="Times New Roman"/>
                      </a:endParaRPr>
                    </a:p>
                  </a:txBody>
                  <a:tcPr marL="62120" marR="62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971550" y="188913"/>
            <a:ext cx="569912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Indicadores</a:t>
            </a:r>
            <a:endParaRPr lang="es-ES" b="1" dirty="0">
              <a:solidFill>
                <a:srgbClr val="808080"/>
              </a:solidFill>
            </a:endParaRPr>
          </a:p>
        </p:txBody>
      </p:sp>
      <p:sp>
        <p:nvSpPr>
          <p:cNvPr id="13314"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8" name="Rectangle 5"/>
          <p:cNvSpPr>
            <a:spLocks noChangeArrowheads="1"/>
          </p:cNvSpPr>
          <p:nvPr/>
        </p:nvSpPr>
        <p:spPr bwMode="auto">
          <a:xfrm rot="5400000">
            <a:off x="6121401" y="3465512"/>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smtClean="0">
                <a:solidFill>
                  <a:srgbClr val="FFFFFF"/>
                </a:solidFill>
              </a:rPr>
              <a:t>Marco Metodológico</a:t>
            </a:r>
            <a:endParaRPr lang="es-VE" sz="2400" b="1" dirty="0">
              <a:solidFill>
                <a:srgbClr val="FFFFFF"/>
              </a:solidFill>
            </a:endParaRPr>
          </a:p>
        </p:txBody>
      </p:sp>
      <p:graphicFrame>
        <p:nvGraphicFramePr>
          <p:cNvPr id="6" name="5 Tabla"/>
          <p:cNvGraphicFramePr>
            <a:graphicFrameLocks noGrp="1"/>
          </p:cNvGraphicFramePr>
          <p:nvPr/>
        </p:nvGraphicFramePr>
        <p:xfrm>
          <a:off x="251520" y="1628800"/>
          <a:ext cx="7272807" cy="4680518"/>
        </p:xfrm>
        <a:graphic>
          <a:graphicData uri="http://schemas.openxmlformats.org/drawingml/2006/table">
            <a:tbl>
              <a:tblPr/>
              <a:tblGrid>
                <a:gridCol w="1454075"/>
                <a:gridCol w="1734360"/>
                <a:gridCol w="1607179"/>
                <a:gridCol w="1492959"/>
                <a:gridCol w="984234"/>
              </a:tblGrid>
              <a:tr h="312034">
                <a:tc>
                  <a:txBody>
                    <a:bodyPr/>
                    <a:lstStyle/>
                    <a:p>
                      <a:pPr algn="ctr">
                        <a:lnSpc>
                          <a:spcPct val="115000"/>
                        </a:lnSpc>
                        <a:spcAft>
                          <a:spcPts val="0"/>
                        </a:spcAft>
                      </a:pPr>
                      <a:r>
                        <a:rPr lang="es-CO" sz="800" b="1" dirty="0">
                          <a:latin typeface="Arial"/>
                          <a:ea typeface="Calibri"/>
                          <a:cs typeface="Times New Roman"/>
                        </a:rPr>
                        <a:t>Nombre del Indicador</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800" b="1" dirty="0">
                          <a:latin typeface="Arial"/>
                          <a:ea typeface="Calibri"/>
                          <a:cs typeface="Times New Roman"/>
                        </a:rPr>
                        <a:t>Formula del Indicador</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800" b="1" dirty="0">
                          <a:latin typeface="Arial"/>
                          <a:ea typeface="Calibri"/>
                          <a:cs typeface="Times New Roman"/>
                        </a:rPr>
                        <a:t>Estado Inicial</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800" b="1" dirty="0">
                          <a:latin typeface="Arial"/>
                          <a:ea typeface="Calibri"/>
                          <a:cs typeface="Times New Roman"/>
                        </a:rPr>
                        <a:t>Valor Esperado</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800" b="1" dirty="0">
                          <a:latin typeface="Arial"/>
                          <a:ea typeface="Calibri"/>
                          <a:cs typeface="Times New Roman"/>
                        </a:rPr>
                        <a:t>Periodo</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80086">
                <a:tc>
                  <a:txBody>
                    <a:bodyPr/>
                    <a:lstStyle/>
                    <a:p>
                      <a:pPr>
                        <a:lnSpc>
                          <a:spcPct val="115000"/>
                        </a:lnSpc>
                        <a:spcAft>
                          <a:spcPts val="0"/>
                        </a:spcAft>
                      </a:pPr>
                      <a:r>
                        <a:rPr lang="es-CO" sz="800" dirty="0">
                          <a:latin typeface="Arial"/>
                          <a:ea typeface="Calibri"/>
                          <a:cs typeface="Times New Roman"/>
                        </a:rPr>
                        <a:t>% de acciones implementadas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 de acciones implementadas/ total de acciones) * 100</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0% no se había hecho antes implementación de la norma ISO 27001</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100% logrado de implementar las acciones de la norma</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800" dirty="0">
                          <a:latin typeface="Arial"/>
                          <a:ea typeface="Calibri"/>
                          <a:cs typeface="Times New Roman"/>
                        </a:rPr>
                        <a:t>4 meses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070">
                <a:tc>
                  <a:txBody>
                    <a:bodyPr/>
                    <a:lstStyle/>
                    <a:p>
                      <a:pPr>
                        <a:lnSpc>
                          <a:spcPct val="115000"/>
                        </a:lnSpc>
                        <a:spcAft>
                          <a:spcPts val="0"/>
                        </a:spcAft>
                      </a:pPr>
                      <a:r>
                        <a:rPr lang="es-CO" sz="800" dirty="0">
                          <a:latin typeface="Arial"/>
                          <a:ea typeface="Calibri"/>
                          <a:cs typeface="Times New Roman"/>
                        </a:rPr>
                        <a:t>% de equipos actualizados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 de equipos actualizados/ total de equipos) * 100</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Se inicia con un 50% de los equipos actualizados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100% de los equipos actualizados e instalados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800" dirty="0">
                          <a:latin typeface="Arial"/>
                          <a:ea typeface="Calibri"/>
                          <a:cs typeface="Times New Roman"/>
                        </a:rPr>
                        <a:t>4 meses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070">
                <a:tc>
                  <a:txBody>
                    <a:bodyPr/>
                    <a:lstStyle/>
                    <a:p>
                      <a:pPr>
                        <a:lnSpc>
                          <a:spcPct val="115000"/>
                        </a:lnSpc>
                        <a:spcAft>
                          <a:spcPts val="0"/>
                        </a:spcAft>
                      </a:pPr>
                      <a:r>
                        <a:rPr lang="es-CO" sz="800" dirty="0">
                          <a:latin typeface="Arial"/>
                          <a:ea typeface="Calibri"/>
                          <a:cs typeface="Times New Roman"/>
                        </a:rPr>
                        <a:t>% de fallas corregidas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 fallas corregidas/ total fallas detectadas) * 100</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0% no se había hecho esta medición antes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100% de las fallas importantes sean corregidas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800" dirty="0">
                          <a:latin typeface="Arial"/>
                          <a:ea typeface="Calibri"/>
                          <a:cs typeface="Times New Roman"/>
                        </a:rPr>
                        <a:t>4 meses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086">
                <a:tc>
                  <a:txBody>
                    <a:bodyPr/>
                    <a:lstStyle/>
                    <a:p>
                      <a:pPr>
                        <a:lnSpc>
                          <a:spcPct val="115000"/>
                        </a:lnSpc>
                        <a:spcAft>
                          <a:spcPts val="0"/>
                        </a:spcAft>
                      </a:pPr>
                      <a:r>
                        <a:rPr lang="es-CO" sz="800" dirty="0">
                          <a:latin typeface="Arial"/>
                          <a:ea typeface="Calibri"/>
                          <a:cs typeface="Times New Roman"/>
                        </a:rPr>
                        <a:t>% de personas capacitadas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 personas que asisten a capacitación/ total de personas a capacitar) *100</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0% no se había realizado estas capacitaciones nunca antes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100% de las personas de la organización estén capacitadas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800" dirty="0">
                          <a:latin typeface="Arial"/>
                          <a:ea typeface="Calibri"/>
                          <a:cs typeface="Times New Roman"/>
                        </a:rPr>
                        <a:t>4 meses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086">
                <a:tc>
                  <a:txBody>
                    <a:bodyPr/>
                    <a:lstStyle/>
                    <a:p>
                      <a:pPr>
                        <a:lnSpc>
                          <a:spcPct val="115000"/>
                        </a:lnSpc>
                        <a:spcAft>
                          <a:spcPts val="0"/>
                        </a:spcAft>
                      </a:pPr>
                      <a:r>
                        <a:rPr lang="es-CO" sz="800" dirty="0">
                          <a:latin typeface="Arial"/>
                          <a:ea typeface="Calibri"/>
                          <a:cs typeface="Times New Roman"/>
                        </a:rPr>
                        <a:t>Calificación promedio de la evaluación</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Suma de calificación de las  evaluaciones/ # personas evaluadas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0 porque es la primera evaluación que se va a realizar</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4 puntos en una escala de 1 a 5 siendo 1 muy malo y 5 excelente</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800" dirty="0">
                          <a:latin typeface="Arial"/>
                          <a:ea typeface="Calibri"/>
                          <a:cs typeface="Times New Roman"/>
                        </a:rPr>
                        <a:t>4 meses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086">
                <a:tc>
                  <a:txBody>
                    <a:bodyPr/>
                    <a:lstStyle/>
                    <a:p>
                      <a:pPr>
                        <a:lnSpc>
                          <a:spcPct val="115000"/>
                        </a:lnSpc>
                        <a:spcAft>
                          <a:spcPts val="0"/>
                        </a:spcAft>
                      </a:pPr>
                      <a:r>
                        <a:rPr lang="es-CO" sz="800" dirty="0">
                          <a:latin typeface="Arial"/>
                          <a:ea typeface="Calibri"/>
                          <a:cs typeface="Times New Roman"/>
                        </a:rPr>
                        <a:t>% detecciones documentadas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 detecciones documentadas/ total detecciones) * 100</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0% no se había realizado reporte de detecciones ni su documentación</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latin typeface="Arial"/>
                          <a:ea typeface="Calibri"/>
                          <a:cs typeface="Times New Roman"/>
                        </a:rPr>
                        <a:t>100% de detecciones documentadas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800" dirty="0">
                          <a:latin typeface="Arial"/>
                          <a:ea typeface="Calibri"/>
                          <a:cs typeface="Times New Roman"/>
                        </a:rPr>
                        <a:t>4 meses</a:t>
                      </a:r>
                      <a:endParaRPr lang="es-CO" sz="8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971550" y="188913"/>
            <a:ext cx="612073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Cuadro de Soluciones</a:t>
            </a:r>
            <a:endParaRPr lang="es-ES" b="1" dirty="0">
              <a:solidFill>
                <a:srgbClr val="808080"/>
              </a:solidFill>
            </a:endParaRPr>
          </a:p>
        </p:txBody>
      </p:sp>
      <p:sp>
        <p:nvSpPr>
          <p:cNvPr id="13314"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8" name="Rectangle 5"/>
          <p:cNvSpPr>
            <a:spLocks noChangeArrowheads="1"/>
          </p:cNvSpPr>
          <p:nvPr/>
        </p:nvSpPr>
        <p:spPr bwMode="auto">
          <a:xfrm rot="5400000">
            <a:off x="6121401" y="3465512"/>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smtClean="0">
                <a:solidFill>
                  <a:srgbClr val="FFFFFF"/>
                </a:solidFill>
              </a:rPr>
              <a:t>Marco Metodológico</a:t>
            </a:r>
            <a:endParaRPr lang="es-VE" sz="2400" b="1" dirty="0">
              <a:solidFill>
                <a:srgbClr val="FFFFFF"/>
              </a:solidFill>
            </a:endParaRPr>
          </a:p>
        </p:txBody>
      </p:sp>
      <p:pic>
        <p:nvPicPr>
          <p:cNvPr id="7" name="6 Imagen"/>
          <p:cNvPicPr/>
          <p:nvPr/>
        </p:nvPicPr>
        <p:blipFill>
          <a:blip r:embed="rId3" cstate="print"/>
          <a:srcRect/>
          <a:stretch>
            <a:fillRect/>
          </a:stretch>
        </p:blipFill>
        <p:spPr bwMode="auto">
          <a:xfrm>
            <a:off x="251520" y="1628800"/>
            <a:ext cx="7272808" cy="482453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188913"/>
            <a:ext cx="7740352"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Estudio Técnico-Económico</a:t>
            </a:r>
            <a:endParaRPr lang="es-ES" b="1" dirty="0">
              <a:solidFill>
                <a:srgbClr val="808080"/>
              </a:solidFill>
            </a:endParaRPr>
          </a:p>
        </p:txBody>
      </p:sp>
      <p:sp>
        <p:nvSpPr>
          <p:cNvPr id="13314"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8" name="Rectangle 5"/>
          <p:cNvSpPr>
            <a:spLocks noChangeArrowheads="1"/>
          </p:cNvSpPr>
          <p:nvPr/>
        </p:nvSpPr>
        <p:spPr bwMode="auto">
          <a:xfrm rot="5400000">
            <a:off x="6121401" y="3465512"/>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smtClean="0">
                <a:solidFill>
                  <a:srgbClr val="FFFFFF"/>
                </a:solidFill>
              </a:rPr>
              <a:t>Marco Metodológico</a:t>
            </a:r>
            <a:endParaRPr lang="es-VE" sz="2400" b="1" dirty="0">
              <a:solidFill>
                <a:srgbClr val="FFFFFF"/>
              </a:solidFill>
            </a:endParaRPr>
          </a:p>
        </p:txBody>
      </p:sp>
      <p:graphicFrame>
        <p:nvGraphicFramePr>
          <p:cNvPr id="6" name="5 Tabla"/>
          <p:cNvGraphicFramePr>
            <a:graphicFrameLocks noGrp="1"/>
          </p:cNvGraphicFramePr>
          <p:nvPr/>
        </p:nvGraphicFramePr>
        <p:xfrm>
          <a:off x="251520" y="1700808"/>
          <a:ext cx="7272809" cy="4752528"/>
        </p:xfrm>
        <a:graphic>
          <a:graphicData uri="http://schemas.openxmlformats.org/drawingml/2006/table">
            <a:tbl>
              <a:tblPr/>
              <a:tblGrid>
                <a:gridCol w="1454076"/>
                <a:gridCol w="1619330"/>
                <a:gridCol w="1033649"/>
                <a:gridCol w="1710868"/>
                <a:gridCol w="1454886"/>
              </a:tblGrid>
              <a:tr h="396044">
                <a:tc>
                  <a:txBody>
                    <a:bodyPr/>
                    <a:lstStyle/>
                    <a:p>
                      <a:pPr algn="ctr"/>
                      <a:r>
                        <a:rPr lang="es-CO" sz="1200" b="1" dirty="0" smtClean="0">
                          <a:latin typeface="Arial"/>
                          <a:ea typeface="Times New Roman"/>
                          <a:cs typeface="Times New Roman"/>
                        </a:rPr>
                        <a:t>Componente</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s-CO" sz="1200" b="1" dirty="0">
                          <a:latin typeface="Arial"/>
                          <a:ea typeface="Times New Roman"/>
                          <a:cs typeface="Times New Roman"/>
                        </a:rPr>
                        <a:t>Unidad Medida</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s-CO" sz="1200" b="1" dirty="0">
                          <a:latin typeface="Arial"/>
                          <a:ea typeface="Times New Roman"/>
                          <a:cs typeface="Times New Roman"/>
                        </a:rPr>
                        <a:t>Cantidad</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s-CO" sz="1200" b="1" dirty="0">
                          <a:latin typeface="Arial"/>
                          <a:ea typeface="Times New Roman"/>
                          <a:cs typeface="Times New Roman"/>
                        </a:rPr>
                        <a:t>Costo Unitario</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s-CO" sz="1200" b="1" dirty="0">
                          <a:latin typeface="Arial"/>
                          <a:ea typeface="Times New Roman"/>
                          <a:cs typeface="Times New Roman"/>
                        </a:rPr>
                        <a:t>Costo Total</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92088">
                <a:tc>
                  <a:txBody>
                    <a:bodyPr/>
                    <a:lstStyle/>
                    <a:p>
                      <a:pPr algn="ctr"/>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Adecuación</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200" b="0" dirty="0" smtClean="0">
                        <a:latin typeface="Arial"/>
                        <a:ea typeface="Times New Roman"/>
                        <a:cs typeface="Times New Roman"/>
                      </a:endParaRPr>
                    </a:p>
                    <a:p>
                      <a:r>
                        <a:rPr lang="es-CO" sz="1200" b="0" dirty="0" smtClean="0">
                          <a:latin typeface="Arial"/>
                          <a:ea typeface="Times New Roman"/>
                          <a:cs typeface="Times New Roman"/>
                        </a:rPr>
                        <a:t>Equipos </a:t>
                      </a:r>
                      <a:r>
                        <a:rPr lang="es-CO" sz="1200" b="0" dirty="0">
                          <a:latin typeface="Arial"/>
                          <a:ea typeface="Times New Roman"/>
                          <a:cs typeface="Times New Roman"/>
                        </a:rPr>
                        <a:t>a instalar licencias</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175</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a:t>
                      </a:r>
                      <a:r>
                        <a:rPr lang="es-CO" sz="1200" b="0" dirty="0">
                          <a:latin typeface="Arial"/>
                          <a:ea typeface="Times New Roman"/>
                          <a:cs typeface="Times New Roman"/>
                        </a:rPr>
                        <a:t>41.760</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a:t>
                      </a:r>
                      <a:r>
                        <a:rPr lang="es-CO" sz="1200" b="0" dirty="0">
                          <a:latin typeface="Arial"/>
                          <a:ea typeface="Times New Roman"/>
                          <a:cs typeface="Times New Roman"/>
                        </a:rPr>
                        <a:t>7’308.000</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ctr"/>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Administración</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200" b="0" dirty="0" smtClean="0">
                        <a:latin typeface="Arial"/>
                        <a:ea typeface="Times New Roman"/>
                        <a:cs typeface="Times New Roman"/>
                      </a:endParaRPr>
                    </a:p>
                    <a:p>
                      <a:r>
                        <a:rPr lang="es-CO" sz="1200" b="0" dirty="0" smtClean="0">
                          <a:latin typeface="Arial"/>
                          <a:ea typeface="Times New Roman"/>
                          <a:cs typeface="Times New Roman"/>
                        </a:rPr>
                        <a:t>Soporte </a:t>
                      </a:r>
                      <a:r>
                        <a:rPr lang="es-CO" sz="1200" b="0" dirty="0">
                          <a:latin typeface="Arial"/>
                          <a:ea typeface="Times New Roman"/>
                          <a:cs typeface="Times New Roman"/>
                        </a:rPr>
                        <a:t>Externo </a:t>
                      </a:r>
                      <a:r>
                        <a:rPr lang="es-CO" sz="1200" b="0" dirty="0" smtClean="0">
                          <a:latin typeface="Arial"/>
                          <a:ea typeface="Times New Roman"/>
                          <a:cs typeface="Times New Roman"/>
                        </a:rPr>
                        <a:t>mensual por un año</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12</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a:t>
                      </a:r>
                      <a:r>
                        <a:rPr lang="es-CO" sz="1200" b="0" dirty="0">
                          <a:latin typeface="Arial"/>
                          <a:ea typeface="Times New Roman"/>
                          <a:cs typeface="Times New Roman"/>
                        </a:rPr>
                        <a:t>400.000</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a:t>
                      </a:r>
                      <a:r>
                        <a:rPr lang="es-CO" sz="1200" b="0" dirty="0">
                          <a:latin typeface="Arial"/>
                          <a:ea typeface="Times New Roman"/>
                          <a:cs typeface="Times New Roman"/>
                        </a:rPr>
                        <a:t>4’800.000</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176">
                <a:tc>
                  <a:txBody>
                    <a:bodyPr/>
                    <a:lstStyle/>
                    <a:p>
                      <a:pPr algn="ctr"/>
                      <a:endParaRPr lang="es-CO" sz="1200" b="0" dirty="0" smtClean="0">
                        <a:latin typeface="Arial"/>
                        <a:ea typeface="Times New Roman"/>
                        <a:cs typeface="Times New Roman"/>
                      </a:endParaRPr>
                    </a:p>
                    <a:p>
                      <a:pPr algn="ctr"/>
                      <a:endParaRPr lang="es-CO" sz="1200" b="0" dirty="0" smtClean="0">
                        <a:latin typeface="Arial"/>
                        <a:ea typeface="Times New Roman"/>
                        <a:cs typeface="Times New Roman"/>
                      </a:endParaRPr>
                    </a:p>
                    <a:p>
                      <a:pPr algn="ctr"/>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Capacitación</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200" b="0" dirty="0" smtClean="0">
                        <a:latin typeface="Arial"/>
                        <a:ea typeface="Times New Roman"/>
                        <a:cs typeface="Times New Roman"/>
                      </a:endParaRPr>
                    </a:p>
                    <a:p>
                      <a:endParaRPr lang="es-CO" sz="1200" b="0" dirty="0" smtClean="0">
                        <a:latin typeface="Arial"/>
                        <a:ea typeface="Times New Roman"/>
                        <a:cs typeface="Times New Roman"/>
                      </a:endParaRPr>
                    </a:p>
                    <a:p>
                      <a:r>
                        <a:rPr lang="es-CO" sz="1200" b="0" dirty="0" smtClean="0">
                          <a:latin typeface="Arial"/>
                          <a:ea typeface="Times New Roman"/>
                          <a:cs typeface="Times New Roman"/>
                        </a:rPr>
                        <a:t>Personal </a:t>
                      </a:r>
                      <a:r>
                        <a:rPr lang="es-CO" sz="1200" b="0" dirty="0">
                          <a:latin typeface="Arial"/>
                          <a:ea typeface="Times New Roman"/>
                          <a:cs typeface="Times New Roman"/>
                        </a:rPr>
                        <a:t>de la organización y encargados de sistemas.</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s-CO" sz="1200" b="0" dirty="0" smtClean="0">
                        <a:latin typeface="Arial"/>
                        <a:ea typeface="Times New Roman"/>
                        <a:cs typeface="Times New Roman"/>
                      </a:endParaRPr>
                    </a:p>
                    <a:p>
                      <a:pPr algn="ctr"/>
                      <a:endParaRPr lang="es-CO" sz="1200" b="0" dirty="0" smtClean="0">
                        <a:latin typeface="Arial"/>
                        <a:ea typeface="Times New Roman"/>
                        <a:cs typeface="Times New Roman"/>
                      </a:endParaRPr>
                    </a:p>
                    <a:p>
                      <a:pPr algn="ctr"/>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238</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200" b="0" dirty="0" smtClean="0">
                        <a:latin typeface="Arial"/>
                        <a:ea typeface="Times New Roman"/>
                        <a:cs typeface="Times New Roman"/>
                      </a:endParaRPr>
                    </a:p>
                    <a:p>
                      <a:endParaRPr lang="es-CO" sz="1200" b="0" dirty="0" smtClean="0">
                        <a:latin typeface="Arial"/>
                        <a:ea typeface="Times New Roman"/>
                        <a:cs typeface="Times New Roman"/>
                      </a:endParaRPr>
                    </a:p>
                    <a:p>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a:t>
                      </a:r>
                      <a:r>
                        <a:rPr lang="es-CO" sz="1200" b="0" dirty="0">
                          <a:latin typeface="Arial"/>
                          <a:ea typeface="Times New Roman"/>
                          <a:cs typeface="Times New Roman"/>
                        </a:rPr>
                        <a:t>0</a:t>
                      </a:r>
                      <a:endParaRPr lang="es-CO" sz="1100" b="1" dirty="0">
                        <a:latin typeface="Calibri"/>
                        <a:ea typeface="Times New Roman"/>
                        <a:cs typeface="Times New Roman"/>
                      </a:endParaRPr>
                    </a:p>
                    <a:p>
                      <a:pPr algn="ctr"/>
                      <a:r>
                        <a:rPr lang="es-CO" sz="1200" b="0" dirty="0">
                          <a:latin typeface="Arial"/>
                          <a:ea typeface="Times New Roman"/>
                          <a:cs typeface="Times New Roman"/>
                        </a:rPr>
                        <a:t>Esta incluido en el soporte y licencias</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200" b="0" dirty="0" smtClean="0">
                        <a:latin typeface="Arial"/>
                        <a:ea typeface="Times New Roman"/>
                        <a:cs typeface="Times New Roman"/>
                      </a:endParaRPr>
                    </a:p>
                    <a:p>
                      <a:endParaRPr lang="es-CO" sz="1200" b="0" dirty="0" smtClean="0">
                        <a:latin typeface="Arial"/>
                        <a:ea typeface="Times New Roman"/>
                        <a:cs typeface="Times New Roman"/>
                      </a:endParaRPr>
                    </a:p>
                    <a:p>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a:t>
                      </a:r>
                      <a:r>
                        <a:rPr lang="es-CO" sz="1200" b="0" dirty="0">
                          <a:latin typeface="Arial"/>
                          <a:ea typeface="Times New Roman"/>
                          <a:cs typeface="Times New Roman"/>
                        </a:rPr>
                        <a:t>0</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132">
                <a:tc>
                  <a:txBody>
                    <a:bodyPr/>
                    <a:lstStyle/>
                    <a:p>
                      <a:pPr algn="ctr"/>
                      <a:endParaRPr lang="es-CO" sz="1200" b="0" dirty="0" smtClean="0">
                        <a:latin typeface="Arial"/>
                        <a:ea typeface="Times New Roman"/>
                        <a:cs typeface="Times New Roman"/>
                      </a:endParaRPr>
                    </a:p>
                    <a:p>
                      <a:pPr algn="ctr"/>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Dotación</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200" b="0" dirty="0" smtClean="0">
                        <a:latin typeface="Arial"/>
                        <a:ea typeface="Times New Roman"/>
                        <a:cs typeface="Times New Roman"/>
                      </a:endParaRPr>
                    </a:p>
                    <a:p>
                      <a:endParaRPr lang="es-CO" sz="1200" b="0" dirty="0" smtClean="0">
                        <a:latin typeface="Arial"/>
                        <a:ea typeface="Times New Roman"/>
                        <a:cs typeface="Times New Roman"/>
                      </a:endParaRPr>
                    </a:p>
                    <a:p>
                      <a:r>
                        <a:rPr lang="es-CO" sz="1200" b="0" dirty="0" smtClean="0">
                          <a:latin typeface="Arial"/>
                          <a:ea typeface="Times New Roman"/>
                          <a:cs typeface="Times New Roman"/>
                        </a:rPr>
                        <a:t>Mejora </a:t>
                      </a:r>
                      <a:r>
                        <a:rPr lang="es-CO" sz="1200" b="0" dirty="0">
                          <a:latin typeface="Arial"/>
                          <a:ea typeface="Times New Roman"/>
                          <a:cs typeface="Times New Roman"/>
                        </a:rPr>
                        <a:t>de equipos obsoletos</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s-CO" sz="1200" b="0" dirty="0" smtClean="0">
                        <a:latin typeface="Arial"/>
                        <a:ea typeface="Times New Roman"/>
                        <a:cs typeface="Times New Roman"/>
                      </a:endParaRPr>
                    </a:p>
                    <a:p>
                      <a:pPr algn="ctr"/>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22</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200" b="0" dirty="0" smtClean="0">
                        <a:latin typeface="Arial"/>
                        <a:ea typeface="Times New Roman"/>
                        <a:cs typeface="Times New Roman"/>
                      </a:endParaRPr>
                    </a:p>
                    <a:p>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a:t>
                      </a:r>
                      <a:r>
                        <a:rPr lang="es-CO" sz="1200" b="0" dirty="0">
                          <a:latin typeface="Arial"/>
                          <a:ea typeface="Times New Roman"/>
                          <a:cs typeface="Times New Roman"/>
                        </a:rPr>
                        <a:t>1’400.000</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200" b="0" dirty="0" smtClean="0">
                        <a:latin typeface="Arial"/>
                        <a:ea typeface="Times New Roman"/>
                        <a:cs typeface="Times New Roman"/>
                      </a:endParaRPr>
                    </a:p>
                    <a:p>
                      <a:endParaRPr lang="es-CO" sz="1200" b="0" dirty="0" smtClean="0">
                        <a:latin typeface="Arial"/>
                        <a:ea typeface="Times New Roman"/>
                        <a:cs typeface="Times New Roman"/>
                      </a:endParaRPr>
                    </a:p>
                    <a:p>
                      <a:pPr algn="ctr"/>
                      <a:r>
                        <a:rPr lang="es-CO" sz="1200" b="0" dirty="0" smtClean="0">
                          <a:latin typeface="Arial"/>
                          <a:ea typeface="Times New Roman"/>
                          <a:cs typeface="Times New Roman"/>
                        </a:rPr>
                        <a:t>$</a:t>
                      </a:r>
                      <a:r>
                        <a:rPr lang="es-CO" sz="1200" b="0" dirty="0">
                          <a:latin typeface="Arial"/>
                          <a:ea typeface="Times New Roman"/>
                          <a:cs typeface="Times New Roman"/>
                        </a:rPr>
                        <a:t>30’800.000</a:t>
                      </a:r>
                      <a:endParaRPr lang="es-CO" sz="11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971550" y="188913"/>
            <a:ext cx="612073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Actividades</a:t>
            </a:r>
            <a:endParaRPr lang="es-ES" b="1" dirty="0">
              <a:solidFill>
                <a:srgbClr val="808080"/>
              </a:solidFill>
            </a:endParaRPr>
          </a:p>
        </p:txBody>
      </p:sp>
      <p:sp>
        <p:nvSpPr>
          <p:cNvPr id="13314"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8" name="Rectangle 5"/>
          <p:cNvSpPr>
            <a:spLocks noChangeArrowheads="1"/>
          </p:cNvSpPr>
          <p:nvPr/>
        </p:nvSpPr>
        <p:spPr bwMode="auto">
          <a:xfrm rot="5400000">
            <a:off x="6121401" y="3465512"/>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smtClean="0">
                <a:solidFill>
                  <a:srgbClr val="FFFFFF"/>
                </a:solidFill>
              </a:rPr>
              <a:t>Marco Metodológico</a:t>
            </a:r>
            <a:endParaRPr lang="es-VE" sz="2400" b="1" dirty="0">
              <a:solidFill>
                <a:srgbClr val="FFFFFF"/>
              </a:solidFill>
            </a:endParaRPr>
          </a:p>
        </p:txBody>
      </p:sp>
      <p:sp>
        <p:nvSpPr>
          <p:cNvPr id="9" name="Rectangle 6"/>
          <p:cNvSpPr>
            <a:spLocks noChangeArrowheads="1"/>
          </p:cNvSpPr>
          <p:nvPr/>
        </p:nvSpPr>
        <p:spPr bwMode="auto">
          <a:xfrm>
            <a:off x="179512" y="1628800"/>
            <a:ext cx="7345363" cy="5065106"/>
          </a:xfrm>
          <a:prstGeom prst="rect">
            <a:avLst/>
          </a:prstGeom>
          <a:solidFill>
            <a:srgbClr val="FFFF99">
              <a:alpha val="79999"/>
            </a:srgbClr>
          </a:solidFill>
          <a:ln w="9525">
            <a:noFill/>
            <a:round/>
            <a:headEnd/>
            <a:tailEnd/>
          </a:ln>
          <a:effectLst/>
        </p:spPr>
        <p:txBody>
          <a:bodyPr lIns="90000" tIns="46800" rIns="90000" bIns="46800">
            <a:spAutoFit/>
          </a:bodyPr>
          <a:lstStyle/>
          <a:p>
            <a:pPr marL="457200" lvl="0" indent="-457200" algn="just">
              <a:buFont typeface="+mj-lt"/>
              <a:buAutoNum type="arabicPeriod"/>
            </a:pPr>
            <a:r>
              <a:rPr lang="es-CO" sz="1700" dirty="0" smtClean="0">
                <a:solidFill>
                  <a:schemeClr val="tx1"/>
                </a:solidFill>
              </a:rPr>
              <a:t>Apropiar el conocimiento en sistemas de gestión de seguridad de la información y de los mecanismos existentes para la detección de intrusos.</a:t>
            </a:r>
            <a:endParaRPr lang="es-CO" sz="1700" dirty="0" smtClean="0">
              <a:solidFill>
                <a:schemeClr val="tx1"/>
              </a:solidFill>
            </a:endParaRPr>
          </a:p>
          <a:p>
            <a:pPr marL="457200" lvl="0" indent="-457200" algn="just">
              <a:buFont typeface="+mj-lt"/>
              <a:buAutoNum type="arabicPeriod"/>
            </a:pPr>
            <a:r>
              <a:rPr lang="es-CO" sz="1700" dirty="0" smtClean="0">
                <a:solidFill>
                  <a:schemeClr val="tx1"/>
                </a:solidFill>
              </a:rPr>
              <a:t>Simular tipos de ataques más frecuentes que pongan en riesgo la seguridad de un sistema o una red a fin de tener mejores fundamentos en la creación de políticas y procedimientos o en la mejora de ellos.</a:t>
            </a:r>
            <a:endParaRPr lang="es-CO" sz="1700" dirty="0" smtClean="0">
              <a:solidFill>
                <a:schemeClr val="tx1"/>
              </a:solidFill>
            </a:endParaRPr>
          </a:p>
          <a:p>
            <a:pPr marL="457200" lvl="0" indent="-457200" algn="just">
              <a:buFont typeface="+mj-lt"/>
              <a:buAutoNum type="arabicPeriod"/>
            </a:pPr>
            <a:r>
              <a:rPr lang="es-CO" sz="1700" dirty="0" smtClean="0">
                <a:solidFill>
                  <a:schemeClr val="tx1"/>
                </a:solidFill>
              </a:rPr>
              <a:t>Aplicar los controles de la norma ISO que permitan administrar un sistema de detección de fallas dentro de un sistema de gestión de seguridad de la Información.</a:t>
            </a:r>
            <a:endParaRPr lang="es-CO" sz="1700" dirty="0" smtClean="0">
              <a:solidFill>
                <a:schemeClr val="tx1"/>
              </a:solidFill>
            </a:endParaRPr>
          </a:p>
          <a:p>
            <a:pPr marL="457200" indent="-457200" algn="just">
              <a:buFont typeface="+mj-lt"/>
              <a:buAutoNum type="arabicPeriod"/>
            </a:pPr>
            <a:r>
              <a:rPr lang="es-CO" sz="1700" dirty="0" smtClean="0">
                <a:solidFill>
                  <a:schemeClr val="tx1"/>
                </a:solidFill>
              </a:rPr>
              <a:t>Evaluar las herramientas de software para sistemas gestión de seguridad Informática existentes en el mercado actualmente</a:t>
            </a:r>
            <a:r>
              <a:rPr lang="es-CO" sz="1700" dirty="0" smtClean="0">
                <a:solidFill>
                  <a:schemeClr val="tx1"/>
                </a:solidFill>
              </a:rPr>
              <a:t>.</a:t>
            </a:r>
          </a:p>
          <a:p>
            <a:pPr marL="457200" indent="-457200" algn="just">
              <a:buFont typeface="+mj-lt"/>
              <a:buAutoNum type="arabicPeriod"/>
            </a:pPr>
            <a:r>
              <a:rPr lang="es-CO" sz="1700" dirty="0" smtClean="0">
                <a:solidFill>
                  <a:schemeClr val="tx1"/>
                </a:solidFill>
              </a:rPr>
              <a:t>Desarrollar módulos de software para la redacción, mejora y almacenamiento persistente de políticas de seguridad de la información</a:t>
            </a:r>
            <a:r>
              <a:rPr lang="es-CO" sz="1700" dirty="0" smtClean="0">
                <a:solidFill>
                  <a:schemeClr val="tx1"/>
                </a:solidFill>
              </a:rPr>
              <a:t>.</a:t>
            </a:r>
            <a:endParaRPr lang="es-CO" sz="1700" dirty="0" smtClean="0">
              <a:solidFill>
                <a:schemeClr val="tx1"/>
              </a:solidFill>
            </a:endParaRPr>
          </a:p>
          <a:p>
            <a:pPr marL="457200" indent="-457200" algn="just">
              <a:buFont typeface="+mj-lt"/>
              <a:buAutoNum type="arabicPeriod"/>
            </a:pPr>
            <a:r>
              <a:rPr lang="es-CO" sz="1700" dirty="0" smtClean="0">
                <a:solidFill>
                  <a:schemeClr val="tx1"/>
                </a:solidFill>
              </a:rPr>
              <a:t>Elaborar la documentación que identifique los fundamentos básicos para el desarrollo de estrategias de seguridad de la información, basado en las normas internacionales y las necesidades de la organización.</a:t>
            </a:r>
            <a:endParaRPr lang="es-CO" sz="17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50825" y="333375"/>
            <a:ext cx="728345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a:solidFill>
                  <a:srgbClr val="808080"/>
                </a:solidFill>
              </a:rPr>
              <a:t>Contenido</a:t>
            </a:r>
          </a:p>
        </p:txBody>
      </p:sp>
      <p:sp>
        <p:nvSpPr>
          <p:cNvPr id="7170" name="Rectangle 2"/>
          <p:cNvSpPr>
            <a:spLocks noGrp="1" noChangeArrowheads="1"/>
          </p:cNvSpPr>
          <p:nvPr>
            <p:ph type="body" idx="1"/>
          </p:nvPr>
        </p:nvSpPr>
        <p:spPr>
          <a:xfrm>
            <a:off x="395288" y="1860550"/>
            <a:ext cx="6985000" cy="4664075"/>
          </a:xfrm>
          <a:ln/>
        </p:spPr>
        <p:txBody>
          <a:bodyPr/>
          <a:lstStyle/>
          <a:p>
            <a:pPr marL="341313" indent="-341313">
              <a:lnSpc>
                <a:spcPct val="80000"/>
              </a:lnSpc>
              <a:spcBef>
                <a:spcPts val="700"/>
              </a:spcBef>
              <a:buClr>
                <a:srgbClr val="FF66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dirty="0" smtClean="0">
                <a:solidFill>
                  <a:srgbClr val="003399"/>
                </a:solidFill>
              </a:rPr>
              <a:t>Planteamiento </a:t>
            </a:r>
            <a:r>
              <a:rPr lang="es-ES" sz="2400" dirty="0">
                <a:solidFill>
                  <a:srgbClr val="003399"/>
                </a:solidFill>
              </a:rPr>
              <a:t>del </a:t>
            </a:r>
            <a:r>
              <a:rPr lang="es-ES" sz="2400" dirty="0" smtClean="0">
                <a:solidFill>
                  <a:srgbClr val="003399"/>
                </a:solidFill>
              </a:rPr>
              <a:t>problema</a:t>
            </a:r>
          </a:p>
          <a:p>
            <a:pPr marL="341313" indent="-341313">
              <a:lnSpc>
                <a:spcPct val="80000"/>
              </a:lnSpc>
              <a:spcBef>
                <a:spcPts val="700"/>
              </a:spcBef>
              <a:buClr>
                <a:srgbClr val="FF66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dirty="0" smtClean="0">
                <a:solidFill>
                  <a:srgbClr val="003399"/>
                </a:solidFill>
              </a:rPr>
              <a:t>Marco Teórico, Mapa Conceptual</a:t>
            </a:r>
          </a:p>
          <a:p>
            <a:pPr marL="341313" indent="-341313">
              <a:lnSpc>
                <a:spcPct val="80000"/>
              </a:lnSpc>
              <a:spcBef>
                <a:spcPts val="700"/>
              </a:spcBef>
              <a:buClr>
                <a:srgbClr val="FF66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dirty="0" smtClean="0">
                <a:solidFill>
                  <a:srgbClr val="003399"/>
                </a:solidFill>
              </a:rPr>
              <a:t>Norma ISO 27002</a:t>
            </a:r>
          </a:p>
          <a:p>
            <a:pPr marL="341313" indent="-341313">
              <a:lnSpc>
                <a:spcPct val="80000"/>
              </a:lnSpc>
              <a:spcBef>
                <a:spcPts val="700"/>
              </a:spcBef>
              <a:buClr>
                <a:srgbClr val="FF66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dirty="0" smtClean="0">
                <a:solidFill>
                  <a:srgbClr val="003399"/>
                </a:solidFill>
              </a:rPr>
              <a:t>Causa-Efecto</a:t>
            </a:r>
            <a:endParaRPr lang="es-ES" sz="2400" dirty="0">
              <a:solidFill>
                <a:srgbClr val="003399"/>
              </a:solidFill>
            </a:endParaRPr>
          </a:p>
          <a:p>
            <a:pPr marL="341313" indent="-341313">
              <a:lnSpc>
                <a:spcPct val="80000"/>
              </a:lnSpc>
              <a:spcBef>
                <a:spcPts val="700"/>
              </a:spcBef>
              <a:buClr>
                <a:srgbClr val="FF66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dirty="0">
                <a:solidFill>
                  <a:srgbClr val="003399"/>
                </a:solidFill>
              </a:rPr>
              <a:t>Objetivos: </a:t>
            </a:r>
          </a:p>
          <a:p>
            <a:pPr marL="741363" lvl="1" indent="-284163">
              <a:lnSpc>
                <a:spcPct val="80000"/>
              </a:lnSpc>
              <a:spcBef>
                <a:spcPts val="600"/>
              </a:spcBef>
              <a:buClr>
                <a:srgbClr val="FF66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dirty="0">
                <a:solidFill>
                  <a:srgbClr val="003399"/>
                </a:solidFill>
              </a:rPr>
              <a:t>General </a:t>
            </a:r>
          </a:p>
          <a:p>
            <a:pPr marL="741363" lvl="1" indent="-284163">
              <a:lnSpc>
                <a:spcPct val="80000"/>
              </a:lnSpc>
              <a:spcBef>
                <a:spcPts val="600"/>
              </a:spcBef>
              <a:buClr>
                <a:srgbClr val="FF66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dirty="0">
                <a:solidFill>
                  <a:srgbClr val="003399"/>
                </a:solidFill>
              </a:rPr>
              <a:t>Específicos</a:t>
            </a:r>
          </a:p>
          <a:p>
            <a:pPr marL="341313" indent="-341313">
              <a:lnSpc>
                <a:spcPct val="80000"/>
              </a:lnSpc>
              <a:spcBef>
                <a:spcPts val="700"/>
              </a:spcBef>
              <a:buClr>
                <a:srgbClr val="FF66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dirty="0" smtClean="0">
                <a:solidFill>
                  <a:srgbClr val="003399"/>
                </a:solidFill>
              </a:rPr>
              <a:t>Metas e Indicadores</a:t>
            </a:r>
            <a:endParaRPr lang="es-ES" sz="2400" dirty="0">
              <a:solidFill>
                <a:srgbClr val="003399"/>
              </a:solidFill>
            </a:endParaRPr>
          </a:p>
          <a:p>
            <a:pPr marL="341313" indent="-341313">
              <a:lnSpc>
                <a:spcPct val="80000"/>
              </a:lnSpc>
              <a:spcBef>
                <a:spcPts val="700"/>
              </a:spcBef>
              <a:buClr>
                <a:srgbClr val="FF66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dirty="0" smtClean="0">
                <a:solidFill>
                  <a:srgbClr val="003399"/>
                </a:solidFill>
              </a:rPr>
              <a:t>Actividades, Diagrama de Gantt</a:t>
            </a:r>
          </a:p>
          <a:p>
            <a:pPr marL="341313" indent="-341313">
              <a:lnSpc>
                <a:spcPct val="80000"/>
              </a:lnSpc>
              <a:spcBef>
                <a:spcPts val="700"/>
              </a:spcBef>
              <a:buClr>
                <a:srgbClr val="FF66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dirty="0" smtClean="0">
                <a:solidFill>
                  <a:srgbClr val="003399"/>
                </a:solidFill>
              </a:rPr>
              <a:t>Cuadro de Soluciones, Valoraciones</a:t>
            </a:r>
          </a:p>
          <a:p>
            <a:pPr marL="341313" indent="-341313">
              <a:lnSpc>
                <a:spcPct val="80000"/>
              </a:lnSpc>
              <a:spcBef>
                <a:spcPts val="700"/>
              </a:spcBef>
              <a:buClr>
                <a:srgbClr val="FF66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dirty="0" smtClean="0">
                <a:solidFill>
                  <a:srgbClr val="003399"/>
                </a:solidFill>
              </a:rPr>
              <a:t>Estudio Técnico - Económico</a:t>
            </a:r>
            <a:endParaRPr lang="es-ES" sz="2400" dirty="0">
              <a:solidFill>
                <a:srgbClr val="003399"/>
              </a:solidFill>
            </a:endParaRPr>
          </a:p>
          <a:p>
            <a:pPr marL="341313" indent="-341313">
              <a:lnSpc>
                <a:spcPct val="80000"/>
              </a:lnSpc>
              <a:spcBef>
                <a:spcPts val="700"/>
              </a:spcBef>
              <a:buClr>
                <a:srgbClr val="FF66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dirty="0" smtClean="0">
                <a:solidFill>
                  <a:srgbClr val="003399"/>
                </a:solidFill>
              </a:rPr>
              <a:t>Conclusiones </a:t>
            </a:r>
            <a:r>
              <a:rPr lang="es-ES" sz="2400" dirty="0">
                <a:solidFill>
                  <a:srgbClr val="003399"/>
                </a:solidFill>
              </a:rPr>
              <a:t>y Recomendaciones</a:t>
            </a:r>
          </a:p>
          <a:p>
            <a:pPr marL="341313" indent="-341313">
              <a:lnSpc>
                <a:spcPct val="80000"/>
              </a:lnSpc>
              <a:spcBef>
                <a:spcPts val="700"/>
              </a:spcBef>
              <a:buClr>
                <a:srgbClr val="808080"/>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s-ES" sz="2800" dirty="0">
              <a:solidFill>
                <a:srgbClr val="003399"/>
              </a:solidFill>
            </a:endParaRPr>
          </a:p>
        </p:txBody>
      </p:sp>
      <p:sp>
        <p:nvSpPr>
          <p:cNvPr id="7171" name="Line 3"/>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971550" y="188913"/>
            <a:ext cx="612073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Diagrama de Gantt</a:t>
            </a:r>
            <a:endParaRPr lang="es-ES" b="1" dirty="0">
              <a:solidFill>
                <a:srgbClr val="808080"/>
              </a:solidFill>
            </a:endParaRPr>
          </a:p>
        </p:txBody>
      </p:sp>
      <p:sp>
        <p:nvSpPr>
          <p:cNvPr id="13314"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8" name="Rectangle 5"/>
          <p:cNvSpPr>
            <a:spLocks noChangeArrowheads="1"/>
          </p:cNvSpPr>
          <p:nvPr/>
        </p:nvSpPr>
        <p:spPr bwMode="auto">
          <a:xfrm rot="5400000">
            <a:off x="6121401" y="3465512"/>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smtClean="0">
                <a:solidFill>
                  <a:srgbClr val="FFFFFF"/>
                </a:solidFill>
              </a:rPr>
              <a:t>Marco Metodológico</a:t>
            </a:r>
            <a:endParaRPr lang="es-VE" sz="2400" b="1" dirty="0">
              <a:solidFill>
                <a:srgbClr val="FFFFFF"/>
              </a:solidFill>
            </a:endParaRPr>
          </a:p>
        </p:txBody>
      </p:sp>
      <p:graphicFrame>
        <p:nvGraphicFramePr>
          <p:cNvPr id="6" name="5 Tabla"/>
          <p:cNvGraphicFramePr>
            <a:graphicFrameLocks noGrp="1"/>
          </p:cNvGraphicFramePr>
          <p:nvPr/>
        </p:nvGraphicFramePr>
        <p:xfrm>
          <a:off x="395534" y="1700810"/>
          <a:ext cx="7051111" cy="4608507"/>
        </p:xfrm>
        <a:graphic>
          <a:graphicData uri="http://schemas.openxmlformats.org/drawingml/2006/table">
            <a:tbl>
              <a:tblPr/>
              <a:tblGrid>
                <a:gridCol w="926752"/>
                <a:gridCol w="383162"/>
                <a:gridCol w="383941"/>
                <a:gridCol w="384719"/>
                <a:gridCol w="383941"/>
                <a:gridCol w="382383"/>
                <a:gridCol w="382383"/>
                <a:gridCol w="382383"/>
                <a:gridCol w="382383"/>
                <a:gridCol w="382383"/>
                <a:gridCol w="382383"/>
                <a:gridCol w="382383"/>
                <a:gridCol w="382383"/>
                <a:gridCol w="382383"/>
                <a:gridCol w="382383"/>
                <a:gridCol w="382383"/>
                <a:gridCol w="382383"/>
              </a:tblGrid>
              <a:tr h="1024115">
                <a:tc>
                  <a:txBody>
                    <a:bodyPr/>
                    <a:lstStyle/>
                    <a:p>
                      <a:pPr algn="just">
                        <a:lnSpc>
                          <a:spcPct val="115000"/>
                        </a:lnSpc>
                        <a:spcAft>
                          <a:spcPts val="0"/>
                        </a:spcAft>
                      </a:pPr>
                      <a:endParaRPr lang="es-CO" sz="1200" b="1" dirty="0" smtClean="0">
                        <a:latin typeface="Arial"/>
                        <a:ea typeface="Calibri"/>
                        <a:cs typeface="Times New Roman"/>
                      </a:endParaRPr>
                    </a:p>
                    <a:p>
                      <a:pPr algn="just">
                        <a:lnSpc>
                          <a:spcPct val="115000"/>
                        </a:lnSpc>
                        <a:spcAft>
                          <a:spcPts val="0"/>
                        </a:spcAft>
                      </a:pPr>
                      <a:endParaRPr lang="es-CO" sz="1200" b="1" dirty="0" smtClean="0">
                        <a:latin typeface="Arial"/>
                        <a:ea typeface="Calibri"/>
                        <a:cs typeface="Times New Roman"/>
                      </a:endParaRPr>
                    </a:p>
                    <a:p>
                      <a:pPr algn="just">
                        <a:lnSpc>
                          <a:spcPct val="115000"/>
                        </a:lnSpc>
                        <a:spcAft>
                          <a:spcPts val="0"/>
                        </a:spcAft>
                      </a:pPr>
                      <a:r>
                        <a:rPr lang="es-CO" sz="1200" b="1" dirty="0" smtClean="0">
                          <a:latin typeface="Arial"/>
                          <a:ea typeface="Calibri"/>
                          <a:cs typeface="Times New Roman"/>
                        </a:rPr>
                        <a:t>Actividad</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4">
                  <a:txBody>
                    <a:bodyPr/>
                    <a:lstStyle/>
                    <a:p>
                      <a:pPr algn="ctr">
                        <a:lnSpc>
                          <a:spcPct val="115000"/>
                        </a:lnSpc>
                        <a:spcAft>
                          <a:spcPts val="0"/>
                        </a:spcAft>
                      </a:pPr>
                      <a:endParaRPr lang="es-CO" sz="1200" b="1" dirty="0" smtClean="0">
                        <a:latin typeface="Arial"/>
                        <a:ea typeface="Calibri"/>
                        <a:cs typeface="Times New Roman"/>
                      </a:endParaRPr>
                    </a:p>
                    <a:p>
                      <a:pPr algn="ctr">
                        <a:lnSpc>
                          <a:spcPct val="115000"/>
                        </a:lnSpc>
                        <a:spcAft>
                          <a:spcPts val="0"/>
                        </a:spcAft>
                      </a:pPr>
                      <a:endParaRPr lang="es-CO" sz="1200" b="1" dirty="0" smtClean="0">
                        <a:latin typeface="Arial"/>
                        <a:ea typeface="Calibri"/>
                        <a:cs typeface="Times New Roman"/>
                      </a:endParaRPr>
                    </a:p>
                    <a:p>
                      <a:pPr algn="ctr">
                        <a:lnSpc>
                          <a:spcPct val="115000"/>
                        </a:lnSpc>
                        <a:spcAft>
                          <a:spcPts val="0"/>
                        </a:spcAft>
                      </a:pPr>
                      <a:r>
                        <a:rPr lang="es-CO" sz="1200" b="1" dirty="0" smtClean="0">
                          <a:latin typeface="Arial"/>
                          <a:ea typeface="Calibri"/>
                          <a:cs typeface="Times New Roman"/>
                        </a:rPr>
                        <a:t>Julio 2012</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nSpc>
                          <a:spcPct val="115000"/>
                        </a:lnSpc>
                        <a:spcAft>
                          <a:spcPts val="0"/>
                        </a:spcAft>
                      </a:pPr>
                      <a:endParaRPr lang="es-CO" sz="1200" b="1" dirty="0" smtClean="0">
                        <a:latin typeface="Arial"/>
                        <a:ea typeface="Calibri"/>
                        <a:cs typeface="Times New Roman"/>
                      </a:endParaRPr>
                    </a:p>
                    <a:p>
                      <a:pPr>
                        <a:lnSpc>
                          <a:spcPct val="115000"/>
                        </a:lnSpc>
                        <a:spcAft>
                          <a:spcPts val="0"/>
                        </a:spcAft>
                      </a:pPr>
                      <a:endParaRPr lang="es-CO" sz="1200" b="1" dirty="0" smtClean="0">
                        <a:latin typeface="Arial"/>
                        <a:ea typeface="Calibri"/>
                        <a:cs typeface="Times New Roman"/>
                      </a:endParaRPr>
                    </a:p>
                    <a:p>
                      <a:pPr algn="ctr">
                        <a:lnSpc>
                          <a:spcPct val="115000"/>
                        </a:lnSpc>
                        <a:spcAft>
                          <a:spcPts val="0"/>
                        </a:spcAft>
                      </a:pPr>
                      <a:r>
                        <a:rPr lang="es-CO" sz="1200" b="1" dirty="0" smtClean="0">
                          <a:latin typeface="Arial"/>
                          <a:ea typeface="Calibri"/>
                          <a:cs typeface="Times New Roman"/>
                        </a:rPr>
                        <a:t>Agosto </a:t>
                      </a:r>
                      <a:r>
                        <a:rPr lang="es-CO" sz="1200" b="1" dirty="0">
                          <a:latin typeface="Arial"/>
                          <a:ea typeface="Calibri"/>
                          <a:cs typeface="Times New Roman"/>
                        </a:rPr>
                        <a:t>2012</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nSpc>
                          <a:spcPct val="115000"/>
                        </a:lnSpc>
                        <a:spcAft>
                          <a:spcPts val="0"/>
                        </a:spcAft>
                      </a:pPr>
                      <a:endParaRPr lang="es-CO" sz="1200" b="1" dirty="0" smtClean="0">
                        <a:latin typeface="Arial"/>
                        <a:ea typeface="Calibri"/>
                        <a:cs typeface="Times New Roman"/>
                      </a:endParaRPr>
                    </a:p>
                    <a:p>
                      <a:pPr>
                        <a:lnSpc>
                          <a:spcPct val="115000"/>
                        </a:lnSpc>
                        <a:spcAft>
                          <a:spcPts val="0"/>
                        </a:spcAft>
                      </a:pPr>
                      <a:endParaRPr lang="es-CO" sz="1200" b="1" dirty="0" smtClean="0">
                        <a:latin typeface="Arial"/>
                        <a:ea typeface="Calibri"/>
                        <a:cs typeface="Times New Roman"/>
                      </a:endParaRPr>
                    </a:p>
                    <a:p>
                      <a:pPr algn="ctr">
                        <a:lnSpc>
                          <a:spcPct val="115000"/>
                        </a:lnSpc>
                        <a:spcAft>
                          <a:spcPts val="0"/>
                        </a:spcAft>
                      </a:pPr>
                      <a:r>
                        <a:rPr lang="es-CO" sz="1200" b="1" dirty="0" smtClean="0">
                          <a:latin typeface="Arial"/>
                          <a:ea typeface="Calibri"/>
                          <a:cs typeface="Times New Roman"/>
                        </a:rPr>
                        <a:t>Septiembre </a:t>
                      </a:r>
                      <a:r>
                        <a:rPr lang="es-CO" sz="1200" b="1" dirty="0">
                          <a:latin typeface="Arial"/>
                          <a:ea typeface="Calibri"/>
                          <a:cs typeface="Times New Roman"/>
                        </a:rPr>
                        <a:t>2012</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nSpc>
                          <a:spcPct val="115000"/>
                        </a:lnSpc>
                        <a:spcAft>
                          <a:spcPts val="0"/>
                        </a:spcAft>
                      </a:pPr>
                      <a:endParaRPr lang="es-CO" sz="1200" b="1" dirty="0" smtClean="0">
                        <a:latin typeface="Arial"/>
                        <a:ea typeface="Calibri"/>
                        <a:cs typeface="Times New Roman"/>
                      </a:endParaRPr>
                    </a:p>
                    <a:p>
                      <a:pPr>
                        <a:lnSpc>
                          <a:spcPct val="115000"/>
                        </a:lnSpc>
                        <a:spcAft>
                          <a:spcPts val="0"/>
                        </a:spcAft>
                      </a:pPr>
                      <a:endParaRPr lang="es-CO" sz="1200" b="1" dirty="0" smtClean="0">
                        <a:latin typeface="Arial"/>
                        <a:ea typeface="Calibri"/>
                        <a:cs typeface="Times New Roman"/>
                      </a:endParaRPr>
                    </a:p>
                    <a:p>
                      <a:pPr algn="ctr">
                        <a:lnSpc>
                          <a:spcPct val="115000"/>
                        </a:lnSpc>
                        <a:spcAft>
                          <a:spcPts val="0"/>
                        </a:spcAft>
                      </a:pPr>
                      <a:r>
                        <a:rPr lang="es-CO" sz="1200" b="1" dirty="0" smtClean="0">
                          <a:latin typeface="Arial"/>
                          <a:ea typeface="Calibri"/>
                          <a:cs typeface="Times New Roman"/>
                        </a:rPr>
                        <a:t>Octubre </a:t>
                      </a:r>
                      <a:r>
                        <a:rPr lang="es-CO" sz="1200" b="1" dirty="0">
                          <a:latin typeface="Arial"/>
                          <a:ea typeface="Calibri"/>
                          <a:cs typeface="Times New Roman"/>
                        </a:rPr>
                        <a:t>2012</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512056">
                <a:tc>
                  <a:txBody>
                    <a:bodyPr/>
                    <a:lstStyle/>
                    <a:p>
                      <a:pPr algn="r">
                        <a:lnSpc>
                          <a:spcPct val="115000"/>
                        </a:lnSpc>
                        <a:spcAft>
                          <a:spcPts val="0"/>
                        </a:spcAft>
                      </a:pPr>
                      <a:r>
                        <a:rPr lang="es-CO" sz="1200" b="1" dirty="0" smtClean="0">
                          <a:latin typeface="Arial"/>
                          <a:ea typeface="Calibri"/>
                          <a:cs typeface="Times New Roman"/>
                        </a:rPr>
                        <a:t>semanas</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1</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2</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4</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1</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2</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4</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1</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2</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4</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1</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2</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200" b="1" dirty="0">
                          <a:latin typeface="Arial"/>
                          <a:ea typeface="Calibri"/>
                          <a:cs typeface="Times New Roman"/>
                        </a:rPr>
                        <a:t>4</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12056">
                <a:tc>
                  <a:txBody>
                    <a:bodyPr/>
                    <a:lstStyle/>
                    <a:p>
                      <a:pPr algn="ctr">
                        <a:lnSpc>
                          <a:spcPct val="115000"/>
                        </a:lnSpc>
                        <a:spcAft>
                          <a:spcPts val="0"/>
                        </a:spcAft>
                      </a:pPr>
                      <a:endParaRPr lang="es-CO" sz="1200" dirty="0" smtClean="0">
                        <a:latin typeface="Arial"/>
                        <a:ea typeface="Calibri"/>
                        <a:cs typeface="Times New Roman"/>
                      </a:endParaRPr>
                    </a:p>
                    <a:p>
                      <a:pPr algn="ctr">
                        <a:lnSpc>
                          <a:spcPct val="115000"/>
                        </a:lnSpc>
                        <a:spcAft>
                          <a:spcPts val="0"/>
                        </a:spcAft>
                      </a:pPr>
                      <a:r>
                        <a:rPr lang="es-CO" sz="1200" dirty="0" smtClean="0">
                          <a:latin typeface="Arial"/>
                          <a:ea typeface="Calibri"/>
                          <a:cs typeface="Times New Roman"/>
                        </a:rPr>
                        <a:t>1</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56">
                <a:tc>
                  <a:txBody>
                    <a:bodyPr/>
                    <a:lstStyle/>
                    <a:p>
                      <a:pPr algn="ctr">
                        <a:lnSpc>
                          <a:spcPct val="115000"/>
                        </a:lnSpc>
                        <a:spcAft>
                          <a:spcPts val="0"/>
                        </a:spcAft>
                      </a:pPr>
                      <a:endParaRPr lang="es-CO" sz="1200" dirty="0" smtClean="0">
                        <a:latin typeface="Arial"/>
                        <a:ea typeface="Calibri"/>
                        <a:cs typeface="Times New Roman"/>
                      </a:endParaRPr>
                    </a:p>
                    <a:p>
                      <a:pPr algn="ctr">
                        <a:lnSpc>
                          <a:spcPct val="115000"/>
                        </a:lnSpc>
                        <a:spcAft>
                          <a:spcPts val="0"/>
                        </a:spcAft>
                      </a:pPr>
                      <a:r>
                        <a:rPr lang="es-CO" sz="1200" dirty="0" smtClean="0">
                          <a:latin typeface="Arial"/>
                          <a:ea typeface="Calibri"/>
                          <a:cs typeface="Times New Roman"/>
                        </a:rPr>
                        <a:t>2</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56">
                <a:tc>
                  <a:txBody>
                    <a:bodyPr/>
                    <a:lstStyle/>
                    <a:p>
                      <a:pPr algn="ctr">
                        <a:lnSpc>
                          <a:spcPct val="115000"/>
                        </a:lnSpc>
                        <a:spcAft>
                          <a:spcPts val="0"/>
                        </a:spcAft>
                      </a:pPr>
                      <a:endParaRPr lang="es-CO" sz="1200" dirty="0" smtClean="0">
                        <a:latin typeface="Arial"/>
                        <a:ea typeface="Calibri"/>
                        <a:cs typeface="Times New Roman"/>
                      </a:endParaRPr>
                    </a:p>
                    <a:p>
                      <a:pPr algn="ctr">
                        <a:lnSpc>
                          <a:spcPct val="115000"/>
                        </a:lnSpc>
                        <a:spcAft>
                          <a:spcPts val="0"/>
                        </a:spcAft>
                      </a:pPr>
                      <a:r>
                        <a:rPr lang="es-CO" sz="1200" dirty="0" smtClean="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56">
                <a:tc>
                  <a:txBody>
                    <a:bodyPr/>
                    <a:lstStyle/>
                    <a:p>
                      <a:pPr algn="ctr">
                        <a:lnSpc>
                          <a:spcPct val="115000"/>
                        </a:lnSpc>
                        <a:spcAft>
                          <a:spcPts val="0"/>
                        </a:spcAft>
                      </a:pPr>
                      <a:endParaRPr lang="es-CO" sz="1200" dirty="0" smtClean="0">
                        <a:latin typeface="Arial"/>
                        <a:ea typeface="Calibri"/>
                        <a:cs typeface="Times New Roman"/>
                      </a:endParaRPr>
                    </a:p>
                    <a:p>
                      <a:pPr algn="ctr">
                        <a:lnSpc>
                          <a:spcPct val="115000"/>
                        </a:lnSpc>
                        <a:spcAft>
                          <a:spcPts val="0"/>
                        </a:spcAft>
                      </a:pPr>
                      <a:r>
                        <a:rPr lang="es-CO" sz="1200" dirty="0" smtClean="0">
                          <a:latin typeface="Arial"/>
                          <a:ea typeface="Calibri"/>
                          <a:cs typeface="Times New Roman"/>
                        </a:rPr>
                        <a:t>4</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56">
                <a:tc>
                  <a:txBody>
                    <a:bodyPr/>
                    <a:lstStyle/>
                    <a:p>
                      <a:pPr algn="ctr">
                        <a:lnSpc>
                          <a:spcPct val="115000"/>
                        </a:lnSpc>
                        <a:spcAft>
                          <a:spcPts val="0"/>
                        </a:spcAft>
                      </a:pPr>
                      <a:endParaRPr lang="es-CO" sz="1200" dirty="0" smtClean="0">
                        <a:latin typeface="Arial"/>
                        <a:ea typeface="Calibri"/>
                        <a:cs typeface="Times New Roman"/>
                      </a:endParaRPr>
                    </a:p>
                    <a:p>
                      <a:pPr algn="ctr">
                        <a:lnSpc>
                          <a:spcPct val="115000"/>
                        </a:lnSpc>
                        <a:spcAft>
                          <a:spcPts val="0"/>
                        </a:spcAft>
                      </a:pPr>
                      <a:r>
                        <a:rPr lang="es-CO" sz="1200" dirty="0" smtClean="0">
                          <a:latin typeface="Arial"/>
                          <a:ea typeface="Calibri"/>
                          <a:cs typeface="Times New Roman"/>
                        </a:rPr>
                        <a:t>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512056">
                <a:tc>
                  <a:txBody>
                    <a:bodyPr/>
                    <a:lstStyle/>
                    <a:p>
                      <a:pPr algn="ctr">
                        <a:lnSpc>
                          <a:spcPct val="115000"/>
                        </a:lnSpc>
                        <a:spcAft>
                          <a:spcPts val="0"/>
                        </a:spcAft>
                      </a:pPr>
                      <a:endParaRPr lang="es-CO" sz="1200" dirty="0" smtClean="0">
                        <a:latin typeface="Arial"/>
                        <a:ea typeface="Calibri"/>
                        <a:cs typeface="Times New Roman"/>
                      </a:endParaRPr>
                    </a:p>
                    <a:p>
                      <a:pPr algn="ctr">
                        <a:lnSpc>
                          <a:spcPct val="115000"/>
                        </a:lnSpc>
                        <a:spcAft>
                          <a:spcPts val="0"/>
                        </a:spcAft>
                      </a:pPr>
                      <a:r>
                        <a:rPr lang="es-CO" sz="1200" dirty="0" smtClean="0">
                          <a:latin typeface="Arial"/>
                          <a:ea typeface="Calibri"/>
                          <a:cs typeface="Times New Roman"/>
                        </a:rPr>
                        <a:t>6</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endParaRPr lang="es-CO"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cxnSp>
        <p:nvCxnSpPr>
          <p:cNvPr id="10" name="9 Conector recto de flecha"/>
          <p:cNvCxnSpPr/>
          <p:nvPr/>
        </p:nvCxnSpPr>
        <p:spPr bwMode="auto">
          <a:xfrm>
            <a:off x="539552" y="2420888"/>
            <a:ext cx="0" cy="1008112"/>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2" name="11 Conector angular"/>
          <p:cNvCxnSpPr/>
          <p:nvPr/>
        </p:nvCxnSpPr>
        <p:spPr bwMode="auto">
          <a:xfrm>
            <a:off x="971600" y="2924944"/>
            <a:ext cx="504056" cy="144016"/>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971550" y="188913"/>
            <a:ext cx="612073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Valoraciones</a:t>
            </a:r>
            <a:endParaRPr lang="es-ES" b="1" dirty="0">
              <a:solidFill>
                <a:srgbClr val="808080"/>
              </a:solidFill>
            </a:endParaRPr>
          </a:p>
        </p:txBody>
      </p:sp>
      <p:sp>
        <p:nvSpPr>
          <p:cNvPr id="13314"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8" name="Rectangle 5"/>
          <p:cNvSpPr>
            <a:spLocks noChangeArrowheads="1"/>
          </p:cNvSpPr>
          <p:nvPr/>
        </p:nvSpPr>
        <p:spPr bwMode="auto">
          <a:xfrm rot="5400000">
            <a:off x="6121401" y="3465512"/>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smtClean="0">
                <a:solidFill>
                  <a:srgbClr val="FFFFFF"/>
                </a:solidFill>
              </a:rPr>
              <a:t>Cualitativa y Cuantitativa</a:t>
            </a:r>
            <a:endParaRPr lang="es-VE" sz="2400" b="1" dirty="0">
              <a:solidFill>
                <a:srgbClr val="FFFFFF"/>
              </a:solidFill>
            </a:endParaRPr>
          </a:p>
        </p:txBody>
      </p:sp>
      <p:graphicFrame>
        <p:nvGraphicFramePr>
          <p:cNvPr id="9" name="8 Tabla"/>
          <p:cNvGraphicFramePr>
            <a:graphicFrameLocks noGrp="1"/>
          </p:cNvGraphicFramePr>
          <p:nvPr/>
        </p:nvGraphicFramePr>
        <p:xfrm>
          <a:off x="251520" y="1700809"/>
          <a:ext cx="7200801" cy="3605752"/>
        </p:xfrm>
        <a:graphic>
          <a:graphicData uri="http://schemas.openxmlformats.org/drawingml/2006/table">
            <a:tbl>
              <a:tblPr/>
              <a:tblGrid>
                <a:gridCol w="1160453"/>
                <a:gridCol w="1021703"/>
                <a:gridCol w="1021703"/>
                <a:gridCol w="994111"/>
                <a:gridCol w="1011455"/>
                <a:gridCol w="1011455"/>
                <a:gridCol w="979921"/>
              </a:tblGrid>
              <a:tr h="763885">
                <a:tc>
                  <a:txBody>
                    <a:bodyPr/>
                    <a:lstStyle/>
                    <a:p>
                      <a:pPr algn="ctr">
                        <a:lnSpc>
                          <a:spcPct val="115000"/>
                        </a:lnSpc>
                        <a:spcAft>
                          <a:spcPts val="0"/>
                        </a:spcAft>
                        <a:tabLst>
                          <a:tab pos="4638675" algn="l"/>
                        </a:tabLst>
                      </a:pPr>
                      <a:r>
                        <a:rPr lang="es-CO" sz="1200" b="1" dirty="0">
                          <a:latin typeface="Arial"/>
                          <a:ea typeface="Calibri"/>
                          <a:cs typeface="Times New Roman"/>
                        </a:rPr>
                        <a:t>CRITERIO </a:t>
                      </a:r>
                      <a:endParaRPr lang="es-CO" sz="1200" b="1" dirty="0" smtClean="0">
                        <a:latin typeface="Arial"/>
                        <a:ea typeface="Calibri"/>
                        <a:cs typeface="Times New Roman"/>
                      </a:endParaRPr>
                    </a:p>
                    <a:p>
                      <a:pPr>
                        <a:lnSpc>
                          <a:spcPct val="115000"/>
                        </a:lnSpc>
                        <a:spcAft>
                          <a:spcPts val="0"/>
                        </a:spcAft>
                        <a:tabLst>
                          <a:tab pos="4638675" algn="l"/>
                        </a:tabLst>
                      </a:pPr>
                      <a:endParaRPr lang="es-CO" sz="1200" b="1" dirty="0" smtClean="0">
                        <a:latin typeface="Arial"/>
                        <a:ea typeface="Calibri"/>
                        <a:cs typeface="Times New Roman"/>
                      </a:endParaRPr>
                    </a:p>
                    <a:p>
                      <a:pPr>
                        <a:lnSpc>
                          <a:spcPct val="115000"/>
                        </a:lnSpc>
                        <a:spcAft>
                          <a:spcPts val="0"/>
                        </a:spcAft>
                        <a:tabLst>
                          <a:tab pos="4638675" algn="l"/>
                        </a:tabLst>
                      </a:pPr>
                      <a:endParaRPr lang="es-CO" sz="1200" b="1" dirty="0" smtClean="0">
                        <a:latin typeface="Arial"/>
                        <a:ea typeface="Calibri"/>
                        <a:cs typeface="Times New Roman"/>
                      </a:endParaRPr>
                    </a:p>
                    <a:p>
                      <a:pPr algn="ctr">
                        <a:lnSpc>
                          <a:spcPct val="115000"/>
                        </a:lnSpc>
                        <a:spcAft>
                          <a:spcPts val="0"/>
                        </a:spcAft>
                        <a:tabLst>
                          <a:tab pos="4638675" algn="l"/>
                        </a:tabLst>
                      </a:pPr>
                      <a:r>
                        <a:rPr lang="es-CO" sz="1200" b="1" dirty="0" smtClean="0">
                          <a:latin typeface="Arial"/>
                          <a:ea typeface="Calibri"/>
                          <a:cs typeface="Times New Roman"/>
                        </a:rPr>
                        <a:t>SOLUCION</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tabLst>
                          <a:tab pos="4638675" algn="l"/>
                        </a:tabLst>
                      </a:pPr>
                      <a:r>
                        <a:rPr lang="es-CO" sz="1200" b="1" dirty="0">
                          <a:latin typeface="Arial"/>
                          <a:ea typeface="Calibri"/>
                          <a:cs typeface="Times New Roman"/>
                        </a:rPr>
                        <a:t>1  </a:t>
                      </a:r>
                      <a:endParaRPr lang="es-CO" sz="1200" b="1" dirty="0" smtClean="0">
                        <a:latin typeface="Arial"/>
                        <a:ea typeface="Calibri"/>
                        <a:cs typeface="Times New Roman"/>
                      </a:endParaRPr>
                    </a:p>
                    <a:p>
                      <a:pPr algn="ctr">
                        <a:lnSpc>
                          <a:spcPct val="115000"/>
                        </a:lnSpc>
                        <a:spcAft>
                          <a:spcPts val="0"/>
                        </a:spcAft>
                        <a:tabLst>
                          <a:tab pos="4638675" algn="l"/>
                        </a:tabLst>
                      </a:pPr>
                      <a:endParaRPr lang="es-CO" sz="1200" b="1" dirty="0" smtClean="0">
                        <a:latin typeface="Arial"/>
                        <a:ea typeface="Calibri"/>
                        <a:cs typeface="Times New Roman"/>
                      </a:endParaRPr>
                    </a:p>
                    <a:p>
                      <a:pPr algn="ctr">
                        <a:lnSpc>
                          <a:spcPct val="115000"/>
                        </a:lnSpc>
                        <a:spcAft>
                          <a:spcPts val="0"/>
                        </a:spcAft>
                        <a:tabLst>
                          <a:tab pos="4638675" algn="l"/>
                        </a:tabLst>
                      </a:pPr>
                      <a:r>
                        <a:rPr lang="es-CO" sz="1200" b="1" dirty="0" smtClean="0">
                          <a:latin typeface="Arial"/>
                          <a:ea typeface="Calibri"/>
                          <a:cs typeface="Times New Roman"/>
                        </a:rPr>
                        <a:t> </a:t>
                      </a:r>
                      <a:r>
                        <a:rPr lang="es-CO" sz="1200" b="1" dirty="0">
                          <a:latin typeface="Arial"/>
                          <a:ea typeface="Calibri"/>
                          <a:cs typeface="Times New Roman"/>
                        </a:rPr>
                        <a:t>FISICO</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tabLst>
                          <a:tab pos="4638675" algn="l"/>
                        </a:tabLst>
                      </a:pPr>
                      <a:r>
                        <a:rPr lang="es-CO" sz="1200" b="1" dirty="0">
                          <a:latin typeface="Arial"/>
                          <a:ea typeface="Calibri"/>
                          <a:cs typeface="Times New Roman"/>
                        </a:rPr>
                        <a:t>2 </a:t>
                      </a:r>
                      <a:endParaRPr lang="es-CO" sz="1200" b="1" dirty="0" smtClean="0">
                        <a:latin typeface="Arial"/>
                        <a:ea typeface="Calibri"/>
                        <a:cs typeface="Times New Roman"/>
                      </a:endParaRPr>
                    </a:p>
                    <a:p>
                      <a:pPr algn="ctr">
                        <a:lnSpc>
                          <a:spcPct val="115000"/>
                        </a:lnSpc>
                        <a:spcAft>
                          <a:spcPts val="0"/>
                        </a:spcAft>
                        <a:tabLst>
                          <a:tab pos="4638675" algn="l"/>
                        </a:tabLst>
                      </a:pPr>
                      <a:endParaRPr lang="es-CO" sz="1200" b="1" dirty="0" smtClean="0">
                        <a:latin typeface="Arial"/>
                        <a:ea typeface="Calibri"/>
                        <a:cs typeface="Times New Roman"/>
                      </a:endParaRPr>
                    </a:p>
                    <a:p>
                      <a:pPr algn="ctr">
                        <a:lnSpc>
                          <a:spcPct val="115000"/>
                        </a:lnSpc>
                        <a:spcAft>
                          <a:spcPts val="0"/>
                        </a:spcAft>
                        <a:tabLst>
                          <a:tab pos="4638675" algn="l"/>
                        </a:tabLst>
                      </a:pPr>
                      <a:r>
                        <a:rPr lang="es-CO" sz="1200" b="1" dirty="0" smtClean="0">
                          <a:latin typeface="Arial"/>
                          <a:ea typeface="Calibri"/>
                          <a:cs typeface="Times New Roman"/>
                        </a:rPr>
                        <a:t>TECNICO</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tabLst>
                          <a:tab pos="4638675" algn="l"/>
                        </a:tabLst>
                      </a:pPr>
                      <a:r>
                        <a:rPr lang="es-CO" sz="1200" b="1" dirty="0" smtClean="0">
                          <a:latin typeface="Arial"/>
                          <a:ea typeface="Calibri"/>
                          <a:cs typeface="Times New Roman"/>
                        </a:rPr>
                        <a:t>3</a:t>
                      </a:r>
                    </a:p>
                    <a:p>
                      <a:pPr algn="ctr">
                        <a:lnSpc>
                          <a:spcPct val="115000"/>
                        </a:lnSpc>
                        <a:spcAft>
                          <a:spcPts val="0"/>
                        </a:spcAft>
                        <a:tabLst>
                          <a:tab pos="4638675" algn="l"/>
                        </a:tabLst>
                      </a:pPr>
                      <a:endParaRPr lang="es-CO" sz="1200" b="1" dirty="0" smtClean="0">
                        <a:latin typeface="Arial"/>
                        <a:ea typeface="Calibri"/>
                        <a:cs typeface="Times New Roman"/>
                      </a:endParaRPr>
                    </a:p>
                    <a:p>
                      <a:pPr algn="ctr">
                        <a:lnSpc>
                          <a:spcPct val="115000"/>
                        </a:lnSpc>
                        <a:spcAft>
                          <a:spcPts val="0"/>
                        </a:spcAft>
                        <a:tabLst>
                          <a:tab pos="4638675" algn="l"/>
                        </a:tabLst>
                      </a:pPr>
                      <a:r>
                        <a:rPr lang="es-CO" sz="1200" b="1" dirty="0" smtClean="0">
                          <a:latin typeface="Arial"/>
                          <a:ea typeface="Calibri"/>
                          <a:cs typeface="Times New Roman"/>
                        </a:rPr>
                        <a:t> </a:t>
                      </a:r>
                      <a:r>
                        <a:rPr lang="es-CO" sz="1200" b="1" dirty="0">
                          <a:latin typeface="Arial"/>
                          <a:ea typeface="Calibri"/>
                          <a:cs typeface="Times New Roman"/>
                        </a:rPr>
                        <a:t>COSTOS</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tabLst>
                          <a:tab pos="4638675" algn="l"/>
                        </a:tabLst>
                      </a:pPr>
                      <a:r>
                        <a:rPr lang="es-CO" sz="1200" b="1" dirty="0">
                          <a:latin typeface="Arial"/>
                          <a:ea typeface="Calibri"/>
                          <a:cs typeface="Times New Roman"/>
                        </a:rPr>
                        <a:t>4 </a:t>
                      </a:r>
                      <a:endParaRPr lang="es-CO" sz="1200" b="1" dirty="0" smtClean="0">
                        <a:latin typeface="Arial"/>
                        <a:ea typeface="Calibri"/>
                        <a:cs typeface="Times New Roman"/>
                      </a:endParaRPr>
                    </a:p>
                    <a:p>
                      <a:pPr algn="ctr">
                        <a:lnSpc>
                          <a:spcPct val="115000"/>
                        </a:lnSpc>
                        <a:spcAft>
                          <a:spcPts val="0"/>
                        </a:spcAft>
                        <a:tabLst>
                          <a:tab pos="4638675" algn="l"/>
                        </a:tabLst>
                      </a:pPr>
                      <a:endParaRPr lang="es-CO" sz="1200" b="1" dirty="0" smtClean="0">
                        <a:latin typeface="Arial"/>
                        <a:ea typeface="Calibri"/>
                        <a:cs typeface="Times New Roman"/>
                      </a:endParaRPr>
                    </a:p>
                    <a:p>
                      <a:pPr algn="ctr">
                        <a:lnSpc>
                          <a:spcPct val="115000"/>
                        </a:lnSpc>
                        <a:spcAft>
                          <a:spcPts val="0"/>
                        </a:spcAft>
                        <a:tabLst>
                          <a:tab pos="4638675" algn="l"/>
                        </a:tabLst>
                      </a:pPr>
                      <a:r>
                        <a:rPr lang="es-CO" sz="1200" b="1" dirty="0" smtClean="0">
                          <a:latin typeface="Arial"/>
                          <a:ea typeface="Calibri"/>
                          <a:cs typeface="Times New Roman"/>
                        </a:rPr>
                        <a:t>TIEMPO</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tabLst>
                          <a:tab pos="4638675" algn="l"/>
                        </a:tabLst>
                      </a:pPr>
                      <a:r>
                        <a:rPr lang="es-CO" sz="1200" b="1" dirty="0" smtClean="0">
                          <a:latin typeface="Arial"/>
                          <a:ea typeface="Calibri"/>
                          <a:cs typeface="Times New Roman"/>
                        </a:rPr>
                        <a:t>5</a:t>
                      </a:r>
                    </a:p>
                    <a:p>
                      <a:pPr algn="ctr">
                        <a:lnSpc>
                          <a:spcPct val="115000"/>
                        </a:lnSpc>
                        <a:spcAft>
                          <a:spcPts val="0"/>
                        </a:spcAft>
                        <a:tabLst>
                          <a:tab pos="4638675" algn="l"/>
                        </a:tabLst>
                      </a:pPr>
                      <a:endParaRPr lang="es-CO" sz="1200" b="1" dirty="0" smtClean="0">
                        <a:latin typeface="Arial"/>
                        <a:ea typeface="Calibri"/>
                        <a:cs typeface="Times New Roman"/>
                      </a:endParaRPr>
                    </a:p>
                    <a:p>
                      <a:pPr algn="ctr">
                        <a:lnSpc>
                          <a:spcPct val="115000"/>
                        </a:lnSpc>
                        <a:spcAft>
                          <a:spcPts val="0"/>
                        </a:spcAft>
                        <a:tabLst>
                          <a:tab pos="4638675" algn="l"/>
                        </a:tabLst>
                      </a:pPr>
                      <a:r>
                        <a:rPr lang="es-CO" sz="1200" b="1" dirty="0" smtClean="0">
                          <a:latin typeface="Arial"/>
                          <a:ea typeface="Calibri"/>
                          <a:cs typeface="Times New Roman"/>
                        </a:rPr>
                        <a:t> </a:t>
                      </a:r>
                      <a:r>
                        <a:rPr lang="es-CO" sz="1200" b="1" dirty="0">
                          <a:latin typeface="Arial"/>
                          <a:ea typeface="Calibri"/>
                          <a:cs typeface="Times New Roman"/>
                        </a:rPr>
                        <a:t>HUMANO</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tabLst>
                          <a:tab pos="4638675" algn="l"/>
                        </a:tabLst>
                      </a:pPr>
                      <a:endParaRPr lang="es-CO" sz="1200" b="1" dirty="0" smtClean="0">
                        <a:latin typeface="Arial"/>
                        <a:ea typeface="Calibri"/>
                        <a:cs typeface="Times New Roman"/>
                      </a:endParaRPr>
                    </a:p>
                    <a:p>
                      <a:pPr algn="ctr">
                        <a:lnSpc>
                          <a:spcPct val="115000"/>
                        </a:lnSpc>
                        <a:spcAft>
                          <a:spcPts val="0"/>
                        </a:spcAft>
                        <a:tabLst>
                          <a:tab pos="4638675" algn="l"/>
                        </a:tabLst>
                      </a:pPr>
                      <a:endParaRPr lang="es-CO" sz="1200" b="1" dirty="0" smtClean="0">
                        <a:latin typeface="Arial"/>
                        <a:ea typeface="Calibri"/>
                        <a:cs typeface="Times New Roman"/>
                      </a:endParaRPr>
                    </a:p>
                    <a:p>
                      <a:pPr algn="ctr">
                        <a:lnSpc>
                          <a:spcPct val="115000"/>
                        </a:lnSpc>
                        <a:spcAft>
                          <a:spcPts val="0"/>
                        </a:spcAft>
                        <a:tabLst>
                          <a:tab pos="4638675" algn="l"/>
                        </a:tabLst>
                      </a:pPr>
                      <a:r>
                        <a:rPr lang="es-CO" sz="1200" b="1" dirty="0" smtClean="0">
                          <a:latin typeface="Arial"/>
                          <a:ea typeface="Calibri"/>
                          <a:cs typeface="Times New Roman"/>
                        </a:rPr>
                        <a:t>TOTAL</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45563">
                <a:tc rowSpan="2">
                  <a:txBody>
                    <a:bodyPr/>
                    <a:lstStyle/>
                    <a:p>
                      <a:pPr algn="ctr">
                        <a:lnSpc>
                          <a:spcPct val="115000"/>
                        </a:lnSpc>
                        <a:spcAft>
                          <a:spcPts val="0"/>
                        </a:spcAft>
                        <a:tabLst>
                          <a:tab pos="4638675" algn="l"/>
                        </a:tabLst>
                      </a:pPr>
                      <a:r>
                        <a:rPr lang="es-CO" sz="1200" b="1" dirty="0">
                          <a:latin typeface="Arial"/>
                          <a:ea typeface="Calibri"/>
                          <a:cs typeface="Times New Roman"/>
                        </a:rPr>
                        <a:t>A</a:t>
                      </a:r>
                      <a:endParaRPr lang="es-CO"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smtClean="0">
                          <a:latin typeface="Arial"/>
                          <a:ea typeface="Calibri"/>
                          <a:cs typeface="Times New Roman"/>
                        </a:rPr>
                        <a:t>4</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4</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3.8</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563">
                <a:tc vMerge="1">
                  <a:txBody>
                    <a:bodyPr/>
                    <a:lstStyle/>
                    <a:p>
                      <a:endParaRPr lang="es-CO"/>
                    </a:p>
                  </a:txBody>
                  <a:tcPr/>
                </a:tc>
                <a:tc>
                  <a:txBody>
                    <a:bodyPr/>
                    <a:lstStyle/>
                    <a:p>
                      <a:pPr algn="ctr">
                        <a:lnSpc>
                          <a:spcPct val="115000"/>
                        </a:lnSpc>
                        <a:spcAft>
                          <a:spcPts val="0"/>
                        </a:spcAft>
                        <a:tabLst>
                          <a:tab pos="4638675" algn="l"/>
                        </a:tabLst>
                      </a:pPr>
                      <a:r>
                        <a:rPr lang="es-CO" sz="1200" dirty="0">
                          <a:latin typeface="Arial"/>
                          <a:ea typeface="Calibri"/>
                          <a:cs typeface="Times New Roman"/>
                        </a:rPr>
                        <a:t>20%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15%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20%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15%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100%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563">
                <a:tc rowSpan="2">
                  <a:txBody>
                    <a:bodyPr/>
                    <a:lstStyle/>
                    <a:p>
                      <a:pPr algn="ctr">
                        <a:lnSpc>
                          <a:spcPct val="115000"/>
                        </a:lnSpc>
                        <a:spcAft>
                          <a:spcPts val="0"/>
                        </a:spcAft>
                        <a:tabLst>
                          <a:tab pos="4638675" algn="l"/>
                        </a:tabLst>
                      </a:pPr>
                      <a:r>
                        <a:rPr lang="es-CO" sz="1200" b="1" dirty="0">
                          <a:latin typeface="Arial"/>
                          <a:ea typeface="Calibri"/>
                          <a:cs typeface="Times New Roman"/>
                        </a:rPr>
                        <a:t>B</a:t>
                      </a:r>
                      <a:endParaRPr lang="es-CO"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4</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4</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3.8</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563">
                <a:tc vMerge="1">
                  <a:txBody>
                    <a:bodyPr/>
                    <a:lstStyle/>
                    <a:p>
                      <a:endParaRPr lang="es-CO"/>
                    </a:p>
                  </a:txBody>
                  <a:tcPr/>
                </a:tc>
                <a:tc>
                  <a:txBody>
                    <a:bodyPr/>
                    <a:lstStyle/>
                    <a:p>
                      <a:pPr algn="ctr">
                        <a:lnSpc>
                          <a:spcPct val="115000"/>
                        </a:lnSpc>
                        <a:spcAft>
                          <a:spcPts val="0"/>
                        </a:spcAft>
                        <a:tabLst>
                          <a:tab pos="4638675" algn="l"/>
                        </a:tabLst>
                      </a:pPr>
                      <a:r>
                        <a:rPr lang="es-CO" sz="1200" dirty="0">
                          <a:latin typeface="Arial"/>
                          <a:ea typeface="Calibri"/>
                          <a:cs typeface="Times New Roman"/>
                        </a:rPr>
                        <a:t>15%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20%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20%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15%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100%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563">
                <a:tc rowSpan="2">
                  <a:txBody>
                    <a:bodyPr/>
                    <a:lstStyle/>
                    <a:p>
                      <a:pPr algn="ctr">
                        <a:lnSpc>
                          <a:spcPct val="115000"/>
                        </a:lnSpc>
                        <a:spcAft>
                          <a:spcPts val="0"/>
                        </a:spcAft>
                        <a:tabLst>
                          <a:tab pos="4638675" algn="l"/>
                        </a:tabLst>
                      </a:pPr>
                      <a:r>
                        <a:rPr lang="es-CO" sz="1200" b="1" dirty="0">
                          <a:latin typeface="Arial"/>
                          <a:ea typeface="Calibri"/>
                          <a:cs typeface="Times New Roman"/>
                        </a:rPr>
                        <a:t>C</a:t>
                      </a:r>
                      <a:endParaRPr lang="es-CO"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4</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4</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3.8</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563">
                <a:tc vMerge="1">
                  <a:txBody>
                    <a:bodyPr/>
                    <a:lstStyle/>
                    <a:p>
                      <a:endParaRPr lang="es-CO"/>
                    </a:p>
                  </a:txBody>
                  <a:tcPr/>
                </a:tc>
                <a:tc>
                  <a:txBody>
                    <a:bodyPr/>
                    <a:lstStyle/>
                    <a:p>
                      <a:pPr algn="ctr">
                        <a:lnSpc>
                          <a:spcPct val="115000"/>
                        </a:lnSpc>
                        <a:spcAft>
                          <a:spcPts val="0"/>
                        </a:spcAft>
                        <a:tabLst>
                          <a:tab pos="4638675" algn="l"/>
                        </a:tabLst>
                      </a:pPr>
                      <a:r>
                        <a:rPr lang="es-CO" sz="1200" dirty="0">
                          <a:latin typeface="Arial"/>
                          <a:ea typeface="Calibri"/>
                          <a:cs typeface="Times New Roman"/>
                        </a:rPr>
                        <a:t>20%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10%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20%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20%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100%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563">
                <a:tc rowSpan="2">
                  <a:txBody>
                    <a:bodyPr/>
                    <a:lstStyle/>
                    <a:p>
                      <a:pPr algn="ctr">
                        <a:lnSpc>
                          <a:spcPct val="115000"/>
                        </a:lnSpc>
                        <a:spcAft>
                          <a:spcPts val="0"/>
                        </a:spcAft>
                        <a:tabLst>
                          <a:tab pos="4638675" algn="l"/>
                        </a:tabLst>
                      </a:pPr>
                      <a:r>
                        <a:rPr lang="es-CO" sz="1200" b="1" dirty="0">
                          <a:latin typeface="Arial"/>
                          <a:ea typeface="Calibri"/>
                          <a:cs typeface="Times New Roman"/>
                        </a:rPr>
                        <a:t>D</a:t>
                      </a:r>
                      <a:endParaRPr lang="es-CO" sz="11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4.2</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563">
                <a:tc vMerge="1">
                  <a:txBody>
                    <a:bodyPr/>
                    <a:lstStyle/>
                    <a:p>
                      <a:endParaRPr lang="es-CO"/>
                    </a:p>
                  </a:txBody>
                  <a:tcPr/>
                </a:tc>
                <a:tc>
                  <a:txBody>
                    <a:bodyPr/>
                    <a:lstStyle/>
                    <a:p>
                      <a:pPr algn="ctr">
                        <a:lnSpc>
                          <a:spcPct val="115000"/>
                        </a:lnSpc>
                        <a:spcAft>
                          <a:spcPts val="0"/>
                        </a:spcAft>
                        <a:tabLst>
                          <a:tab pos="4638675" algn="l"/>
                        </a:tabLst>
                      </a:pPr>
                      <a:r>
                        <a:rPr lang="es-CO" sz="1200" dirty="0">
                          <a:latin typeface="Arial"/>
                          <a:ea typeface="Calibri"/>
                          <a:cs typeface="Times New Roman"/>
                        </a:rPr>
                        <a:t>20%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20%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15%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15%</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30%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638675" algn="l"/>
                        </a:tabLst>
                      </a:pPr>
                      <a:r>
                        <a:rPr lang="es-CO" sz="1200" dirty="0">
                          <a:latin typeface="Arial"/>
                          <a:ea typeface="Calibri"/>
                          <a:cs typeface="Times New Roman"/>
                        </a:rPr>
                        <a:t>100%</a:t>
                      </a:r>
                      <a:endParaRPr lang="es-C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3" name="12 Conector recto de flecha"/>
          <p:cNvCxnSpPr/>
          <p:nvPr/>
        </p:nvCxnSpPr>
        <p:spPr bwMode="auto">
          <a:xfrm>
            <a:off x="539552" y="2564904"/>
            <a:ext cx="0" cy="504056"/>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5" name="14 Conector angular"/>
          <p:cNvCxnSpPr/>
          <p:nvPr/>
        </p:nvCxnSpPr>
        <p:spPr bwMode="auto">
          <a:xfrm>
            <a:off x="611560" y="1916832"/>
            <a:ext cx="936104" cy="216024"/>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sp>
        <p:nvSpPr>
          <p:cNvPr id="16" name="Text Box 6"/>
          <p:cNvSpPr txBox="1">
            <a:spLocks noChangeArrowheads="1"/>
          </p:cNvSpPr>
          <p:nvPr/>
        </p:nvSpPr>
        <p:spPr bwMode="auto">
          <a:xfrm>
            <a:off x="323528" y="5468011"/>
            <a:ext cx="7128792" cy="1166602"/>
          </a:xfrm>
          <a:prstGeom prst="rect">
            <a:avLst/>
          </a:prstGeom>
          <a:solidFill>
            <a:srgbClr val="FFFF99"/>
          </a:solidFill>
          <a:ln w="9525">
            <a:noFill/>
            <a:round/>
            <a:headEnd/>
            <a:tailEnd/>
          </a:ln>
          <a:effectLst/>
        </p:spPr>
        <p:txBody>
          <a:bodyPr wrap="square" lIns="90000" tIns="46800" rIns="90000" bIns="46800">
            <a:spAutoFit/>
          </a:bodyPr>
          <a:lstStyle/>
          <a:p>
            <a:pPr algn="just">
              <a:spcBef>
                <a:spcPts val="12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u="sng" dirty="0" smtClean="0">
                <a:solidFill>
                  <a:srgbClr val="000000"/>
                </a:solidFill>
              </a:rPr>
              <a:t>Escala de Valoración Cuantitativa:</a:t>
            </a:r>
          </a:p>
          <a:p>
            <a:pPr marL="457200" indent="-457200" algn="just">
              <a:spcBef>
                <a:spcPts val="125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dirty="0" smtClean="0">
                <a:solidFill>
                  <a:srgbClr val="000000"/>
                </a:solidFill>
              </a:rPr>
              <a:t>1     Deficiente		3     Intermedio		5     Superior</a:t>
            </a:r>
          </a:p>
          <a:p>
            <a:pPr marL="457200" indent="-457200" algn="just">
              <a:spcBef>
                <a:spcPts val="125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dirty="0" smtClean="0">
                <a:solidFill>
                  <a:srgbClr val="000000"/>
                </a:solidFill>
              </a:rPr>
              <a:t>2     Bajo			4     Alto</a:t>
            </a:r>
            <a:endParaRPr lang="es-ES" sz="16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idx="4294967295"/>
          </p:nvPr>
        </p:nvSpPr>
        <p:spPr>
          <a:xfrm>
            <a:off x="250825" y="333375"/>
            <a:ext cx="728345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a:solidFill>
                  <a:srgbClr val="808080"/>
                </a:solidFill>
              </a:rPr>
              <a:t>Conclusiones</a:t>
            </a:r>
          </a:p>
        </p:txBody>
      </p:sp>
      <p:sp>
        <p:nvSpPr>
          <p:cNvPr id="57346"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7" name="Rectangle 6"/>
          <p:cNvSpPr>
            <a:spLocks noChangeArrowheads="1"/>
          </p:cNvSpPr>
          <p:nvPr/>
        </p:nvSpPr>
        <p:spPr bwMode="auto">
          <a:xfrm>
            <a:off x="179512" y="1628800"/>
            <a:ext cx="7345363" cy="5065106"/>
          </a:xfrm>
          <a:prstGeom prst="rect">
            <a:avLst/>
          </a:prstGeom>
          <a:solidFill>
            <a:srgbClr val="FFFF99">
              <a:alpha val="79999"/>
            </a:srgbClr>
          </a:solidFill>
          <a:ln w="9525">
            <a:noFill/>
            <a:round/>
            <a:headEnd/>
            <a:tailEnd/>
          </a:ln>
          <a:effectLst/>
        </p:spPr>
        <p:txBody>
          <a:bodyPr lIns="90000" tIns="46800" rIns="90000" bIns="46800">
            <a:spAutoFit/>
          </a:bodyPr>
          <a:lstStyle/>
          <a:p>
            <a:pPr marL="457200" lvl="0" indent="-457200" algn="just">
              <a:buFont typeface="Wingdings" pitchFamily="2" charset="2"/>
              <a:buChar char="Ø"/>
            </a:pPr>
            <a:r>
              <a:rPr lang="es-CO" sz="1700" dirty="0" smtClean="0">
                <a:solidFill>
                  <a:schemeClr val="tx1"/>
                </a:solidFill>
              </a:rPr>
              <a:t>Actualmente  en la sociedad  de la información es necesario que todas las organizaciones sin tener en cuenta su tamaño implementen mecanismos que permitan mantenerla segura, donde se usen normas internacionales como un sistema principal basado en procesos que busca garantizar la seguridad de la </a:t>
            </a:r>
            <a:r>
              <a:rPr lang="es-CO" sz="1700" dirty="0" smtClean="0">
                <a:solidFill>
                  <a:schemeClr val="tx1"/>
                </a:solidFill>
              </a:rPr>
              <a:t>información</a:t>
            </a:r>
            <a:r>
              <a:rPr lang="es-CO" sz="1700" dirty="0" smtClean="0">
                <a:solidFill>
                  <a:schemeClr val="tx1"/>
                </a:solidFill>
              </a:rPr>
              <a:t>.</a:t>
            </a:r>
            <a:endParaRPr lang="es-CO" sz="1700" dirty="0" smtClean="0">
              <a:solidFill>
                <a:schemeClr val="tx1"/>
              </a:solidFill>
            </a:endParaRPr>
          </a:p>
          <a:p>
            <a:pPr marL="457200" indent="-457200" algn="just">
              <a:buFont typeface="Wingdings" pitchFamily="2" charset="2"/>
              <a:buChar char="Ø"/>
            </a:pPr>
            <a:r>
              <a:rPr lang="es-ES" sz="1700" dirty="0" smtClean="0">
                <a:solidFill>
                  <a:schemeClr val="tx1"/>
                </a:solidFill>
              </a:rPr>
              <a:t>La metodología de un Sistema de Gestión de Seguridad de la Información SGSI permite descubrir los puntos vulnerables de una organización y provee herramientas valiosas para diseñar procesos y procedimientos de seguridad eficaces</a:t>
            </a:r>
            <a:r>
              <a:rPr lang="es-ES" sz="1700" dirty="0" smtClean="0">
                <a:solidFill>
                  <a:schemeClr val="tx1"/>
                </a:solidFill>
              </a:rPr>
              <a:t>.</a:t>
            </a:r>
            <a:endParaRPr lang="es-CO" sz="1700" dirty="0" smtClean="0">
              <a:solidFill>
                <a:schemeClr val="tx1"/>
              </a:solidFill>
            </a:endParaRPr>
          </a:p>
          <a:p>
            <a:pPr marL="457200" lvl="0" indent="-457200" algn="just">
              <a:buFont typeface="Wingdings" pitchFamily="2" charset="2"/>
              <a:buChar char="Ø"/>
            </a:pPr>
            <a:r>
              <a:rPr lang="es-ES" sz="1700" dirty="0" smtClean="0">
                <a:solidFill>
                  <a:schemeClr val="tx1"/>
                </a:solidFill>
              </a:rPr>
              <a:t>Es de vital importancia involucrar a todas y cada una de las personas que conforman el recurso humano de la organización en todos los procesos de la implementación del plan de Seguridad de la Información y que conozcan los beneficios del buen manejo y aplicación de ellos en sus labores</a:t>
            </a:r>
            <a:r>
              <a:rPr lang="es-ES" sz="1700" dirty="0" smtClean="0">
                <a:solidFill>
                  <a:schemeClr val="tx1"/>
                </a:solidFill>
              </a:rPr>
              <a:t>.</a:t>
            </a:r>
            <a:endParaRPr lang="es-ES" sz="1700" dirty="0" smtClean="0">
              <a:solidFill>
                <a:schemeClr val="tx1"/>
              </a:solidFill>
            </a:endParaRPr>
          </a:p>
          <a:p>
            <a:pPr marL="457200" lvl="0" indent="-457200" algn="just">
              <a:buFont typeface="Wingdings" pitchFamily="2" charset="2"/>
              <a:buChar char="Ø"/>
            </a:pPr>
            <a:r>
              <a:rPr lang="es-ES" sz="1700" dirty="0" smtClean="0">
                <a:solidFill>
                  <a:schemeClr val="tx1"/>
                </a:solidFill>
              </a:rPr>
              <a:t>Con una herramienta de análisis y gestión del riego AGR sólida y bien implementada se pueden producir resultados comparables y repetibles en el tiempo para evitar futuras fallas en el sistema de seguridad de la información que se haya adoptado por parte de la </a:t>
            </a:r>
            <a:r>
              <a:rPr lang="es-ES" sz="1700" dirty="0" smtClean="0">
                <a:solidFill>
                  <a:schemeClr val="tx1"/>
                </a:solidFill>
              </a:rPr>
              <a:t>organización.</a:t>
            </a:r>
            <a:endParaRPr lang="es-ES" sz="1700" dirty="0" smtClean="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idx="4294967295"/>
          </p:nvPr>
        </p:nvSpPr>
        <p:spPr>
          <a:xfrm>
            <a:off x="250825" y="333375"/>
            <a:ext cx="728345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a:solidFill>
                  <a:srgbClr val="808080"/>
                </a:solidFill>
              </a:rPr>
              <a:t>Recomendaciones</a:t>
            </a:r>
          </a:p>
        </p:txBody>
      </p:sp>
      <p:sp>
        <p:nvSpPr>
          <p:cNvPr id="59394"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9" name="Rectangle 6"/>
          <p:cNvSpPr>
            <a:spLocks noChangeArrowheads="1"/>
          </p:cNvSpPr>
          <p:nvPr/>
        </p:nvSpPr>
        <p:spPr bwMode="auto">
          <a:xfrm>
            <a:off x="179512" y="1604254"/>
            <a:ext cx="7345363" cy="5065106"/>
          </a:xfrm>
          <a:prstGeom prst="rect">
            <a:avLst/>
          </a:prstGeom>
          <a:solidFill>
            <a:srgbClr val="FFFF99">
              <a:alpha val="79999"/>
            </a:srgbClr>
          </a:solidFill>
          <a:ln w="9525">
            <a:noFill/>
            <a:round/>
            <a:headEnd/>
            <a:tailEnd/>
          </a:ln>
          <a:effectLst/>
        </p:spPr>
        <p:txBody>
          <a:bodyPr lIns="90000" tIns="46800" rIns="90000" bIns="46800">
            <a:spAutoFit/>
          </a:bodyPr>
          <a:lstStyle/>
          <a:p>
            <a:pPr marL="342900" indent="-342900" algn="just">
              <a:buFont typeface="Wingdings" pitchFamily="2" charset="2"/>
              <a:buChar char="v"/>
            </a:pPr>
            <a:r>
              <a:rPr lang="es-CO" sz="1900" dirty="0" smtClean="0">
                <a:solidFill>
                  <a:schemeClr val="tx1"/>
                </a:solidFill>
              </a:rPr>
              <a:t>Profundizar </a:t>
            </a:r>
            <a:r>
              <a:rPr lang="es-CO" sz="1900" dirty="0" smtClean="0">
                <a:solidFill>
                  <a:schemeClr val="tx1"/>
                </a:solidFill>
              </a:rPr>
              <a:t>en el desarrollo de herramientas de análisis y gestión de riesgos AGR utilizando sistemas expertos, estudiando de políticas, metas, indicadores y técnicas para la determinación de la eficacia de los procesos y procedimientos adoptados para el manejo de la información</a:t>
            </a:r>
            <a:r>
              <a:rPr lang="es-CO" sz="1900" dirty="0" smtClean="0">
                <a:solidFill>
                  <a:schemeClr val="tx1"/>
                </a:solidFill>
              </a:rPr>
              <a:t>.</a:t>
            </a:r>
          </a:p>
          <a:p>
            <a:pPr marL="342900" indent="-342900" algn="just"/>
            <a:endParaRPr lang="es-CO" sz="1900" dirty="0" smtClean="0">
              <a:solidFill>
                <a:schemeClr val="tx1"/>
              </a:solidFill>
            </a:endParaRPr>
          </a:p>
          <a:p>
            <a:pPr marL="342900" indent="-342900" algn="just">
              <a:buFont typeface="Wingdings" pitchFamily="2" charset="2"/>
              <a:buChar char="v"/>
            </a:pPr>
            <a:r>
              <a:rPr lang="es-CO" sz="1900" dirty="0" smtClean="0">
                <a:solidFill>
                  <a:schemeClr val="tx1"/>
                </a:solidFill>
              </a:rPr>
              <a:t>Continuar con la realización de las auditorias constantes para hacer el seguimiento al manejo de la información, además de brindar al área de sistemas los recursos necesarios que permitan mantener en un alto nivel de seguridad en la organización en cuanto a informática se refiere</a:t>
            </a:r>
            <a:r>
              <a:rPr lang="es-CO" sz="1900" dirty="0" smtClean="0">
                <a:solidFill>
                  <a:schemeClr val="tx1"/>
                </a:solidFill>
              </a:rPr>
              <a:t>.</a:t>
            </a:r>
          </a:p>
          <a:p>
            <a:pPr marL="342900" indent="-342900" algn="just"/>
            <a:endParaRPr lang="es-CO" sz="1900" dirty="0" smtClean="0">
              <a:solidFill>
                <a:schemeClr val="tx1"/>
              </a:solidFill>
            </a:endParaRPr>
          </a:p>
          <a:p>
            <a:pPr marL="342900" indent="-342900" algn="just">
              <a:buFont typeface="Wingdings" pitchFamily="2" charset="2"/>
              <a:buChar char="v"/>
            </a:pPr>
            <a:r>
              <a:rPr lang="es-CO" sz="1900" dirty="0" smtClean="0">
                <a:solidFill>
                  <a:schemeClr val="tx1"/>
                </a:solidFill>
              </a:rPr>
              <a:t>Continuar con las capacitaciones y la concientización de todas las personas de la organización para que se sientan comprometidos y continúen involucrados con el desarrollo y aplicación de los procesos sugeridos en el plan de seguridad de la información</a:t>
            </a:r>
            <a:r>
              <a:rPr lang="es-CO" sz="1900" dirty="0" smtClean="0">
                <a:solidFill>
                  <a:schemeClr val="tx1"/>
                </a:solidFill>
              </a:rPr>
              <a:t>.</a:t>
            </a:r>
            <a:endParaRPr lang="es-CO" sz="19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idx="4294967295"/>
          </p:nvPr>
        </p:nvSpPr>
        <p:spPr>
          <a:xfrm>
            <a:off x="250825" y="333375"/>
            <a:ext cx="728345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a:solidFill>
                  <a:srgbClr val="808080"/>
                </a:solidFill>
              </a:rPr>
              <a:t>Recomendaciones</a:t>
            </a:r>
          </a:p>
        </p:txBody>
      </p:sp>
      <p:sp>
        <p:nvSpPr>
          <p:cNvPr id="59394"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9" name="Rectangle 6"/>
          <p:cNvSpPr>
            <a:spLocks noChangeArrowheads="1"/>
          </p:cNvSpPr>
          <p:nvPr/>
        </p:nvSpPr>
        <p:spPr bwMode="auto">
          <a:xfrm>
            <a:off x="179512" y="1772816"/>
            <a:ext cx="7345363" cy="4711163"/>
          </a:xfrm>
          <a:prstGeom prst="rect">
            <a:avLst/>
          </a:prstGeom>
          <a:solidFill>
            <a:srgbClr val="FFFF99">
              <a:alpha val="79999"/>
            </a:srgbClr>
          </a:solidFill>
          <a:ln w="9525">
            <a:noFill/>
            <a:round/>
            <a:headEnd/>
            <a:tailEnd/>
          </a:ln>
          <a:effectLst/>
        </p:spPr>
        <p:txBody>
          <a:bodyPr lIns="90000" tIns="46800" rIns="90000" bIns="46800">
            <a:spAutoFit/>
          </a:bodyPr>
          <a:lstStyle/>
          <a:p>
            <a:pPr marL="342900" indent="-342900" algn="just">
              <a:buFont typeface="Wingdings" pitchFamily="2" charset="2"/>
              <a:buChar char="v"/>
            </a:pPr>
            <a:r>
              <a:rPr lang="es-CO" sz="2000" dirty="0" smtClean="0">
                <a:solidFill>
                  <a:schemeClr val="tx1"/>
                </a:solidFill>
              </a:rPr>
              <a:t>Se deben tomar acciones inmediatas para gestionar los riesgos que existen en el manejo de la información, además de disponer de planes de contingencia ante incidentes que se presenten fuera de lo previsto ya que todas las acciones deben ser proactivas y no reactivas</a:t>
            </a:r>
            <a:r>
              <a:rPr lang="es-CO" sz="2000" dirty="0" smtClean="0">
                <a:solidFill>
                  <a:schemeClr val="tx1"/>
                </a:solidFill>
              </a:rPr>
              <a:t>.</a:t>
            </a:r>
          </a:p>
          <a:p>
            <a:pPr marL="342900" indent="-342900" algn="just"/>
            <a:endParaRPr lang="es-CO" sz="2000" dirty="0" smtClean="0">
              <a:solidFill>
                <a:schemeClr val="tx1"/>
              </a:solidFill>
            </a:endParaRPr>
          </a:p>
          <a:p>
            <a:pPr marL="342900" indent="-342900" algn="just">
              <a:buFont typeface="Wingdings" pitchFamily="2" charset="2"/>
              <a:buChar char="v"/>
            </a:pPr>
            <a:r>
              <a:rPr lang="es-CO" sz="2000" dirty="0" smtClean="0">
                <a:solidFill>
                  <a:schemeClr val="tx1"/>
                </a:solidFill>
              </a:rPr>
              <a:t>Establecer formalmente un plan propuesto para comenzar a corregir las fallas en el manejo de la información y designar una persona que esté a la cabeza y encargada de la seguridad de la información del FCICN</a:t>
            </a:r>
            <a:r>
              <a:rPr lang="es-CO" sz="2000" dirty="0" smtClean="0">
                <a:solidFill>
                  <a:schemeClr val="tx1"/>
                </a:solidFill>
              </a:rPr>
              <a:t>.</a:t>
            </a:r>
          </a:p>
          <a:p>
            <a:pPr marL="342900" indent="-342900" algn="just"/>
            <a:endParaRPr lang="es-CO" sz="2000" dirty="0" smtClean="0">
              <a:solidFill>
                <a:schemeClr val="tx1"/>
              </a:solidFill>
            </a:endParaRPr>
          </a:p>
          <a:p>
            <a:pPr marL="342900" indent="-342900" algn="just">
              <a:buFont typeface="Wingdings" pitchFamily="2" charset="2"/>
              <a:buChar char="v"/>
            </a:pPr>
            <a:r>
              <a:rPr lang="es-CO" sz="2000" dirty="0" smtClean="0">
                <a:solidFill>
                  <a:schemeClr val="tx1"/>
                </a:solidFill>
              </a:rPr>
              <a:t>Implementar los planes y proyectos para el tratamiento de los riesgos detectados en el manejo de la información, para que una vez ganada la experiencia, no se deje decaer la aplicación en ninguna de las unidades de la organización</a:t>
            </a:r>
            <a:r>
              <a:rPr lang="es-CO" sz="2000" dirty="0" smtClean="0">
                <a:solidFill>
                  <a:schemeClr val="tx1"/>
                </a:solidFill>
              </a:rPr>
              <a:t>.</a:t>
            </a:r>
            <a:endParaRPr lang="es-CO" sz="2000" dirty="0" smtClean="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idx="4294967295"/>
          </p:nvPr>
        </p:nvSpPr>
        <p:spPr>
          <a:xfrm>
            <a:off x="250825" y="333375"/>
            <a:ext cx="728345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Referencias</a:t>
            </a:r>
            <a:endParaRPr lang="es-ES" b="1" dirty="0">
              <a:solidFill>
                <a:srgbClr val="808080"/>
              </a:solidFill>
            </a:endParaRPr>
          </a:p>
        </p:txBody>
      </p:sp>
      <p:sp>
        <p:nvSpPr>
          <p:cNvPr id="59394"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9" name="Rectangle 6"/>
          <p:cNvSpPr>
            <a:spLocks noChangeArrowheads="1"/>
          </p:cNvSpPr>
          <p:nvPr/>
        </p:nvSpPr>
        <p:spPr bwMode="auto">
          <a:xfrm>
            <a:off x="179512" y="1484784"/>
            <a:ext cx="7345363" cy="4772718"/>
          </a:xfrm>
          <a:prstGeom prst="rect">
            <a:avLst/>
          </a:prstGeom>
          <a:solidFill>
            <a:srgbClr val="FFFF99">
              <a:alpha val="79999"/>
            </a:srgbClr>
          </a:solidFill>
          <a:ln w="9525">
            <a:noFill/>
            <a:round/>
            <a:headEnd/>
            <a:tailEnd/>
          </a:ln>
          <a:effectLst/>
        </p:spPr>
        <p:txBody>
          <a:bodyPr lIns="90000" tIns="46800" rIns="90000" bIns="46800">
            <a:spAutoFit/>
          </a:bodyPr>
          <a:lstStyle/>
          <a:p>
            <a:r>
              <a:rPr lang="en-US" sz="1600" dirty="0" smtClean="0">
                <a:solidFill>
                  <a:schemeClr val="tx1"/>
                </a:solidFill>
              </a:rPr>
              <a:t>[1] Network Working Group, “Site Security Handbook” , Request for Comments 2196, </a:t>
            </a:r>
            <a:r>
              <a:rPr lang="es-CO" sz="1600" dirty="0" smtClean="0">
                <a:solidFill>
                  <a:schemeClr val="tx1"/>
                </a:solidFill>
              </a:rPr>
              <a:t>Septiembre 1997.</a:t>
            </a:r>
          </a:p>
          <a:p>
            <a:r>
              <a:rPr lang="es-CO" sz="1600" dirty="0" smtClean="0">
                <a:solidFill>
                  <a:schemeClr val="tx1"/>
                </a:solidFill>
              </a:rPr>
              <a:t>[2] Instituto Argentino de Normalización, “Código de práctica para la administración de la seguridad de la información”, IRAM-ISO IEC 17799, Buenos Aires, febrero 2002.</a:t>
            </a:r>
          </a:p>
          <a:p>
            <a:r>
              <a:rPr lang="es-CO" sz="1600" dirty="0" smtClean="0">
                <a:solidFill>
                  <a:schemeClr val="tx1"/>
                </a:solidFill>
              </a:rPr>
              <a:t>[3] Coordinación de Emergencia en Redes Teleinformáticas de la Administración Pública Argentina, Manual de Seguridad en Redes.</a:t>
            </a:r>
          </a:p>
          <a:p>
            <a:r>
              <a:rPr lang="es-CO" sz="1600" dirty="0" smtClean="0">
                <a:solidFill>
                  <a:schemeClr val="tx1"/>
                </a:solidFill>
              </a:rPr>
              <a:t>[4] Jesús Herney Cifuentes, César Augusto Narváez, Manual de detección de</a:t>
            </a:r>
          </a:p>
          <a:p>
            <a:r>
              <a:rPr lang="es-CO" sz="1600" dirty="0" smtClean="0">
                <a:solidFill>
                  <a:schemeClr val="tx1"/>
                </a:solidFill>
              </a:rPr>
              <a:t>vulnerabilidades de sistemas operativos UNIX en redes TCP/IP, Universidad del Valle 2004.</a:t>
            </a:r>
          </a:p>
          <a:p>
            <a:r>
              <a:rPr lang="es-CO" sz="1600" dirty="0" smtClean="0">
                <a:solidFill>
                  <a:schemeClr val="tx1"/>
                </a:solidFill>
              </a:rPr>
              <a:t>[5] Charles Davis, Eric Lakin, “Hasta las Pymes son Hacheadas”, Exposición en el Congreso Internacional en Seguridad TI Informática H@cker Halted 2005.</a:t>
            </a:r>
          </a:p>
          <a:p>
            <a:r>
              <a:rPr lang="es-CO" sz="1600" dirty="0" smtClean="0">
                <a:solidFill>
                  <a:schemeClr val="tx1"/>
                </a:solidFill>
              </a:rPr>
              <a:t>[6] Monografías online, “CGI Master”, disponible en: www.ok.cl/cgi/chap0</a:t>
            </a:r>
          </a:p>
          <a:p>
            <a:r>
              <a:rPr lang="es-CO" sz="1600" dirty="0" smtClean="0">
                <a:solidFill>
                  <a:schemeClr val="tx1"/>
                </a:solidFill>
              </a:rPr>
              <a:t>[7] WOOD,Charles Cresson. Políticas de Seguridad Informática, CISA – CISSP, 2004. Segunda Edición. www.netiq.com IEEE, Norma ISO 17799 versión 2000.</a:t>
            </a:r>
          </a:p>
          <a:p>
            <a:r>
              <a:rPr lang="es-CO" sz="1600" dirty="0" smtClean="0">
                <a:solidFill>
                  <a:schemeClr val="tx1"/>
                </a:solidFill>
              </a:rPr>
              <a:t>[8] </a:t>
            </a:r>
            <a:r>
              <a:rPr lang="en-US" sz="1600" dirty="0" smtClean="0">
                <a:solidFill>
                  <a:schemeClr val="tx1"/>
                </a:solidFill>
              </a:rPr>
              <a:t>ISO27001:2005 “ Information Security Management- Specifications for an ISM” </a:t>
            </a:r>
          </a:p>
          <a:p>
            <a:r>
              <a:rPr lang="en-US" sz="1600" dirty="0" smtClean="0">
                <a:solidFill>
                  <a:schemeClr val="tx1"/>
                </a:solidFill>
              </a:rPr>
              <a:t>[9] </a:t>
            </a:r>
            <a:r>
              <a:rPr lang="es-CO" sz="1600" dirty="0" smtClean="0">
                <a:solidFill>
                  <a:schemeClr val="tx1"/>
                </a:solidFill>
              </a:rPr>
              <a:t>INFORMATION SYSTEMS AUDIT AND CONTROL ASSOCIATION Estándares de Seguridad, ISACA, IEC/ISO http://www.isaca.org</a:t>
            </a:r>
            <a:endParaRPr lang="es-CO" sz="16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idx="4294967295"/>
          </p:nvPr>
        </p:nvSpPr>
        <p:spPr>
          <a:xfrm>
            <a:off x="395288" y="1125538"/>
            <a:ext cx="6970712" cy="2015430"/>
          </a:xfrm>
          <a:solidFill>
            <a:srgbClr val="FFFF99"/>
          </a:solidFill>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4000" b="1" i="1" dirty="0">
                <a:solidFill>
                  <a:srgbClr val="333399"/>
                </a:solidFill>
              </a:rPr>
              <a:t>No </a:t>
            </a:r>
            <a:r>
              <a:rPr lang="es-ES" sz="4000" b="1" i="1" dirty="0" smtClean="0">
                <a:solidFill>
                  <a:srgbClr val="333399"/>
                </a:solidFill>
              </a:rPr>
              <a:t>existe la seguridad </a:t>
            </a:r>
            <a:r>
              <a:rPr lang="es-ES" sz="4000" b="1" i="1" dirty="0">
                <a:solidFill>
                  <a:srgbClr val="333399"/>
                </a:solidFill>
              </a:rPr>
              <a:t>total sino </a:t>
            </a:r>
            <a:r>
              <a:rPr lang="es-ES" sz="4000" b="1" i="1" dirty="0" smtClean="0">
                <a:solidFill>
                  <a:srgbClr val="333399"/>
                </a:solidFill>
              </a:rPr>
              <a:t>una seguridad </a:t>
            </a:r>
            <a:r>
              <a:rPr lang="es-ES" sz="4000" b="1" i="1" dirty="0">
                <a:solidFill>
                  <a:srgbClr val="333399"/>
                </a:solidFill>
              </a:rPr>
              <a:t>gestionada.</a:t>
            </a:r>
            <a:r>
              <a:rPr lang="es-ES" sz="4000" dirty="0"/>
              <a:t> </a:t>
            </a:r>
          </a:p>
        </p:txBody>
      </p:sp>
      <p:sp>
        <p:nvSpPr>
          <p:cNvPr id="61442" name="WordArt 2"/>
          <p:cNvSpPr>
            <a:spLocks noChangeArrowheads="1" noChangeShapeType="1" noTextEdit="1"/>
          </p:cNvSpPr>
          <p:nvPr/>
        </p:nvSpPr>
        <p:spPr bwMode="auto">
          <a:xfrm>
            <a:off x="1979613" y="3716312"/>
            <a:ext cx="3957637" cy="1512888"/>
          </a:xfrm>
          <a:prstGeom prst="rect">
            <a:avLst/>
          </a:prstGeom>
        </p:spPr>
        <p:txBody>
          <a:bodyPr wrap="none" fromWordArt="1">
            <a:prstTxWarp prst="textPlain">
              <a:avLst>
                <a:gd name="adj" fmla="val 50000"/>
              </a:avLst>
            </a:prstTxWarp>
          </a:bodyPr>
          <a:lstStyle/>
          <a:p>
            <a:pPr algn="ctr"/>
            <a:r>
              <a:rPr lang="es-CO" sz="3600" kern="10" dirty="0">
                <a:ln w="9525">
                  <a:noFill/>
                  <a:round/>
                  <a:headEnd/>
                  <a:tailEnd/>
                </a:ln>
                <a:blipFill dpi="0" rotWithShape="0">
                  <a:blip r:embed="rId3"/>
                  <a:srcRect/>
                  <a:stretch>
                    <a:fillRect/>
                  </a:stretch>
                </a:blipFill>
                <a:effectLst>
                  <a:outerShdw dist="17819" dir="2700000" algn="ctr" rotWithShape="0">
                    <a:srgbClr val="C0C0C0">
                      <a:alpha val="80011"/>
                    </a:srgbClr>
                  </a:outerShdw>
                </a:effectLst>
                <a:latin typeface="Impact"/>
              </a:rPr>
              <a:t>GRACIAS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971550" y="165100"/>
            <a:ext cx="5699125" cy="1190625"/>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600" b="1" dirty="0">
                <a:solidFill>
                  <a:srgbClr val="808080"/>
                </a:solidFill>
              </a:rPr>
              <a:t>Planteamiento del Problema</a:t>
            </a:r>
          </a:p>
        </p:txBody>
      </p:sp>
      <p:sp>
        <p:nvSpPr>
          <p:cNvPr id="8195" name="Line 3"/>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8198" name="Rectangle 6"/>
          <p:cNvSpPr>
            <a:spLocks noChangeArrowheads="1"/>
          </p:cNvSpPr>
          <p:nvPr/>
        </p:nvSpPr>
        <p:spPr bwMode="auto">
          <a:xfrm>
            <a:off x="200025" y="1916832"/>
            <a:ext cx="7345363" cy="3049169"/>
          </a:xfrm>
          <a:prstGeom prst="rect">
            <a:avLst/>
          </a:prstGeom>
          <a:solidFill>
            <a:srgbClr val="FFFF99">
              <a:alpha val="79999"/>
            </a:srgbClr>
          </a:solidFill>
          <a:ln w="9525">
            <a:noFill/>
            <a:round/>
            <a:headEnd/>
            <a:tailEnd/>
          </a:ln>
          <a:effectLst/>
        </p:spPr>
        <p:txBody>
          <a:bodyPr wrap="square" lIns="90000" tIns="46800" rIns="90000" bIns="46800">
            <a:spAutoFit/>
          </a:bodyPr>
          <a:lstStyle/>
          <a:p>
            <a:pPr algn="ctr"/>
            <a:r>
              <a:rPr lang="es-CO" sz="4800" dirty="0" smtClean="0">
                <a:solidFill>
                  <a:schemeClr val="tx1"/>
                </a:solidFill>
              </a:rPr>
              <a:t>No existen </a:t>
            </a:r>
            <a:r>
              <a:rPr lang="es-CO" sz="4800" dirty="0" smtClean="0">
                <a:solidFill>
                  <a:schemeClr val="tx1"/>
                </a:solidFill>
              </a:rPr>
              <a:t>procesos ni procedimientos definidos para el manejo de la información en la FCICN.</a:t>
            </a:r>
            <a:endParaRPr lang="es-CO" sz="4800" dirty="0">
              <a:solidFill>
                <a:schemeClr val="tx1"/>
              </a:solidFill>
            </a:endParaRPr>
          </a:p>
        </p:txBody>
      </p:sp>
      <p:sp>
        <p:nvSpPr>
          <p:cNvPr id="10" name="Rectangle 8"/>
          <p:cNvSpPr>
            <a:spLocks noChangeArrowheads="1"/>
          </p:cNvSpPr>
          <p:nvPr/>
        </p:nvSpPr>
        <p:spPr bwMode="auto">
          <a:xfrm rot="5400000">
            <a:off x="5568641" y="3675582"/>
            <a:ext cx="5688630" cy="586957"/>
          </a:xfrm>
          <a:prstGeom prst="rect">
            <a:avLst/>
          </a:prstGeom>
          <a:noFill/>
          <a:ln w="9525">
            <a:noFill/>
            <a:round/>
            <a:headEnd/>
            <a:tailEnd/>
          </a:ln>
          <a:effectLst/>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1" dirty="0" smtClean="0">
                <a:solidFill>
                  <a:srgbClr val="FFFFFF"/>
                </a:solidFill>
              </a:rPr>
              <a:t>Formulación del Problema</a:t>
            </a:r>
            <a:endParaRPr lang="es-ES" sz="3200" b="1"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971550" y="188913"/>
            <a:ext cx="569912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600" b="1" dirty="0">
                <a:solidFill>
                  <a:srgbClr val="808080"/>
                </a:solidFill>
              </a:rPr>
              <a:t>Planteamiento del Problema</a:t>
            </a:r>
          </a:p>
        </p:txBody>
      </p:sp>
      <p:sp>
        <p:nvSpPr>
          <p:cNvPr id="10242"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10245" name="Rectangle 5"/>
          <p:cNvSpPr>
            <a:spLocks noChangeArrowheads="1"/>
          </p:cNvSpPr>
          <p:nvPr/>
        </p:nvSpPr>
        <p:spPr bwMode="auto">
          <a:xfrm>
            <a:off x="251520" y="2333339"/>
            <a:ext cx="7345363" cy="2310505"/>
          </a:xfrm>
          <a:prstGeom prst="rect">
            <a:avLst/>
          </a:prstGeom>
          <a:solidFill>
            <a:srgbClr val="FFFF99">
              <a:alpha val="79999"/>
            </a:srgbClr>
          </a:solidFill>
          <a:ln w="9525">
            <a:noFill/>
            <a:round/>
            <a:headEnd/>
            <a:tailEnd/>
          </a:ln>
          <a:effectLst/>
        </p:spPr>
        <p:txBody>
          <a:bodyPr lIns="90000" tIns="46800" rIns="90000" bIns="46800">
            <a:spAutoFit/>
          </a:bodyPr>
          <a:lstStyle/>
          <a:p>
            <a:pPr algn="jus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dirty="0" smtClean="0">
                <a:solidFill>
                  <a:schemeClr val="tx1"/>
                </a:solidFill>
              </a:rPr>
              <a:t>“</a:t>
            </a:r>
            <a:r>
              <a:rPr lang="es-CO" sz="2400" dirty="0" smtClean="0">
                <a:solidFill>
                  <a:schemeClr val="tx1"/>
                </a:solidFill>
              </a:rPr>
              <a:t>En la FCICN no hay políticas ni controles efectivos sobre la información de la organización, tampoco existe un plan de procedimientos internos para custodiar los datos, ni planes de acción para dar a entender la importancia del uso y salvaguarda de la </a:t>
            </a:r>
            <a:r>
              <a:rPr lang="es-CO" sz="2400" dirty="0" smtClean="0">
                <a:solidFill>
                  <a:schemeClr val="tx1"/>
                </a:solidFill>
              </a:rPr>
              <a:t>información</a:t>
            </a:r>
            <a:r>
              <a:rPr lang="es-ES" sz="2400" dirty="0" smtClean="0">
                <a:solidFill>
                  <a:schemeClr val="tx1"/>
                </a:solidFill>
              </a:rPr>
              <a:t>”.</a:t>
            </a:r>
            <a:endParaRPr lang="es-ES" sz="2400" dirty="0">
              <a:solidFill>
                <a:schemeClr val="tx1"/>
              </a:solidFill>
            </a:endParaRPr>
          </a:p>
        </p:txBody>
      </p:sp>
      <p:sp>
        <p:nvSpPr>
          <p:cNvPr id="10248" name="Rectangle 8"/>
          <p:cNvSpPr>
            <a:spLocks noChangeArrowheads="1"/>
          </p:cNvSpPr>
          <p:nvPr/>
        </p:nvSpPr>
        <p:spPr bwMode="auto">
          <a:xfrm rot="5400000">
            <a:off x="5820667" y="3711585"/>
            <a:ext cx="5184577" cy="586957"/>
          </a:xfrm>
          <a:prstGeom prst="rect">
            <a:avLst/>
          </a:prstGeom>
          <a:noFill/>
          <a:ln w="9525">
            <a:noFill/>
            <a:round/>
            <a:headEnd/>
            <a:tailEnd/>
          </a:ln>
          <a:effectLst/>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1" dirty="0" smtClean="0">
                <a:solidFill>
                  <a:srgbClr val="FFFFFF"/>
                </a:solidFill>
              </a:rPr>
              <a:t>Situación Problemática</a:t>
            </a:r>
            <a:endParaRPr lang="es-ES" sz="3200" b="1"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971550" y="188913"/>
            <a:ext cx="569912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Marco Teórico</a:t>
            </a:r>
            <a:endParaRPr lang="es-ES" b="1" dirty="0">
              <a:solidFill>
                <a:srgbClr val="808080"/>
              </a:solidFill>
            </a:endParaRPr>
          </a:p>
        </p:txBody>
      </p:sp>
      <p:sp>
        <p:nvSpPr>
          <p:cNvPr id="19458"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19461" name="Rectangle 5"/>
          <p:cNvSpPr>
            <a:spLocks noChangeArrowheads="1"/>
          </p:cNvSpPr>
          <p:nvPr/>
        </p:nvSpPr>
        <p:spPr bwMode="auto">
          <a:xfrm rot="5400000">
            <a:off x="6218238" y="3508375"/>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dirty="0">
                <a:solidFill>
                  <a:srgbClr val="FFFFFF"/>
                </a:solidFill>
              </a:rPr>
              <a:t>Seguridad de la información</a:t>
            </a:r>
          </a:p>
        </p:txBody>
      </p:sp>
      <p:pic>
        <p:nvPicPr>
          <p:cNvPr id="19462" name="Picture 6"/>
          <p:cNvPicPr>
            <a:picLocks noChangeAspect="1" noChangeArrowheads="1"/>
          </p:cNvPicPr>
          <p:nvPr/>
        </p:nvPicPr>
        <p:blipFill>
          <a:blip r:embed="rId3" cstate="print"/>
          <a:srcRect/>
          <a:stretch>
            <a:fillRect/>
          </a:stretch>
        </p:blipFill>
        <p:spPr bwMode="auto">
          <a:xfrm>
            <a:off x="2411413" y="1700213"/>
            <a:ext cx="2595562" cy="2252662"/>
          </a:xfrm>
          <a:prstGeom prst="rect">
            <a:avLst/>
          </a:prstGeom>
          <a:noFill/>
          <a:ln w="9525">
            <a:noFill/>
            <a:round/>
            <a:headEnd/>
            <a:tailEnd/>
          </a:ln>
          <a:effectLst/>
        </p:spPr>
      </p:pic>
      <p:sp>
        <p:nvSpPr>
          <p:cNvPr id="19463" name="Text Box 7"/>
          <p:cNvSpPr txBox="1">
            <a:spLocks noChangeArrowheads="1"/>
          </p:cNvSpPr>
          <p:nvPr/>
        </p:nvSpPr>
        <p:spPr bwMode="auto">
          <a:xfrm rot="18096089">
            <a:off x="455448" y="2522305"/>
            <a:ext cx="2952173" cy="1079399"/>
          </a:xfrm>
          <a:prstGeom prst="rect">
            <a:avLst/>
          </a:prstGeom>
          <a:solidFill>
            <a:srgbClr val="FFFF99"/>
          </a:solidFill>
          <a:ln w="9525">
            <a:noFill/>
            <a:round/>
            <a:headEnd/>
            <a:tailEnd/>
          </a:ln>
          <a:effectLst/>
        </p:spPr>
        <p:txBody>
          <a:bodyPr wrap="square" lIns="90000" tIns="46800" rIns="90000" bIns="46800">
            <a:spAutoFit/>
          </a:bodyPr>
          <a:lstStyle/>
          <a:p>
            <a:pPr algn="ctr">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dirty="0">
                <a:solidFill>
                  <a:srgbClr val="000000"/>
                </a:solidFill>
              </a:rPr>
              <a:t>Que la información no sea accesible por personas, entidades o procesos no autorizados </a:t>
            </a:r>
          </a:p>
        </p:txBody>
      </p:sp>
      <p:sp>
        <p:nvSpPr>
          <p:cNvPr id="12" name="Text Box 7"/>
          <p:cNvSpPr txBox="1">
            <a:spLocks noChangeArrowheads="1"/>
          </p:cNvSpPr>
          <p:nvPr/>
        </p:nvSpPr>
        <p:spPr bwMode="auto">
          <a:xfrm rot="3546713">
            <a:off x="3661628" y="2705320"/>
            <a:ext cx="3000920" cy="586957"/>
          </a:xfrm>
          <a:prstGeom prst="rect">
            <a:avLst/>
          </a:prstGeom>
          <a:solidFill>
            <a:srgbClr val="FFFF99"/>
          </a:solidFill>
          <a:ln w="9525">
            <a:noFill/>
            <a:round/>
            <a:headEnd/>
            <a:tailEnd/>
          </a:ln>
          <a:effectLst/>
        </p:spPr>
        <p:txBody>
          <a:bodyPr wrap="square" lIns="90000" tIns="46800" rIns="90000" bIns="46800">
            <a:spAutoFit/>
          </a:bodyPr>
          <a:lstStyle/>
          <a:p>
            <a:pPr algn="ctr">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dirty="0">
                <a:solidFill>
                  <a:srgbClr val="000000"/>
                </a:solidFill>
              </a:rPr>
              <a:t>Que la información sea exacta y completa</a:t>
            </a:r>
          </a:p>
        </p:txBody>
      </p:sp>
      <p:sp>
        <p:nvSpPr>
          <p:cNvPr id="13" name="Text Box 7"/>
          <p:cNvSpPr txBox="1">
            <a:spLocks noChangeArrowheads="1"/>
          </p:cNvSpPr>
          <p:nvPr/>
        </p:nvSpPr>
        <p:spPr bwMode="auto">
          <a:xfrm>
            <a:off x="1979712" y="4149080"/>
            <a:ext cx="3384376" cy="1079399"/>
          </a:xfrm>
          <a:prstGeom prst="rect">
            <a:avLst/>
          </a:prstGeom>
          <a:solidFill>
            <a:srgbClr val="FFFF99"/>
          </a:solidFill>
          <a:ln w="9525">
            <a:noFill/>
            <a:round/>
            <a:headEnd/>
            <a:tailEnd/>
          </a:ln>
          <a:effectLst/>
        </p:spPr>
        <p:txBody>
          <a:bodyPr wrap="square" lIns="90000" tIns="46800" rIns="90000" bIns="46800">
            <a:spAutoFit/>
          </a:bodyPr>
          <a:lstStyle/>
          <a:p>
            <a:pPr algn="ctr">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dirty="0">
                <a:solidFill>
                  <a:srgbClr val="000000"/>
                </a:solidFill>
              </a:rPr>
              <a:t>Que la información, servicios y recursos sean accesibles por las entidades autorizadas cuando ellas lo requieran. </a:t>
            </a:r>
          </a:p>
        </p:txBody>
      </p:sp>
      <p:sp>
        <p:nvSpPr>
          <p:cNvPr id="14" name="Text Box 7"/>
          <p:cNvSpPr txBox="1">
            <a:spLocks noChangeArrowheads="1"/>
          </p:cNvSpPr>
          <p:nvPr/>
        </p:nvSpPr>
        <p:spPr bwMode="auto">
          <a:xfrm>
            <a:off x="611188" y="5661248"/>
            <a:ext cx="6408737" cy="833178"/>
          </a:xfrm>
          <a:prstGeom prst="rect">
            <a:avLst/>
          </a:prstGeom>
          <a:solidFill>
            <a:srgbClr val="FFFF99"/>
          </a:solidFill>
          <a:ln w="9525">
            <a:noFill/>
            <a:round/>
            <a:headEnd/>
            <a:tailEnd/>
          </a:ln>
          <a:effectLst/>
        </p:spPr>
        <p:txBody>
          <a:bodyPr lIns="90000" tIns="46800" rIns="90000" bIns="46800">
            <a:spAutoFit/>
          </a:bodyPr>
          <a:lstStyle/>
          <a:p>
            <a:pPr algn="ctr">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dirty="0" smtClean="0">
                <a:solidFill>
                  <a:srgbClr val="000000"/>
                </a:solidFill>
              </a:rPr>
              <a:t>“Es </a:t>
            </a:r>
            <a:r>
              <a:rPr lang="es-ES" sz="1600" dirty="0">
                <a:solidFill>
                  <a:srgbClr val="000000"/>
                </a:solidFill>
              </a:rPr>
              <a:t>la preservación de la Información y de los Sistemas que la gestionan en sus dimensiones de Confidencialidad, Integridad y </a:t>
            </a:r>
            <a:r>
              <a:rPr lang="es-ES" sz="1600" dirty="0" smtClean="0">
                <a:solidFill>
                  <a:srgbClr val="000000"/>
                </a:solidFill>
              </a:rPr>
              <a:t>Disponibilidad”.</a:t>
            </a:r>
            <a:endParaRPr lang="es-ES" sz="16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971550" y="188913"/>
            <a:ext cx="569912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Marco Teórico</a:t>
            </a:r>
            <a:endParaRPr lang="es-ES" b="1" dirty="0">
              <a:solidFill>
                <a:srgbClr val="808080"/>
              </a:solidFill>
            </a:endParaRPr>
          </a:p>
        </p:txBody>
      </p:sp>
      <p:sp>
        <p:nvSpPr>
          <p:cNvPr id="23554"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23557" name="Rectangle 5"/>
          <p:cNvSpPr>
            <a:spLocks noChangeArrowheads="1"/>
          </p:cNvSpPr>
          <p:nvPr/>
        </p:nvSpPr>
        <p:spPr bwMode="auto">
          <a:xfrm rot="5400000">
            <a:off x="6218238" y="3508375"/>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dirty="0">
                <a:solidFill>
                  <a:srgbClr val="FFFFFF"/>
                </a:solidFill>
              </a:rPr>
              <a:t>Análisis y Gestión del Riesgo</a:t>
            </a:r>
          </a:p>
        </p:txBody>
      </p:sp>
      <p:sp>
        <p:nvSpPr>
          <p:cNvPr id="23558" name="Text Box 6"/>
          <p:cNvSpPr txBox="1">
            <a:spLocks noChangeArrowheads="1"/>
          </p:cNvSpPr>
          <p:nvPr/>
        </p:nvSpPr>
        <p:spPr bwMode="auto">
          <a:xfrm>
            <a:off x="683568" y="4293096"/>
            <a:ext cx="6408737" cy="1557338"/>
          </a:xfrm>
          <a:prstGeom prst="rect">
            <a:avLst/>
          </a:prstGeom>
          <a:solidFill>
            <a:srgbClr val="FFFF99"/>
          </a:solidFill>
          <a:ln w="9525">
            <a:noFill/>
            <a:round/>
            <a:headEnd/>
            <a:tailEnd/>
          </a:ln>
          <a:effectLst/>
        </p:spPr>
        <p:txBody>
          <a:bodyPr lIns="90000" tIns="46800" rIns="90000" bIns="46800">
            <a:spAutoFit/>
          </a:bodyPr>
          <a:lstStyle/>
          <a:p>
            <a:pPr algn="ctr">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dirty="0">
                <a:solidFill>
                  <a:srgbClr val="000000"/>
                </a:solidFill>
              </a:rPr>
              <a:t>Persigue identificar los sectores más vulnerables de la organización y permitir concentrar los esfuerzos de control en los lugares </a:t>
            </a:r>
            <a:r>
              <a:rPr lang="es-ES" sz="2400" dirty="0" smtClean="0">
                <a:solidFill>
                  <a:srgbClr val="000000"/>
                </a:solidFill>
              </a:rPr>
              <a:t>críticos.</a:t>
            </a:r>
            <a:endParaRPr lang="es-ES" sz="2400" dirty="0">
              <a:solidFill>
                <a:srgbClr val="000000"/>
              </a:solidFill>
            </a:endParaRPr>
          </a:p>
        </p:txBody>
      </p:sp>
      <p:pic>
        <p:nvPicPr>
          <p:cNvPr id="23559" name="Picture 7"/>
          <p:cNvPicPr>
            <a:picLocks noChangeAspect="1" noChangeArrowheads="1"/>
          </p:cNvPicPr>
          <p:nvPr/>
        </p:nvPicPr>
        <p:blipFill>
          <a:blip r:embed="rId3" cstate="print"/>
          <a:srcRect/>
          <a:stretch>
            <a:fillRect/>
          </a:stretch>
        </p:blipFill>
        <p:spPr bwMode="auto">
          <a:xfrm>
            <a:off x="6588224" y="260648"/>
            <a:ext cx="958205" cy="982179"/>
          </a:xfrm>
          <a:prstGeom prst="rect">
            <a:avLst/>
          </a:prstGeom>
          <a:noFill/>
          <a:ln w="9525">
            <a:noFill/>
            <a:round/>
            <a:headEnd/>
            <a:tailEnd/>
          </a:ln>
          <a:effectLst/>
        </p:spPr>
      </p:pic>
      <p:sp>
        <p:nvSpPr>
          <p:cNvPr id="11" name="Text Box 6"/>
          <p:cNvSpPr txBox="1">
            <a:spLocks noChangeArrowheads="1"/>
          </p:cNvSpPr>
          <p:nvPr/>
        </p:nvSpPr>
        <p:spPr bwMode="auto">
          <a:xfrm>
            <a:off x="683543" y="1916832"/>
            <a:ext cx="6408737" cy="1557338"/>
          </a:xfrm>
          <a:prstGeom prst="rect">
            <a:avLst/>
          </a:prstGeom>
          <a:solidFill>
            <a:srgbClr val="FFFF99"/>
          </a:solidFill>
          <a:ln w="9525">
            <a:noFill/>
            <a:round/>
            <a:headEnd/>
            <a:tailEnd/>
          </a:ln>
          <a:effectLst/>
        </p:spPr>
        <p:txBody>
          <a:bodyPr lIns="90000" tIns="46800" rIns="90000" bIns="46800">
            <a:spAutoFit/>
          </a:bodyPr>
          <a:lstStyle/>
          <a:p>
            <a:pPr algn="ctr">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dirty="0">
                <a:solidFill>
                  <a:srgbClr val="000000"/>
                </a:solidFill>
              </a:rPr>
              <a:t>Uso sistemático de la información para identificar amenazas y coordinar las actividades para dirigir y controlar una organización con relación al </a:t>
            </a:r>
            <a:r>
              <a:rPr lang="es-ES" sz="2400" dirty="0" smtClean="0">
                <a:solidFill>
                  <a:srgbClr val="000000"/>
                </a:solidFill>
              </a:rPr>
              <a:t>riesgo.</a:t>
            </a:r>
            <a:endParaRPr lang="es-ES" sz="24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971550" y="188913"/>
            <a:ext cx="569912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Marco Teórico</a:t>
            </a:r>
            <a:endParaRPr lang="es-ES" b="1" dirty="0">
              <a:solidFill>
                <a:srgbClr val="808080"/>
              </a:solidFill>
            </a:endParaRPr>
          </a:p>
        </p:txBody>
      </p:sp>
      <p:sp>
        <p:nvSpPr>
          <p:cNvPr id="119811" name="Line 3"/>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119814" name="Rectangle 6"/>
          <p:cNvSpPr>
            <a:spLocks noChangeArrowheads="1"/>
          </p:cNvSpPr>
          <p:nvPr/>
        </p:nvSpPr>
        <p:spPr bwMode="auto">
          <a:xfrm rot="5400000">
            <a:off x="6067425" y="3357563"/>
            <a:ext cx="4508500" cy="762000"/>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dirty="0">
                <a:solidFill>
                  <a:srgbClr val="FFFFFF"/>
                </a:solidFill>
              </a:rPr>
              <a:t>Análisis y Gestión del Riesgo</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dirty="0">
                <a:solidFill>
                  <a:srgbClr val="FFFFFF"/>
                </a:solidFill>
              </a:rPr>
              <a:t>Terminología</a:t>
            </a:r>
          </a:p>
        </p:txBody>
      </p:sp>
      <p:sp>
        <p:nvSpPr>
          <p:cNvPr id="119818" name="Text Box 10"/>
          <p:cNvSpPr txBox="1">
            <a:spLocks noChangeArrowheads="1"/>
          </p:cNvSpPr>
          <p:nvPr/>
        </p:nvSpPr>
        <p:spPr bwMode="auto">
          <a:xfrm>
            <a:off x="468313" y="1773238"/>
            <a:ext cx="6983412" cy="4054475"/>
          </a:xfrm>
          <a:prstGeom prst="rect">
            <a:avLst/>
          </a:prstGeom>
          <a:noFill/>
          <a:ln w="9525">
            <a:noFill/>
            <a:miter lim="800000"/>
            <a:headEnd/>
            <a:tailEnd/>
          </a:ln>
          <a:effectLst/>
        </p:spPr>
        <p:txBody>
          <a:bodyPr>
            <a:spAutoFit/>
          </a:bodyPr>
          <a:lstStyle/>
          <a:p>
            <a:pPr>
              <a:spcBef>
                <a:spcPct val="50000"/>
              </a:spcBef>
            </a:pPr>
            <a:r>
              <a:rPr lang="es-ES_tradnl" sz="2000" b="1" dirty="0">
                <a:solidFill>
                  <a:schemeClr val="accent2"/>
                </a:solidFill>
              </a:rPr>
              <a:t>Activo:</a:t>
            </a:r>
            <a:r>
              <a:rPr lang="es-ES_tradnl" sz="2000" dirty="0">
                <a:solidFill>
                  <a:schemeClr val="tx1"/>
                </a:solidFill>
              </a:rPr>
              <a:t> Cualquier cosa - tangible o no - que tenga valor para la organización.</a:t>
            </a:r>
          </a:p>
          <a:p>
            <a:pPr>
              <a:spcBef>
                <a:spcPct val="50000"/>
              </a:spcBef>
            </a:pPr>
            <a:r>
              <a:rPr lang="es-ES_tradnl" sz="2000" b="1" dirty="0">
                <a:solidFill>
                  <a:schemeClr val="accent2"/>
                </a:solidFill>
              </a:rPr>
              <a:t>Vulnerabilidad:</a:t>
            </a:r>
            <a:r>
              <a:rPr lang="es-ES_tradnl" sz="2000" dirty="0">
                <a:solidFill>
                  <a:schemeClr val="tx1"/>
                </a:solidFill>
              </a:rPr>
              <a:t> Debilidad de un activo que puede ser explotada por una amenaza.</a:t>
            </a:r>
          </a:p>
          <a:p>
            <a:pPr>
              <a:spcBef>
                <a:spcPct val="50000"/>
              </a:spcBef>
            </a:pPr>
            <a:r>
              <a:rPr lang="es-ES_tradnl" sz="2000" b="1" dirty="0">
                <a:solidFill>
                  <a:schemeClr val="accent2"/>
                </a:solidFill>
              </a:rPr>
              <a:t>Amenaza:</a:t>
            </a:r>
            <a:r>
              <a:rPr lang="es-ES_tradnl" sz="2000" dirty="0">
                <a:solidFill>
                  <a:schemeClr val="tx1"/>
                </a:solidFill>
              </a:rPr>
              <a:t> Causa potencial de un incidente no deseado, que podría dañar uno o más activos.</a:t>
            </a:r>
          </a:p>
          <a:p>
            <a:pPr>
              <a:spcBef>
                <a:spcPct val="50000"/>
              </a:spcBef>
            </a:pPr>
            <a:r>
              <a:rPr lang="es-ES_tradnl" sz="2000" b="1" dirty="0">
                <a:solidFill>
                  <a:schemeClr val="accent2"/>
                </a:solidFill>
              </a:rPr>
              <a:t>Control ó Salvaguarda:</a:t>
            </a:r>
            <a:r>
              <a:rPr lang="es-ES_tradnl" sz="2000" dirty="0">
                <a:solidFill>
                  <a:schemeClr val="tx1"/>
                </a:solidFill>
              </a:rPr>
              <a:t> Medios para manejar el riesgo; incluyendo políticas, procedimientos, lineamientos, prácticas o estructuras organizacionales.</a:t>
            </a:r>
          </a:p>
          <a:p>
            <a:pPr>
              <a:spcBef>
                <a:spcPct val="50000"/>
              </a:spcBef>
            </a:pPr>
            <a:r>
              <a:rPr lang="es-ES_tradnl" sz="2000" b="1" dirty="0">
                <a:solidFill>
                  <a:schemeClr val="accent2"/>
                </a:solidFill>
              </a:rPr>
              <a:t>Riesgo:</a:t>
            </a:r>
            <a:r>
              <a:rPr lang="es-ES_tradnl" sz="2000" dirty="0">
                <a:solidFill>
                  <a:schemeClr val="tx1"/>
                </a:solidFill>
              </a:rPr>
              <a:t> Combinación de la probabilidad de materialización de una amenaza y el daño que produciría sobre un activo.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971550" y="188913"/>
            <a:ext cx="569912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Marco Teórico</a:t>
            </a:r>
            <a:endParaRPr lang="es-ES" b="1" dirty="0">
              <a:solidFill>
                <a:srgbClr val="808080"/>
              </a:solidFill>
            </a:endParaRPr>
          </a:p>
        </p:txBody>
      </p:sp>
      <p:sp>
        <p:nvSpPr>
          <p:cNvPr id="24578"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24581" name="Rectangle 5"/>
          <p:cNvSpPr>
            <a:spLocks noChangeArrowheads="1"/>
          </p:cNvSpPr>
          <p:nvPr/>
        </p:nvSpPr>
        <p:spPr bwMode="auto">
          <a:xfrm rot="5400000">
            <a:off x="6227763" y="3325813"/>
            <a:ext cx="4508500" cy="825500"/>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dirty="0">
                <a:solidFill>
                  <a:srgbClr val="FFFFFF"/>
                </a:solidFill>
              </a:rPr>
              <a:t>Sistema de Gestión de la Seguridad de la Información</a:t>
            </a:r>
          </a:p>
        </p:txBody>
      </p:sp>
      <p:sp>
        <p:nvSpPr>
          <p:cNvPr id="24582" name="Text Box 6"/>
          <p:cNvSpPr txBox="1">
            <a:spLocks noChangeArrowheads="1"/>
          </p:cNvSpPr>
          <p:nvPr/>
        </p:nvSpPr>
        <p:spPr bwMode="auto">
          <a:xfrm>
            <a:off x="682650" y="2852936"/>
            <a:ext cx="6697662" cy="1571842"/>
          </a:xfrm>
          <a:prstGeom prst="rect">
            <a:avLst/>
          </a:prstGeom>
          <a:solidFill>
            <a:srgbClr val="FFFF99"/>
          </a:solidFill>
          <a:ln w="9525">
            <a:noFill/>
            <a:round/>
            <a:headEnd/>
            <a:tailEnd/>
          </a:ln>
          <a:effectLst/>
        </p:spPr>
        <p:txBody>
          <a:bodyPr wrap="square" lIns="90000" tIns="46800" rIns="90000" bIns="46800">
            <a:spAutoFit/>
          </a:bodyPr>
          <a:lstStyle/>
          <a:p>
            <a:pPr algn="just">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dirty="0">
                <a:solidFill>
                  <a:srgbClr val="000000"/>
                </a:solidFill>
              </a:rPr>
              <a:t>Consiste en la planificación, ejecución, verificación y mejora continua de un conjunto de controles que permitan reducir el riesgo de sufrir incidentes de seguridad</a:t>
            </a:r>
          </a:p>
        </p:txBody>
      </p:sp>
      <p:pic>
        <p:nvPicPr>
          <p:cNvPr id="24583" name="Picture 7"/>
          <p:cNvPicPr>
            <a:picLocks noChangeAspect="1" noChangeArrowheads="1"/>
          </p:cNvPicPr>
          <p:nvPr/>
        </p:nvPicPr>
        <p:blipFill>
          <a:blip r:embed="rId3" cstate="print"/>
          <a:srcRect/>
          <a:stretch>
            <a:fillRect/>
          </a:stretch>
        </p:blipFill>
        <p:spPr bwMode="auto">
          <a:xfrm>
            <a:off x="6300192" y="404664"/>
            <a:ext cx="1291052" cy="7922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971550" y="188913"/>
            <a:ext cx="569912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dirty="0" smtClean="0">
                <a:solidFill>
                  <a:srgbClr val="808080"/>
                </a:solidFill>
              </a:rPr>
              <a:t>Marco Teórico</a:t>
            </a:r>
            <a:endParaRPr lang="es-ES" b="1" dirty="0">
              <a:solidFill>
                <a:srgbClr val="808080"/>
              </a:solidFill>
            </a:endParaRPr>
          </a:p>
        </p:txBody>
      </p:sp>
      <p:sp>
        <p:nvSpPr>
          <p:cNvPr id="25602" name="Line 2"/>
          <p:cNvSpPr>
            <a:spLocks noChangeShapeType="1"/>
          </p:cNvSpPr>
          <p:nvPr/>
        </p:nvSpPr>
        <p:spPr bwMode="auto">
          <a:xfrm>
            <a:off x="0" y="1412875"/>
            <a:ext cx="7740650" cy="1588"/>
          </a:xfrm>
          <a:prstGeom prst="line">
            <a:avLst/>
          </a:prstGeom>
          <a:noFill/>
          <a:ln w="127080">
            <a:solidFill>
              <a:srgbClr val="FF6600"/>
            </a:solidFill>
            <a:miter lim="800000"/>
            <a:headEnd/>
            <a:tailEnd/>
          </a:ln>
          <a:effectLst/>
        </p:spPr>
        <p:txBody>
          <a:bodyPr/>
          <a:lstStyle/>
          <a:p>
            <a:endParaRPr lang="es-CO" dirty="0"/>
          </a:p>
        </p:txBody>
      </p:sp>
      <p:sp>
        <p:nvSpPr>
          <p:cNvPr id="25605" name="Rectangle 5"/>
          <p:cNvSpPr>
            <a:spLocks noChangeArrowheads="1"/>
          </p:cNvSpPr>
          <p:nvPr/>
        </p:nvSpPr>
        <p:spPr bwMode="auto">
          <a:xfrm rot="5400000">
            <a:off x="6121401" y="3465512"/>
            <a:ext cx="4508500"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VE" sz="2400" b="1" dirty="0">
                <a:solidFill>
                  <a:srgbClr val="FFFFFF"/>
                </a:solidFill>
              </a:rPr>
              <a:t>Norma ISO/IEC 27001:2005</a:t>
            </a:r>
          </a:p>
        </p:txBody>
      </p:sp>
      <p:sp>
        <p:nvSpPr>
          <p:cNvPr id="25606" name="Text Box 6"/>
          <p:cNvSpPr txBox="1">
            <a:spLocks noChangeArrowheads="1"/>
          </p:cNvSpPr>
          <p:nvPr/>
        </p:nvSpPr>
        <p:spPr bwMode="auto">
          <a:xfrm>
            <a:off x="323850" y="1628800"/>
            <a:ext cx="6985000" cy="2289175"/>
          </a:xfrm>
          <a:prstGeom prst="rect">
            <a:avLst/>
          </a:prstGeom>
          <a:solidFill>
            <a:srgbClr val="FFFF99"/>
          </a:solidFill>
          <a:ln w="9525">
            <a:noFill/>
            <a:round/>
            <a:headEnd/>
            <a:tailEnd/>
          </a:ln>
          <a:effectLst/>
        </p:spPr>
        <p:txBody>
          <a:bodyPr lIns="90000" tIns="46800" rIns="90000" bIns="46800">
            <a:spAutoFit/>
          </a:bodyPr>
          <a:lstStyle/>
          <a:p>
            <a:pPr algn="just">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dirty="0">
                <a:solidFill>
                  <a:srgbClr val="000000"/>
                </a:solidFill>
              </a:rPr>
              <a:t>Metodología que establece las especificaciones para un SGSI, con el fin de garantizar que los riesgos son conocidos, asumidos, gestionados y minimizados, de una forma documentada, sistemática, estructurada, continua, repetible y eficiente.</a:t>
            </a:r>
          </a:p>
        </p:txBody>
      </p:sp>
      <p:sp>
        <p:nvSpPr>
          <p:cNvPr id="11" name="Text Box 6"/>
          <p:cNvSpPr txBox="1">
            <a:spLocks noChangeArrowheads="1"/>
          </p:cNvSpPr>
          <p:nvPr/>
        </p:nvSpPr>
        <p:spPr bwMode="auto">
          <a:xfrm>
            <a:off x="395536" y="4077072"/>
            <a:ext cx="6912768" cy="2310505"/>
          </a:xfrm>
          <a:prstGeom prst="rect">
            <a:avLst/>
          </a:prstGeom>
          <a:solidFill>
            <a:srgbClr val="FFFF99"/>
          </a:solidFill>
          <a:ln w="9525">
            <a:noFill/>
            <a:round/>
            <a:headEnd/>
            <a:tailEnd/>
          </a:ln>
          <a:effectLst/>
        </p:spPr>
        <p:txBody>
          <a:bodyPr wrap="square" lIns="90000" tIns="46800" rIns="90000" bIns="46800">
            <a:spAutoFit/>
          </a:bodyPr>
          <a:lstStyle/>
          <a:p>
            <a:pPr algn="just">
              <a:spcBef>
                <a:spcPts val="12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dirty="0">
                <a:solidFill>
                  <a:srgbClr val="000000"/>
                </a:solidFill>
              </a:rPr>
              <a:t>Es un “Código de Buenas Prácticas” para la Seguridad de la Información, que establece cientos de controles y mecanismos de control, los cuales pueden ser implementados y posteriormente chequeados por la norma ISO/IEC 27001:2005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2004</Words>
  <Application>Microsoft Office PowerPoint</Application>
  <PresentationFormat>Presentación en pantalla (4:3)</PresentationFormat>
  <Paragraphs>401</Paragraphs>
  <Slides>26</Slides>
  <Notes>26</Notes>
  <HiddenSlides>0</HiddenSlides>
  <MMClips>0</MMClips>
  <ScaleCrop>false</ScaleCrop>
  <HeadingPairs>
    <vt:vector size="4" baseType="variant">
      <vt:variant>
        <vt:lpstr>Tema</vt:lpstr>
      </vt:variant>
      <vt:variant>
        <vt:i4>3</vt:i4>
      </vt:variant>
      <vt:variant>
        <vt:lpstr>Títulos de diapositiva</vt:lpstr>
      </vt:variant>
      <vt:variant>
        <vt:i4>26</vt:i4>
      </vt:variant>
    </vt:vector>
  </HeadingPairs>
  <TitlesOfParts>
    <vt:vector size="29" baseType="lpstr">
      <vt:lpstr>Diseño predeterminado</vt:lpstr>
      <vt:lpstr>Diseño predeterminado</vt:lpstr>
      <vt:lpstr>Diseño predeterminado</vt:lpstr>
      <vt:lpstr>SISTEMA DE GESTIÓN PARA LA SEGURIDAD DE LA INFORMACIÓN.  CASO: FCICN</vt:lpstr>
      <vt:lpstr>Contenido</vt:lpstr>
      <vt:lpstr>Planteamiento del Problema</vt:lpstr>
      <vt:lpstr>Planteamiento del Problema</vt:lpstr>
      <vt:lpstr>Marco Teórico</vt:lpstr>
      <vt:lpstr>Marco Teórico</vt:lpstr>
      <vt:lpstr>Marco Teórico</vt:lpstr>
      <vt:lpstr>Marco Teórico</vt:lpstr>
      <vt:lpstr>Marco Teórico</vt:lpstr>
      <vt:lpstr>ISO 27001:2005 Fases</vt:lpstr>
      <vt:lpstr>Mapa Conceptual</vt:lpstr>
      <vt:lpstr>Causa - Efecto </vt:lpstr>
      <vt:lpstr>Objetivos</vt:lpstr>
      <vt:lpstr>Objetivos</vt:lpstr>
      <vt:lpstr>Metas</vt:lpstr>
      <vt:lpstr>Indicadores</vt:lpstr>
      <vt:lpstr>Cuadro de Soluciones</vt:lpstr>
      <vt:lpstr>Estudio Técnico-Económico</vt:lpstr>
      <vt:lpstr>Actividades</vt:lpstr>
      <vt:lpstr>Diagrama de Gantt</vt:lpstr>
      <vt:lpstr>Valoraciones</vt:lpstr>
      <vt:lpstr>Conclusiones</vt:lpstr>
      <vt:lpstr>Recomendaciones</vt:lpstr>
      <vt:lpstr>Recomendaciones</vt:lpstr>
      <vt:lpstr>Referencias</vt:lpstr>
      <vt:lpstr>No existe la seguridad total sino una seguridad gestionada.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errero</cp:lastModifiedBy>
  <cp:revision>225</cp:revision>
  <cp:lastPrinted>1601-01-01T00:00:00Z</cp:lastPrinted>
  <dcterms:created xsi:type="dcterms:W3CDTF">2008-10-29T01:30:19Z</dcterms:created>
  <dcterms:modified xsi:type="dcterms:W3CDTF">2012-06-06T00:33:21Z</dcterms:modified>
</cp:coreProperties>
</file>