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B41B9-1387-444C-8191-AF28B1B0B1CB}" type="datetimeFigureOut">
              <a:rPr lang="es-CL" smtClean="0"/>
              <a:t>20-06-2012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1E92-E80F-41D5-AB23-050DDB13044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http://www.puc.cl/sw_educ/biologia/bio100/imagenes/7f33dc34b65filenameFA1001typeimage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hp1</dc:creator>
  <cp:lastModifiedBy>hp1</cp:lastModifiedBy>
  <cp:revision>1</cp:revision>
  <dcterms:created xsi:type="dcterms:W3CDTF">2012-06-21T02:44:37Z</dcterms:created>
  <dcterms:modified xsi:type="dcterms:W3CDTF">2012-06-21T02:45:28Z</dcterms:modified>
</cp:coreProperties>
</file>