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93C6-3493-4346-97F2-6E2F8EC6222C}" type="datetimeFigureOut">
              <a:rPr lang="es-CL" smtClean="0"/>
              <a:t>21-06-2012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3094B-167A-4B59-9502-635887B331D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http://www.prensaindigena.org.mx/userfiles/Eve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59512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hp1</dc:creator>
  <cp:lastModifiedBy>hp1</cp:lastModifiedBy>
  <cp:revision>1</cp:revision>
  <dcterms:created xsi:type="dcterms:W3CDTF">2012-06-21T04:29:56Z</dcterms:created>
  <dcterms:modified xsi:type="dcterms:W3CDTF">2012-06-21T04:30:48Z</dcterms:modified>
</cp:coreProperties>
</file>