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DFDB6-054E-449A-8433-639B83823D79}" type="datetimeFigureOut">
              <a:rPr lang="en-US" smtClean="0"/>
              <a:t>8/7/2012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3D2B0-9C04-4597-9B4F-6DDE953F69B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496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DFDB6-054E-449A-8433-639B83823D79}" type="datetimeFigureOut">
              <a:rPr lang="en-US" smtClean="0"/>
              <a:t>8/7/2012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3D2B0-9C04-4597-9B4F-6DDE953F69B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121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DFDB6-054E-449A-8433-639B83823D79}" type="datetimeFigureOut">
              <a:rPr lang="en-US" smtClean="0"/>
              <a:t>8/7/2012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3D2B0-9C04-4597-9B4F-6DDE953F69B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91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DFDB6-054E-449A-8433-639B83823D79}" type="datetimeFigureOut">
              <a:rPr lang="en-US" smtClean="0"/>
              <a:t>8/7/2012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3D2B0-9C04-4597-9B4F-6DDE953F69B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181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DFDB6-054E-449A-8433-639B83823D79}" type="datetimeFigureOut">
              <a:rPr lang="en-US" smtClean="0"/>
              <a:t>8/7/2012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3D2B0-9C04-4597-9B4F-6DDE953F69B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148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DFDB6-054E-449A-8433-639B83823D79}" type="datetimeFigureOut">
              <a:rPr lang="en-US" smtClean="0"/>
              <a:t>8/7/2012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3D2B0-9C04-4597-9B4F-6DDE953F69B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44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DFDB6-054E-449A-8433-639B83823D79}" type="datetimeFigureOut">
              <a:rPr lang="en-US" smtClean="0"/>
              <a:t>8/7/2012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3D2B0-9C04-4597-9B4F-6DDE953F69B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394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DFDB6-054E-449A-8433-639B83823D79}" type="datetimeFigureOut">
              <a:rPr lang="en-US" smtClean="0"/>
              <a:t>8/7/2012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3D2B0-9C04-4597-9B4F-6DDE953F69B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17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DFDB6-054E-449A-8433-639B83823D79}" type="datetimeFigureOut">
              <a:rPr lang="en-US" smtClean="0"/>
              <a:t>8/7/2012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3D2B0-9C04-4597-9B4F-6DDE953F69B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801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DFDB6-054E-449A-8433-639B83823D79}" type="datetimeFigureOut">
              <a:rPr lang="en-US" smtClean="0"/>
              <a:t>8/7/2012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3D2B0-9C04-4597-9B4F-6DDE953F69B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86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DFDB6-054E-449A-8433-639B83823D79}" type="datetimeFigureOut">
              <a:rPr lang="en-US" smtClean="0"/>
              <a:t>8/7/2012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3D2B0-9C04-4597-9B4F-6DDE953F69B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77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4DFDB6-054E-449A-8433-639B83823D79}" type="datetimeFigureOut">
              <a:rPr lang="en-US" smtClean="0"/>
              <a:t>8/7/2012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23D2B0-9C04-4597-9B4F-6DDE953F69B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737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9"/>
            <a:ext cx="8003232" cy="634082"/>
          </a:xfrm>
        </p:spPr>
        <p:txBody>
          <a:bodyPr>
            <a:normAutofit/>
          </a:bodyPr>
          <a:lstStyle/>
          <a:p>
            <a:r>
              <a:rPr lang="es-HN" sz="2800" b="1" dirty="0" smtClean="0"/>
              <a:t>Plantel cooperativa San Isidro</a:t>
            </a:r>
            <a:endParaRPr lang="en-US" sz="2800" b="1" dirty="0"/>
          </a:p>
        </p:txBody>
      </p:sp>
      <p:pic>
        <p:nvPicPr>
          <p:cNvPr id="1026" name="Picture 2" descr="D:\Fotos San Isidro\Fotos FIAN 53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087551"/>
            <a:ext cx="7232352" cy="5424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00937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D:\Fotos San Isidro\Fotos FIAN 53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00" y="381000"/>
            <a:ext cx="8128000" cy="60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7206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D:\Fotos San Isidro\Fotos FIAN 53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00" y="381000"/>
            <a:ext cx="8128000" cy="60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77178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3232" cy="706090"/>
          </a:xfrm>
        </p:spPr>
        <p:txBody>
          <a:bodyPr>
            <a:normAutofit fontScale="90000"/>
          </a:bodyPr>
          <a:lstStyle/>
          <a:p>
            <a:r>
              <a:rPr lang="es-HN" dirty="0" smtClean="0"/>
              <a:t>Chatarra </a:t>
            </a:r>
            <a:r>
              <a:rPr lang="es-HN" dirty="0" err="1" smtClean="0"/>
              <a:t>Facussé</a:t>
            </a:r>
            <a:endParaRPr lang="en-US" dirty="0"/>
          </a:p>
        </p:txBody>
      </p:sp>
      <p:pic>
        <p:nvPicPr>
          <p:cNvPr id="4098" name="Picture 2" descr="D:\Fotos San Isidro\Fotos FIAN 54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196752"/>
            <a:ext cx="7040331" cy="5280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84593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6</Words>
  <Application>Microsoft Office PowerPoint</Application>
  <PresentationFormat>Presentación en pantalla (4:3)</PresentationFormat>
  <Paragraphs>2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Plantel cooperativa San Isidro</vt:lpstr>
      <vt:lpstr>Presentación de PowerPoint</vt:lpstr>
      <vt:lpstr>Presentación de PowerPoint</vt:lpstr>
      <vt:lpstr>Chatarra Facussé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Gilberto Rios</dc:creator>
  <cp:lastModifiedBy>Gilberto Rios</cp:lastModifiedBy>
  <cp:revision>6</cp:revision>
  <dcterms:created xsi:type="dcterms:W3CDTF">2012-08-07T15:18:58Z</dcterms:created>
  <dcterms:modified xsi:type="dcterms:W3CDTF">2012-08-07T15:45:41Z</dcterms:modified>
</cp:coreProperties>
</file>