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91F8F7F-80F4-44FB-88CF-E0F9DF9184BF}" type="datetimeFigureOut">
              <a:rPr lang="es-AR" smtClean="0"/>
              <a:t>20/11/2012</a:t>
            </a:fld>
            <a:endParaRPr lang="es-AR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AR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C3B83CA-34F8-48CA-80D5-AD2E15A7664C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F8F7F-80F4-44FB-88CF-E0F9DF9184BF}" type="datetimeFigureOut">
              <a:rPr lang="es-AR" smtClean="0"/>
              <a:t>20/11/2012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B83CA-34F8-48CA-80D5-AD2E15A7664C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F8F7F-80F4-44FB-88CF-E0F9DF9184BF}" type="datetimeFigureOut">
              <a:rPr lang="es-AR" smtClean="0"/>
              <a:t>20/11/2012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B83CA-34F8-48CA-80D5-AD2E15A7664C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91F8F7F-80F4-44FB-88CF-E0F9DF9184BF}" type="datetimeFigureOut">
              <a:rPr lang="es-AR" smtClean="0"/>
              <a:t>20/11/2012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B83CA-34F8-48CA-80D5-AD2E15A7664C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91F8F7F-80F4-44FB-88CF-E0F9DF9184BF}" type="datetimeFigureOut">
              <a:rPr lang="es-AR" smtClean="0"/>
              <a:t>20/11/2012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C3B83CA-34F8-48CA-80D5-AD2E15A7664C}" type="slidenum">
              <a:rPr lang="es-AR" smtClean="0"/>
              <a:t>‹Nº›</a:t>
            </a:fld>
            <a:endParaRPr lang="es-AR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91F8F7F-80F4-44FB-88CF-E0F9DF9184BF}" type="datetimeFigureOut">
              <a:rPr lang="es-AR" smtClean="0"/>
              <a:t>20/11/2012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C3B83CA-34F8-48CA-80D5-AD2E15A7664C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91F8F7F-80F4-44FB-88CF-E0F9DF9184BF}" type="datetimeFigureOut">
              <a:rPr lang="es-AR" smtClean="0"/>
              <a:t>20/11/2012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C3B83CA-34F8-48CA-80D5-AD2E15A7664C}" type="slidenum">
              <a:rPr lang="es-AR" smtClean="0"/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F8F7F-80F4-44FB-88CF-E0F9DF9184BF}" type="datetimeFigureOut">
              <a:rPr lang="es-AR" smtClean="0"/>
              <a:t>20/11/2012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B83CA-34F8-48CA-80D5-AD2E15A7664C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91F8F7F-80F4-44FB-88CF-E0F9DF9184BF}" type="datetimeFigureOut">
              <a:rPr lang="es-AR" smtClean="0"/>
              <a:t>20/11/2012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C3B83CA-34F8-48CA-80D5-AD2E15A7664C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91F8F7F-80F4-44FB-88CF-E0F9DF9184BF}" type="datetimeFigureOut">
              <a:rPr lang="es-AR" smtClean="0"/>
              <a:t>20/11/2012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C3B83CA-34F8-48CA-80D5-AD2E15A7664C}" type="slidenum">
              <a:rPr lang="es-AR" smtClean="0"/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91F8F7F-80F4-44FB-88CF-E0F9DF9184BF}" type="datetimeFigureOut">
              <a:rPr lang="es-AR" smtClean="0"/>
              <a:t>20/11/2012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C3B83CA-34F8-48CA-80D5-AD2E15A7664C}" type="slidenum">
              <a:rPr lang="es-AR" smtClean="0"/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91F8F7F-80F4-44FB-88CF-E0F9DF9184BF}" type="datetimeFigureOut">
              <a:rPr lang="es-AR" smtClean="0"/>
              <a:t>20/11/2012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AR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C3B83CA-34F8-48CA-80D5-AD2E15A7664C}" type="slidenum">
              <a:rPr lang="es-AR" smtClean="0"/>
              <a:t>‹Nº›</a:t>
            </a:fld>
            <a:endParaRPr lang="es-A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6547" y="2408354"/>
            <a:ext cx="8062912" cy="1470025"/>
          </a:xfrm>
        </p:spPr>
        <p:txBody>
          <a:bodyPr/>
          <a:lstStyle/>
          <a:p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Elipse"/>
          <p:cNvSpPr/>
          <p:nvPr/>
        </p:nvSpPr>
        <p:spPr>
          <a:xfrm>
            <a:off x="395536" y="188640"/>
            <a:ext cx="8424935" cy="5832648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5 Rectángulo redondeado"/>
          <p:cNvSpPr/>
          <p:nvPr/>
        </p:nvSpPr>
        <p:spPr>
          <a:xfrm>
            <a:off x="3635896" y="2649577"/>
            <a:ext cx="208823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200" b="1" i="1" dirty="0" smtClean="0">
                <a:solidFill>
                  <a:schemeClr val="bg1"/>
                </a:solidFill>
              </a:rPr>
              <a:t>SISTEMAS</a:t>
            </a:r>
            <a:endParaRPr lang="es-AR" sz="3200" b="1" i="1" dirty="0">
              <a:solidFill>
                <a:schemeClr val="bg1"/>
              </a:solidFill>
            </a:endParaRPr>
          </a:p>
        </p:txBody>
      </p:sp>
      <p:cxnSp>
        <p:nvCxnSpPr>
          <p:cNvPr id="8" name="7 Conector recto de flecha"/>
          <p:cNvCxnSpPr>
            <a:stCxn id="6" idx="0"/>
          </p:cNvCxnSpPr>
          <p:nvPr/>
        </p:nvCxnSpPr>
        <p:spPr>
          <a:xfrm flipV="1">
            <a:off x="4680012" y="1700809"/>
            <a:ext cx="0" cy="9487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>
            <a:off x="4680012" y="3441665"/>
            <a:ext cx="0" cy="9234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/>
          <p:nvPr/>
        </p:nvCxnSpPr>
        <p:spPr>
          <a:xfrm flipH="1">
            <a:off x="6012160" y="3045621"/>
            <a:ext cx="13681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/>
          <p:nvPr/>
        </p:nvCxnSpPr>
        <p:spPr>
          <a:xfrm>
            <a:off x="1979712" y="3045621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Rectángulo redondeado"/>
          <p:cNvSpPr/>
          <p:nvPr/>
        </p:nvSpPr>
        <p:spPr>
          <a:xfrm>
            <a:off x="3635896" y="4653136"/>
            <a:ext cx="223224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>
                <a:solidFill>
                  <a:schemeClr val="bg1"/>
                </a:solidFill>
              </a:rPr>
              <a:t>Contexto</a:t>
            </a:r>
            <a:endParaRPr lang="es-AR" dirty="0">
              <a:solidFill>
                <a:schemeClr val="bg1"/>
              </a:solidFill>
            </a:endParaRPr>
          </a:p>
        </p:txBody>
      </p:sp>
      <p:sp>
        <p:nvSpPr>
          <p:cNvPr id="23" name="22 Rectángulo redondeado"/>
          <p:cNvSpPr/>
          <p:nvPr/>
        </p:nvSpPr>
        <p:spPr>
          <a:xfrm>
            <a:off x="3275856" y="764704"/>
            <a:ext cx="273630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>
                <a:solidFill>
                  <a:schemeClr val="bg1"/>
                </a:solidFill>
              </a:rPr>
              <a:t>Medio Externo</a:t>
            </a:r>
            <a:endParaRPr lang="es-A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08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</TotalTime>
  <Words>4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Brío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Agu</dc:creator>
  <cp:lastModifiedBy>Agu</cp:lastModifiedBy>
  <cp:revision>2</cp:revision>
  <dcterms:created xsi:type="dcterms:W3CDTF">2012-11-20T21:53:28Z</dcterms:created>
  <dcterms:modified xsi:type="dcterms:W3CDTF">2012-11-20T23:21:09Z</dcterms:modified>
</cp:coreProperties>
</file>