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4" r:id="rId14"/>
    <p:sldId id="266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A3727E-C988-4FC7-9741-B42B5A9B727E}" type="datetimeFigureOut">
              <a:rPr lang="es-AR" smtClean="0"/>
              <a:pPr/>
              <a:t>30/11/2012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0E9F19-96AC-4E1B-A8AD-6D0FE0DE516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mashable.com/2012/11/27/parents-name-baby-hashta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80-iconos-redes-sociales-web-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2925" y="1481138"/>
            <a:ext cx="8227548" cy="4180110"/>
          </a:xfr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REDES SOCIALES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Tipología de redes sociales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3600" dirty="0" smtClean="0">
              <a:latin typeface="Aharoni" pitchFamily="2" charset="-79"/>
              <a:cs typeface="Aharoni" pitchFamily="2" charset="-79"/>
            </a:endParaRPr>
          </a:p>
          <a:p>
            <a:pPr algn="just">
              <a:buNone/>
            </a:pPr>
            <a:r>
              <a:rPr lang="es-AR" sz="4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Buscan proveer herramientas para la interrelación en general</a:t>
            </a:r>
          </a:p>
          <a:p>
            <a:pPr algn="just"/>
            <a:endParaRPr lang="es-AR" sz="40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s-AR" sz="4000" dirty="0" smtClean="0">
              <a:latin typeface="Aharoni" pitchFamily="2" charset="-79"/>
              <a:cs typeface="Aharoni" pitchFamily="2" charset="-79"/>
            </a:endParaRPr>
          </a:p>
          <a:p>
            <a:endParaRPr lang="es-AR" sz="4000" dirty="0" smtClean="0">
              <a:latin typeface="Aharoni" pitchFamily="2" charset="-79"/>
              <a:cs typeface="Aharoni" pitchFamily="2" charset="-79"/>
            </a:endParaRPr>
          </a:p>
          <a:p>
            <a:endParaRPr lang="es-AR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Horizontales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Facebook_ico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05064"/>
            <a:ext cx="2095500" cy="2095500"/>
          </a:xfrm>
          <a:prstGeom prst="rect">
            <a:avLst/>
          </a:prstGeom>
        </p:spPr>
      </p:pic>
      <p:pic>
        <p:nvPicPr>
          <p:cNvPr id="5" name="4 Imagen" descr="logo-google-mas-en-espan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2000" y="3861048"/>
            <a:ext cx="330200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AR" sz="4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Dirigidos a un público específico,</a:t>
            </a:r>
          </a:p>
          <a:p>
            <a:pPr>
              <a:buNone/>
            </a:pPr>
            <a:r>
              <a:rPr lang="es-AR" sz="4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Ejemplo: </a:t>
            </a:r>
            <a:r>
              <a:rPr lang="es-AR" sz="40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Linkedin</a:t>
            </a:r>
            <a:r>
              <a:rPr lang="es-AR" sz="4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(profesionales),</a:t>
            </a:r>
          </a:p>
          <a:p>
            <a:pPr>
              <a:buNone/>
            </a:pPr>
            <a:r>
              <a:rPr lang="es-AR" sz="40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Edmodo</a:t>
            </a:r>
            <a:r>
              <a:rPr lang="es-AR" sz="40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(docentes).</a:t>
            </a:r>
          </a:p>
          <a:p>
            <a:pPr>
              <a:buNone/>
            </a:pPr>
            <a:endParaRPr lang="es-AR" sz="40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s-A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Verticales por tipo de usuarios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edmodo_splai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77072"/>
            <a:ext cx="4839541" cy="1944216"/>
          </a:xfrm>
          <a:prstGeom prst="rect">
            <a:avLst/>
          </a:prstGeom>
        </p:spPr>
      </p:pic>
      <p:pic>
        <p:nvPicPr>
          <p:cNvPr id="5" name="4 Imagen" descr="linkedi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708920"/>
            <a:ext cx="2771800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83975"/>
          </a:xfrm>
        </p:spPr>
        <p:txBody>
          <a:bodyPr/>
          <a:lstStyle/>
          <a:p>
            <a:r>
              <a:rPr lang="es-AR" sz="3600" dirty="0" smtClean="0"/>
              <a:t> </a:t>
            </a: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Los que promueven una actividad  particular , como : compartir videos y mensajes .</a:t>
            </a:r>
            <a:endParaRPr lang="es-AR" sz="36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s-AR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0" dirty="0" smtClean="0">
                <a:solidFill>
                  <a:srgbClr val="FF0000"/>
                </a:solidFill>
                <a:latin typeface="Arial Black" pitchFamily="34" charset="0"/>
              </a:rPr>
              <a:t>Verticales por tipo de actividad</a:t>
            </a:r>
            <a:endParaRPr lang="es-AR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twee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12977"/>
            <a:ext cx="3168352" cy="2592288"/>
          </a:xfrm>
          <a:prstGeom prst="rect">
            <a:avLst/>
          </a:prstGeom>
        </p:spPr>
      </p:pic>
      <p:pic>
        <p:nvPicPr>
          <p:cNvPr id="5" name="4 Imagen" descr="youtube.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789040"/>
            <a:ext cx="508000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Mantener contacto con las personas de nuestro entorno.</a:t>
            </a:r>
          </a:p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Favorecen a los negocios.</a:t>
            </a:r>
          </a:p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Eliminan distancias.</a:t>
            </a:r>
          </a:p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Brindan información actualizada.</a:t>
            </a:r>
          </a:p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Conocer nuevas personas.</a:t>
            </a:r>
          </a:p>
          <a:p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Ventajas de las redes sociales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AR" dirty="0" smtClean="0"/>
          </a:p>
          <a:p>
            <a:pPr>
              <a:buFontTx/>
              <a:buChar char="-"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EXPONEN NUESTROS DATOS PERSONALES</a:t>
            </a:r>
          </a:p>
          <a:p>
            <a:pPr>
              <a:buFontTx/>
              <a:buChar char="-"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SUPLANTACIÓN DE PERSONALIDAD</a:t>
            </a:r>
          </a:p>
          <a:p>
            <a:pPr>
              <a:buFontTx/>
              <a:buChar char="-"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SON ADICTIVAS</a:t>
            </a:r>
          </a:p>
          <a:p>
            <a:pPr>
              <a:buFontTx/>
              <a:buChar char="-"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CUALQUIERA PUEDE APODERARSE DEL CONTENIDO QUE PUBLICAMOS, SI NO SE PROTEGEN LOS DATOS DE MANERA CORRECTA</a:t>
            </a:r>
            <a:endParaRPr lang="es-AR" sz="36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dirty="0" smtClean="0">
                <a:solidFill>
                  <a:srgbClr val="FF0000"/>
                </a:solidFill>
                <a:latin typeface="Arial Black" pitchFamily="34" charset="0"/>
              </a:rPr>
              <a:t>Desventajas de las redes sociales</a:t>
            </a:r>
            <a:endParaRPr lang="es-AR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7859216" cy="360385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AR" dirty="0" smtClean="0"/>
              <a:t> </a:t>
            </a:r>
            <a:r>
              <a:rPr lang="es-AR" dirty="0" smtClean="0"/>
              <a:t>  </a:t>
            </a:r>
            <a:r>
              <a:rPr lang="es-AR" b="1" dirty="0" smtClean="0"/>
              <a:t>Estados </a:t>
            </a:r>
            <a:r>
              <a:rPr lang="es-AR" b="1" dirty="0" smtClean="0"/>
              <a:t>Unidos</a:t>
            </a:r>
            <a:r>
              <a:rPr lang="es-AR" dirty="0" smtClean="0"/>
              <a:t>, una pareja de padres jóvenes decidieron rendirle honor a </a:t>
            </a:r>
            <a:r>
              <a:rPr lang="es-AR" b="1" dirty="0" err="1" smtClean="0"/>
              <a:t>Twitte</a:t>
            </a:r>
            <a:r>
              <a:rPr lang="es-AR" dirty="0" err="1" smtClean="0"/>
              <a:t>r</a:t>
            </a:r>
            <a:r>
              <a:rPr lang="es-AR" dirty="0" smtClean="0"/>
              <a:t> llamando a su bebé recién nacida '</a:t>
            </a:r>
            <a:r>
              <a:rPr lang="es-AR" dirty="0" err="1" smtClean="0"/>
              <a:t>Hashtag</a:t>
            </a:r>
            <a:r>
              <a:rPr lang="es-AR" dirty="0" smtClean="0"/>
              <a:t>'.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'</a:t>
            </a:r>
            <a:r>
              <a:rPr lang="es-AR" dirty="0" err="1" smtClean="0"/>
              <a:t>Hashtag</a:t>
            </a:r>
            <a:r>
              <a:rPr lang="es-AR" dirty="0" smtClean="0"/>
              <a:t> </a:t>
            </a:r>
            <a:r>
              <a:rPr lang="es-AR" dirty="0" err="1" smtClean="0"/>
              <a:t>Jameson</a:t>
            </a:r>
            <a:r>
              <a:rPr lang="es-AR" dirty="0" smtClean="0"/>
              <a:t> nació a las 10 en punto de la noche. Ella pesa 8 libras y la amamos muchísimo', publicó uno de los padres de la menor.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Según informó el portal </a:t>
            </a:r>
            <a:r>
              <a:rPr lang="es-AR" b="1" dirty="0" err="1" smtClean="0">
                <a:hlinkClick r:id="rId2"/>
              </a:rPr>
              <a:t>Mashable</a:t>
            </a:r>
            <a:r>
              <a:rPr lang="es-AR" dirty="0" smtClean="0"/>
              <a:t>, en febrero ocurrió un caso parecido en Egipto, donde un padre decidió llamar a su hijo </a:t>
            </a:r>
            <a:r>
              <a:rPr lang="es-AR" b="1" dirty="0" err="1" smtClean="0"/>
              <a:t>Facebook</a:t>
            </a:r>
            <a:r>
              <a:rPr lang="es-AR" b="1" dirty="0" smtClean="0"/>
              <a:t>.  </a:t>
            </a:r>
            <a:endParaRPr lang="es-AR" b="1" dirty="0" smtClean="0"/>
          </a:p>
          <a:p>
            <a:pPr algn="just">
              <a:buNone/>
            </a:pP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Uso </a:t>
            </a:r>
            <a:r>
              <a:rPr lang="es-AR" dirty="0" err="1" smtClean="0">
                <a:solidFill>
                  <a:srgbClr val="FF0000"/>
                </a:solidFill>
                <a:latin typeface="Arial Black" pitchFamily="34" charset="0"/>
              </a:rPr>
              <a:t>exesivo</a:t>
            </a:r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 de redes sociales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8791919-nino-enoj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324350"/>
            <a:ext cx="4896544" cy="2200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sz="4400" dirty="0" smtClean="0">
                <a:solidFill>
                  <a:srgbClr val="00B050"/>
                </a:solidFill>
                <a:latin typeface="Constantia" pitchFamily="18" charset="0"/>
              </a:rPr>
              <a:t> ROBERTO ADDY</a:t>
            </a:r>
          </a:p>
          <a:p>
            <a:pPr algn="ctr"/>
            <a:endParaRPr lang="es-AR" sz="4400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 algn="ctr"/>
            <a:endParaRPr lang="es-AR" sz="4400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 algn="ctr"/>
            <a:endParaRPr lang="es-AR" sz="4400" dirty="0" smtClean="0">
              <a:solidFill>
                <a:srgbClr val="00B050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es-AR" sz="4400" dirty="0" smtClean="0">
                <a:solidFill>
                  <a:srgbClr val="00B050"/>
                </a:solidFill>
                <a:latin typeface="Constantia" pitchFamily="18" charset="0"/>
              </a:rPr>
              <a:t>JORGE VILLAVERDE</a:t>
            </a:r>
            <a:endParaRPr lang="es-AR" sz="4400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</a:rPr>
              <a:t>MUCHAS GRACIAS</a:t>
            </a:r>
            <a:endParaRPr lang="es-A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4608512"/>
          </a:xfrm>
        </p:spPr>
        <p:txBody>
          <a:bodyPr/>
          <a:lstStyle/>
          <a:p>
            <a:pPr algn="just"/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Las </a:t>
            </a:r>
            <a:r>
              <a:rPr lang="es-AR" sz="36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redes sociales</a:t>
            </a: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 son estructuras sociales compuestas de grupos de personas, las cuales están conectadas por uno o varios tipos de relaciones, tales como amistad, parentesco, intereses comunes o que comparten conocimientos, e ideas de libre expresión</a:t>
            </a:r>
            <a:r>
              <a:rPr lang="es-AR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/>
            <a:endParaRPr lang="es-AR" dirty="0" smtClean="0"/>
          </a:p>
          <a:p>
            <a:pPr algn="just"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CONCEPTO DE RED SOCIAL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dirty="0" smtClean="0">
                <a:solidFill>
                  <a:srgbClr val="FF0000"/>
                </a:solidFill>
                <a:latin typeface="Arial Black" pitchFamily="34" charset="0"/>
              </a:rPr>
              <a:t>EXISTEN DOS TIPOS DE REDES SOCIALES</a:t>
            </a:r>
            <a:endParaRPr lang="es-AR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SE DESARROLLAN SIN NINGÚN TIPO DE APARATO O SISTEMA ELECTRONICO.</a:t>
            </a:r>
          </a:p>
          <a:p>
            <a:endParaRPr lang="es-AR" sz="36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s-AR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ANALÓGICAS U OFF LINE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redes-sociales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708920"/>
            <a:ext cx="4680520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SURGEN CON LA APARICIÓN DE INTERNET EN EL AÑO 1995, Y SE HACEN POPULARES A PARTIR DEL 2003.</a:t>
            </a:r>
          </a:p>
          <a:p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DIGITALES 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educacion_virt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645024"/>
            <a:ext cx="6444208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2484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Se basan en la “Teoría de los seis grados de separación”:</a:t>
            </a:r>
          </a:p>
          <a:p>
            <a:pPr algn="just">
              <a:buNone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cualquier persona puede estar</a:t>
            </a:r>
          </a:p>
          <a:p>
            <a:pPr algn="just">
              <a:buNone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conectada a otra mediante una</a:t>
            </a:r>
          </a:p>
          <a:p>
            <a:pPr algn="just">
              <a:buNone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cadena de conocidos, que no tiene</a:t>
            </a:r>
          </a:p>
          <a:p>
            <a:pPr algn="just">
              <a:buNone/>
            </a:pP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mas de seis intermediarios. (</a:t>
            </a:r>
            <a:r>
              <a:rPr lang="es-AR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Frigyes</a:t>
            </a: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Karinthy</a:t>
            </a: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).  </a:t>
            </a:r>
            <a:endParaRPr lang="es-AR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</a:rPr>
              <a:t>RED SOCIAL EN INTERNET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algn="just"/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Crear un espacio virtual de intercambio de todo tipo de interés entre las personas.</a:t>
            </a:r>
          </a:p>
          <a:p>
            <a:pPr algn="just"/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Brindar comunicación</a:t>
            </a:r>
          </a:p>
          <a:p>
            <a:pPr algn="just"/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Compartir información </a:t>
            </a:r>
          </a:p>
          <a:p>
            <a:pPr algn="just"/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Eliminar distancias</a:t>
            </a:r>
          </a:p>
          <a:p>
            <a:pPr algn="just">
              <a:buNone/>
            </a:pPr>
            <a:endParaRPr lang="es-AR" sz="3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AR" sz="4000" dirty="0" smtClean="0">
                <a:solidFill>
                  <a:srgbClr val="FF0000"/>
                </a:solidFill>
                <a:latin typeface="Arial Black" pitchFamily="34" charset="0"/>
              </a:rPr>
              <a:t> Finalidad de las redes sociales</a:t>
            </a:r>
            <a:endParaRPr lang="es-AR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10117595-esquema-de-la-red-social-en-una-pizar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140968"/>
            <a:ext cx="2880320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Esta red social data del año 1995, y servía para mantener contactos con amigos, compañeros de colegio y universidad , su creador fue: </a:t>
            </a:r>
            <a:r>
              <a:rPr lang="es-AR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Randy</a:t>
            </a:r>
            <a:r>
              <a:rPr lang="es-AR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AR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Conrads</a:t>
            </a:r>
            <a:endParaRPr lang="es-AR" sz="3600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0" dirty="0" smtClean="0">
                <a:solidFill>
                  <a:srgbClr val="FF0000"/>
                </a:solidFill>
                <a:latin typeface="Arial Black" pitchFamily="34" charset="0"/>
              </a:rPr>
              <a:t>classmates.com (Web 1.0)</a:t>
            </a:r>
            <a:endParaRPr lang="es-AR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3 Imagen" descr="image_5282928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65104"/>
            <a:ext cx="9144000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Web 2.0 y redes sociales</a:t>
            </a:r>
            <a:endParaRPr lang="es-AR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6" name="5 Marcador de contenido" descr="web2_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7632848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281</Words>
  <Application>Microsoft Office PowerPoint</Application>
  <PresentationFormat>Presentación en pantalla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REDES SOCIALES</vt:lpstr>
      <vt:lpstr>CONCEPTO DE RED SOCIAL</vt:lpstr>
      <vt:lpstr>EXISTEN DOS TIPOS DE REDES SOCIALES</vt:lpstr>
      <vt:lpstr>ANALÓGICAS U OFF LINE</vt:lpstr>
      <vt:lpstr>DIGITALES </vt:lpstr>
      <vt:lpstr>RED SOCIAL EN INTERNET</vt:lpstr>
      <vt:lpstr> Finalidad de las redes sociales</vt:lpstr>
      <vt:lpstr>classmates.com (Web 1.0)</vt:lpstr>
      <vt:lpstr>Web 2.0 y redes sociales</vt:lpstr>
      <vt:lpstr>Tipología de redes sociales</vt:lpstr>
      <vt:lpstr>Horizontales</vt:lpstr>
      <vt:lpstr>Verticales por tipo de usuarios</vt:lpstr>
      <vt:lpstr>Verticales por tipo de actividad</vt:lpstr>
      <vt:lpstr>Ventajas de las redes sociales</vt:lpstr>
      <vt:lpstr>Desventajas de las redes sociales</vt:lpstr>
      <vt:lpstr>Uso exesivo de redes sociales</vt:lpstr>
      <vt:lpstr>MUCHAS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</dc:title>
  <dc:creator>Alumno</dc:creator>
  <cp:lastModifiedBy>Alumno</cp:lastModifiedBy>
  <cp:revision>30</cp:revision>
  <dcterms:created xsi:type="dcterms:W3CDTF">2012-11-30T11:03:48Z</dcterms:created>
  <dcterms:modified xsi:type="dcterms:W3CDTF">2012-11-30T21:11:57Z</dcterms:modified>
</cp:coreProperties>
</file>