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57" r:id="rId5"/>
    <p:sldId id="259" r:id="rId6"/>
    <p:sldId id="260" r:id="rId7"/>
    <p:sldId id="278" r:id="rId8"/>
    <p:sldId id="261" r:id="rId9"/>
    <p:sldId id="262" r:id="rId10"/>
    <p:sldId id="283" r:id="rId11"/>
    <p:sldId id="263" r:id="rId12"/>
    <p:sldId id="264" r:id="rId13"/>
    <p:sldId id="266" r:id="rId14"/>
    <p:sldId id="288" r:id="rId15"/>
    <p:sldId id="285" r:id="rId16"/>
    <p:sldId id="287" r:id="rId17"/>
    <p:sldId id="286" r:id="rId18"/>
    <p:sldId id="265" r:id="rId19"/>
    <p:sldId id="267" r:id="rId20"/>
    <p:sldId id="268" r:id="rId21"/>
    <p:sldId id="273" r:id="rId22"/>
    <p:sldId id="276" r:id="rId23"/>
    <p:sldId id="290" r:id="rId24"/>
    <p:sldId id="269" r:id="rId25"/>
    <p:sldId id="270" r:id="rId26"/>
    <p:sldId id="275" r:id="rId27"/>
    <p:sldId id="272" r:id="rId28"/>
    <p:sldId id="271" r:id="rId29"/>
    <p:sldId id="274" r:id="rId30"/>
    <p:sldId id="279" r:id="rId31"/>
    <p:sldId id="277" r:id="rId32"/>
    <p:sldId id="280" r:id="rId33"/>
    <p:sldId id="282" r:id="rId34"/>
    <p:sldId id="284" r:id="rId35"/>
    <p:sldId id="289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09/01/2013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solidFill>
                  <a:schemeClr val="tx1"/>
                </a:solidFill>
                <a:latin typeface="Century Schoolbook" pitchFamily="18" charset="0"/>
              </a:rPr>
              <a:t>The</a:t>
            </a:r>
            <a:r>
              <a:rPr lang="es-ES_tradnl" sz="6000" b="1" dirty="0" smtClean="0">
                <a:solidFill>
                  <a:schemeClr val="tx1"/>
                </a:solidFill>
                <a:latin typeface="Century Schoolbook" pitchFamily="18" charset="0"/>
              </a:rPr>
              <a:t> </a:t>
            </a:r>
            <a:r>
              <a:rPr lang="es-ES_tradnl" sz="6000" b="1" dirty="0" err="1" smtClean="0">
                <a:solidFill>
                  <a:schemeClr val="tx1"/>
                </a:solidFill>
                <a:latin typeface="Century Schoolbook" pitchFamily="18" charset="0"/>
              </a:rPr>
              <a:t>street</a:t>
            </a:r>
            <a:endParaRPr lang="es-ES" sz="60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3 Imagen" descr="calle con árbo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76672"/>
            <a:ext cx="4478864" cy="29759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Telephone</a:t>
            </a:r>
            <a:r>
              <a:rPr lang="es-ES_tradnl" sz="6000" b="1" dirty="0" smtClean="0">
                <a:latin typeface="Century Schoolbook" pitchFamily="18" charset="0"/>
              </a:rPr>
              <a:t> box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telephone bo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75" y="2253456"/>
            <a:ext cx="4286250" cy="32194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Bench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ben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6650" y="2237581"/>
            <a:ext cx="4330700" cy="3251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solidFill>
                  <a:schemeClr val="tx1"/>
                </a:solidFill>
                <a:latin typeface="Century Schoolbook" pitchFamily="18" charset="0"/>
              </a:rPr>
              <a:t>Bus stop</a:t>
            </a:r>
            <a:endParaRPr lang="es-ES" sz="60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3 Imagen" descr="bus-s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2656"/>
            <a:ext cx="4104456" cy="31600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latin typeface="Century Schoolbook" pitchFamily="18" charset="0"/>
              </a:rPr>
              <a:t>Bus stop </a:t>
            </a:r>
            <a:r>
              <a:rPr lang="es-ES_tradnl" sz="6000" b="1" dirty="0" err="1" smtClean="0">
                <a:latin typeface="Century Schoolbook" pitchFamily="18" charset="0"/>
              </a:rPr>
              <a:t>signal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bus stop sign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4686" y="1600200"/>
            <a:ext cx="545462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underground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undergrou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216" y="1600200"/>
            <a:ext cx="6815568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Traffic</a:t>
            </a:r>
            <a:r>
              <a:rPr lang="es-ES_tradnl" sz="6000" b="1" dirty="0" smtClean="0">
                <a:latin typeface="Century Schoolbook" pitchFamily="18" charset="0"/>
              </a:rPr>
              <a:t> </a:t>
            </a:r>
            <a:r>
              <a:rPr lang="es-ES_tradnl" sz="6000" b="1" dirty="0" err="1" smtClean="0">
                <a:latin typeface="Century Schoolbook" pitchFamily="18" charset="0"/>
              </a:rPr>
              <a:t>lights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traffic l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49040" y="2491581"/>
            <a:ext cx="1645920" cy="2743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Traffic</a:t>
            </a:r>
            <a:r>
              <a:rPr lang="es-ES_tradnl" sz="6000" b="1" dirty="0" smtClean="0">
                <a:latin typeface="Century Schoolbook" pitchFamily="18" charset="0"/>
              </a:rPr>
              <a:t> </a:t>
            </a:r>
            <a:r>
              <a:rPr lang="es-ES_tradnl" sz="6000" b="1" dirty="0" err="1" smtClean="0">
                <a:latin typeface="Century Schoolbook" pitchFamily="18" charset="0"/>
              </a:rPr>
              <a:t>signs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traffic-sig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Traffic</a:t>
            </a:r>
            <a:r>
              <a:rPr lang="es-ES_tradnl" sz="6000" b="1" dirty="0" smtClean="0">
                <a:latin typeface="Century Schoolbook" pitchFamily="18" charset="0"/>
              </a:rPr>
              <a:t> </a:t>
            </a:r>
            <a:r>
              <a:rPr lang="es-ES_tradnl" sz="6000" b="1" dirty="0" err="1" smtClean="0">
                <a:latin typeface="Century Schoolbook" pitchFamily="18" charset="0"/>
              </a:rPr>
              <a:t>signals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traffic sign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772816"/>
            <a:ext cx="2324075" cy="354949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cabstand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tax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174081"/>
            <a:ext cx="3810000" cy="3378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6000" b="1" dirty="0" smtClean="0">
                <a:latin typeface="Century Schoolbook" pitchFamily="18" charset="0"/>
              </a:rPr>
              <a:t>Park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204864"/>
            <a:ext cx="4018537" cy="30100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Street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stre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milestones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hi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playground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columpi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801019"/>
            <a:ext cx="5715000" cy="41243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latin typeface="Century Schoolbook" pitchFamily="18" charset="0"/>
              </a:rPr>
              <a:t>Bridge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puente_golden_gate-7385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4092" y="1600200"/>
            <a:ext cx="7035815" cy="452596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r>
              <a:rPr lang="es-ES_tradnl" sz="6000" b="1" dirty="0" smtClean="0">
                <a:latin typeface="Century Schoolbook" pitchFamily="18" charset="0"/>
              </a:rPr>
              <a:t>SHOPS AND BUILDINGS</a:t>
            </a:r>
            <a:endParaRPr lang="es-ES" sz="6000" b="1" dirty="0">
              <a:latin typeface="Century Schoolbook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bakery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bak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butchers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butch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331561"/>
            <a:ext cx="4114800" cy="306324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Fish</a:t>
            </a:r>
            <a:r>
              <a:rPr lang="es-ES_tradnl" sz="6000" b="1" dirty="0" smtClean="0">
                <a:latin typeface="Century Schoolbook" pitchFamily="18" charset="0"/>
              </a:rPr>
              <a:t> </a:t>
            </a:r>
            <a:r>
              <a:rPr lang="es-ES_tradnl" sz="6000" b="1" dirty="0" err="1" smtClean="0">
                <a:latin typeface="Century Schoolbook" pitchFamily="18" charset="0"/>
              </a:rPr>
              <a:t>market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5" name="4 Marcador de contenido" descr="pescade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599531"/>
            <a:ext cx="3810000" cy="25273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Clothes</a:t>
            </a:r>
            <a:r>
              <a:rPr lang="es-ES_tradnl" sz="6000" b="1" dirty="0" smtClean="0">
                <a:latin typeface="Century Schoolbook" pitchFamily="18" charset="0"/>
              </a:rPr>
              <a:t> shop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clothes sh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5437" y="1877219"/>
            <a:ext cx="5953125" cy="39719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cinema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cin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02631"/>
            <a:ext cx="5715000" cy="37211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latin typeface="Century Schoolbook" pitchFamily="18" charset="0"/>
              </a:rPr>
              <a:t>Hospital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hospit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Street</a:t>
            </a:r>
            <a:r>
              <a:rPr lang="es-ES_tradnl" sz="6000" b="1" dirty="0" smtClean="0">
                <a:latin typeface="Century Schoolbook" pitchFamily="18" charset="0"/>
              </a:rPr>
              <a:t> </a:t>
            </a:r>
            <a:r>
              <a:rPr lang="es-ES_tradnl" sz="6000" b="1" dirty="0" err="1" smtClean="0">
                <a:latin typeface="Century Schoolbook" pitchFamily="18" charset="0"/>
              </a:rPr>
              <a:t>name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Street na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9169" y="1600200"/>
            <a:ext cx="6465661" cy="4525963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laundry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singapore-laund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81956"/>
            <a:ext cx="5791200" cy="43624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school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scho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Sports</a:t>
            </a:r>
            <a:r>
              <a:rPr lang="es-ES_tradnl" sz="6000" b="1" dirty="0" smtClean="0">
                <a:latin typeface="Century Schoolbook" pitchFamily="18" charset="0"/>
              </a:rPr>
              <a:t> centre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sports cen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5123" y="1600200"/>
            <a:ext cx="7093754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supermarket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supermark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Theatre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theat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Transportation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transpor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sz="6000" b="1" dirty="0" err="1" smtClean="0">
                <a:solidFill>
                  <a:schemeClr val="tx1"/>
                </a:solidFill>
                <a:latin typeface="Century Schoolbook" pitchFamily="18" charset="0"/>
              </a:rPr>
              <a:t>Pavement</a:t>
            </a:r>
            <a:endParaRPr lang="es-ES" sz="60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3 Imagen" descr="Calz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404664"/>
            <a:ext cx="4255120" cy="31913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solidFill>
                  <a:schemeClr val="tx1"/>
                </a:solidFill>
                <a:latin typeface="Century Schoolbook" pitchFamily="18" charset="0"/>
              </a:rPr>
              <a:t>sidewalk</a:t>
            </a:r>
            <a:endParaRPr lang="es-ES" sz="60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3 Imagen" descr="ac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32656"/>
            <a:ext cx="2463738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smtClean="0">
                <a:latin typeface="Century Schoolbook" pitchFamily="18" charset="0"/>
              </a:rPr>
              <a:t>Cross </a:t>
            </a:r>
            <a:r>
              <a:rPr lang="es-ES_tradnl" sz="6000" b="1" dirty="0" err="1" smtClean="0">
                <a:latin typeface="Century Schoolbook" pitchFamily="18" charset="0"/>
              </a:rPr>
              <a:t>road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Cross r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roundabout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roundabou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1342" y="1600200"/>
            <a:ext cx="512131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Buildings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Build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596356"/>
            <a:ext cx="3810000" cy="2533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000" b="1" dirty="0" err="1" smtClean="0">
                <a:latin typeface="Century Schoolbook" pitchFamily="18" charset="0"/>
              </a:rPr>
              <a:t>Houses</a:t>
            </a:r>
            <a:endParaRPr lang="es-ES" sz="6000" b="1" dirty="0">
              <a:latin typeface="Century Schoolbook" pitchFamily="18" charset="0"/>
            </a:endParaRPr>
          </a:p>
        </p:txBody>
      </p:sp>
      <p:pic>
        <p:nvPicPr>
          <p:cNvPr id="4" name="3 Marcador de contenido" descr="Hou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524919"/>
            <a:ext cx="3810000" cy="26765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50</Words>
  <Application>Microsoft Office PowerPoint</Application>
  <PresentationFormat>Presentación en pantalla 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Diapositiva 1</vt:lpstr>
      <vt:lpstr>Street</vt:lpstr>
      <vt:lpstr>Street name</vt:lpstr>
      <vt:lpstr>Diapositiva 4</vt:lpstr>
      <vt:lpstr>Diapositiva 5</vt:lpstr>
      <vt:lpstr>Cross road</vt:lpstr>
      <vt:lpstr>roundabout</vt:lpstr>
      <vt:lpstr>Buildings</vt:lpstr>
      <vt:lpstr>Houses</vt:lpstr>
      <vt:lpstr>Telephone box</vt:lpstr>
      <vt:lpstr>Bench</vt:lpstr>
      <vt:lpstr>Diapositiva 12</vt:lpstr>
      <vt:lpstr>Bus stop signal</vt:lpstr>
      <vt:lpstr>underground</vt:lpstr>
      <vt:lpstr>Traffic lights</vt:lpstr>
      <vt:lpstr>Traffic signs</vt:lpstr>
      <vt:lpstr>Traffic signals</vt:lpstr>
      <vt:lpstr>cabstand</vt:lpstr>
      <vt:lpstr>Park</vt:lpstr>
      <vt:lpstr>milestones</vt:lpstr>
      <vt:lpstr>playground</vt:lpstr>
      <vt:lpstr>Bridge</vt:lpstr>
      <vt:lpstr>SHOPS AND BUILDINGS</vt:lpstr>
      <vt:lpstr>bakery</vt:lpstr>
      <vt:lpstr>butchers</vt:lpstr>
      <vt:lpstr>Fish market</vt:lpstr>
      <vt:lpstr>Clothes shop</vt:lpstr>
      <vt:lpstr>cinema</vt:lpstr>
      <vt:lpstr>Hospital</vt:lpstr>
      <vt:lpstr>laundry</vt:lpstr>
      <vt:lpstr>school</vt:lpstr>
      <vt:lpstr>Sports centre</vt:lpstr>
      <vt:lpstr>supermarket</vt:lpstr>
      <vt:lpstr>Theatre</vt:lpstr>
      <vt:lpstr>Transportation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Susana</dc:creator>
  <cp:lastModifiedBy>Susana</cp:lastModifiedBy>
  <cp:revision>3</cp:revision>
  <dcterms:created xsi:type="dcterms:W3CDTF">2013-01-09T19:43:33Z</dcterms:created>
  <dcterms:modified xsi:type="dcterms:W3CDTF">2013-01-09T20:12:14Z</dcterms:modified>
</cp:coreProperties>
</file>