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AC232D-C3B3-4D09-BCDE-58A845EECC18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0762A3-30FA-46C0-AD6C-CF463467980D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39000" cy="770344"/>
          </a:xfrm>
        </p:spPr>
        <p:txBody>
          <a:bodyPr/>
          <a:lstStyle/>
          <a:p>
            <a:r>
              <a:rPr lang="en-US" dirty="0" smtClean="0"/>
              <a:t>         Class b amplifier</a:t>
            </a:r>
            <a:endParaRPr lang="et-EE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An amplifier that has two transistors; each biased to operate in the linear region for 180° of the input cycle and in cutoff for </a:t>
            </a:r>
            <a:r>
              <a:rPr lang="en-US" sz="1800" dirty="0" smtClean="0"/>
              <a:t>the </a:t>
            </a:r>
            <a:r>
              <a:rPr lang="en-US" sz="1800" dirty="0" smtClean="0"/>
              <a:t>other 180°.</a:t>
            </a:r>
            <a:endParaRPr lang="et-EE" sz="1800" dirty="0"/>
          </a:p>
        </p:txBody>
      </p:sp>
      <p:pic>
        <p:nvPicPr>
          <p:cNvPr id="6" name="Picture 8" descr="fg05_027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068960"/>
            <a:ext cx="4787081" cy="256948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2636912"/>
            <a:ext cx="23945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Since a transistor operating in class B conducts for only 180º of its input cycle, two transistors are required to replicate a complete cycle of the amplifier input; one amplifies the positive cycle and the other amplifies the negative cycle.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77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         Class b amplifier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Class b amplifier</dc:title>
  <dc:creator>Olga</dc:creator>
  <cp:lastModifiedBy>Olga</cp:lastModifiedBy>
  <cp:revision>1</cp:revision>
  <dcterms:created xsi:type="dcterms:W3CDTF">2013-05-12T17:41:44Z</dcterms:created>
  <dcterms:modified xsi:type="dcterms:W3CDTF">2013-05-12T18:00:06Z</dcterms:modified>
</cp:coreProperties>
</file>