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370"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4" name="13 Título"/>
          <p:cNvSpPr>
            <a:spLocks noGrp="1"/>
          </p:cNvSpPr>
          <p:nvPr>
            <p:ph type="ctrTitle"/>
          </p:nvPr>
        </p:nvSpPr>
        <p:spPr>
          <a:xfrm>
            <a:off x="1432560" y="359898"/>
            <a:ext cx="7406640" cy="1472184"/>
          </a:xfrm>
        </p:spPr>
        <p:txBody>
          <a:bodyPr anchor="b"/>
          <a:lstStyle>
            <a:lvl1pPr algn="l">
              <a:defRPr/>
            </a:lvl1pPr>
            <a:extLst/>
          </a:lstStyle>
          <a:p>
            <a:r>
              <a:rPr kumimoji="0" lang="es-ES" smtClean="0"/>
              <a:t>Haga clic para modificar el estilo de título del patrón</a:t>
            </a:r>
            <a:endParaRPr kumimoji="0" lang="en-US"/>
          </a:p>
        </p:txBody>
      </p:sp>
      <p:sp>
        <p:nvSpPr>
          <p:cNvPr id="22" name="21 Subtítulo"/>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7" name="6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20" name="19 Marcador de pie de página"/>
          <p:cNvSpPr>
            <a:spLocks noGrp="1"/>
          </p:cNvSpPr>
          <p:nvPr>
            <p:ph type="ftr" sz="quarter" idx="11"/>
          </p:nvPr>
        </p:nvSpPr>
        <p:spPr/>
        <p:txBody>
          <a:bodyPr/>
          <a:lstStyle>
            <a:extLst/>
          </a:lstStyle>
          <a:p>
            <a:endParaRPr lang="es-PA"/>
          </a:p>
        </p:txBody>
      </p:sp>
      <p:sp>
        <p:nvSpPr>
          <p:cNvPr id="10" name="9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
        <p:nvSpPr>
          <p:cNvPr id="8" name="7 Elipse"/>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274639"/>
            <a:ext cx="1828800" cy="5851525"/>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1143000" y="274640"/>
            <a:ext cx="55626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5" name="4 Marcador de pie de página"/>
          <p:cNvSpPr>
            <a:spLocks noGrp="1"/>
          </p:cNvSpPr>
          <p:nvPr>
            <p:ph type="ftr" sz="quarter" idx="11"/>
          </p:nvPr>
        </p:nvSpPr>
        <p:spPr/>
        <p:txBody>
          <a:bodyPr/>
          <a:lstStyle>
            <a:extLst/>
          </a:lstStyle>
          <a:p>
            <a:endParaRPr lang="es-PA"/>
          </a:p>
        </p:txBody>
      </p:sp>
      <p:sp>
        <p:nvSpPr>
          <p:cNvPr id="6" name="5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
        <p:nvSpPr>
          <p:cNvPr id="10" name="9 Rectángulo"/>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Elipse"/>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6" name="5 Marcador de pie de página"/>
          <p:cNvSpPr>
            <a:spLocks noGrp="1"/>
          </p:cNvSpPr>
          <p:nvPr>
            <p:ph type="ftr" sz="quarter" idx="11"/>
          </p:nvPr>
        </p:nvSpPr>
        <p:spPr/>
        <p:txBody>
          <a:bodyPr/>
          <a:lstStyle>
            <a:extLst/>
          </a:lstStyle>
          <a:p>
            <a:endParaRPr lang="es-PA"/>
          </a:p>
        </p:txBody>
      </p:sp>
      <p:sp>
        <p:nvSpPr>
          <p:cNvPr id="7" name="6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8" name="7 Marcador de pie de página"/>
          <p:cNvSpPr>
            <a:spLocks noGrp="1"/>
          </p:cNvSpPr>
          <p:nvPr>
            <p:ph type="ftr" sz="quarter" idx="11"/>
          </p:nvPr>
        </p:nvSpPr>
        <p:spPr/>
        <p:txBody>
          <a:bodyPr/>
          <a:lstStyle>
            <a:extLst/>
          </a:lstStyle>
          <a:p>
            <a:endParaRPr lang="es-PA"/>
          </a:p>
        </p:txBody>
      </p:sp>
      <p:sp>
        <p:nvSpPr>
          <p:cNvPr id="9" name="8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35608" y="274320"/>
            <a:ext cx="7498080" cy="1143000"/>
          </a:xfrm>
        </p:spPr>
        <p:txBody>
          <a:bodyPr anchor="ct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4" name="3 Marcador de pie de página"/>
          <p:cNvSpPr>
            <a:spLocks noGrp="1"/>
          </p:cNvSpPr>
          <p:nvPr>
            <p:ph type="ftr" sz="quarter" idx="11"/>
          </p:nvPr>
        </p:nvSpPr>
        <p:spPr/>
        <p:txBody>
          <a:bodyPr/>
          <a:lstStyle>
            <a:extLst/>
          </a:lstStyle>
          <a:p>
            <a:endParaRPr lang="es-PA"/>
          </a:p>
        </p:txBody>
      </p:sp>
      <p:sp>
        <p:nvSpPr>
          <p:cNvPr id="5" name="4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4 Rectángulo"/>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3" name="2 Marcador de pie de página"/>
          <p:cNvSpPr>
            <a:spLocks noGrp="1"/>
          </p:cNvSpPr>
          <p:nvPr>
            <p:ph type="ftr" sz="quarter" idx="11"/>
          </p:nvPr>
        </p:nvSpPr>
        <p:spPr/>
        <p:txBody>
          <a:bodyPr/>
          <a:lstStyle>
            <a:extLst/>
          </a:lstStyle>
          <a:p>
            <a:endParaRPr lang="es-PA"/>
          </a:p>
        </p:txBody>
      </p:sp>
      <p:sp>
        <p:nvSpPr>
          <p:cNvPr id="4" name="3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
        <p:nvSpPr>
          <p:cNvPr id="6" name="5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6" name="5 Marcador de pie de página"/>
          <p:cNvSpPr>
            <a:spLocks noGrp="1"/>
          </p:cNvSpPr>
          <p:nvPr>
            <p:ph type="ftr" sz="quarter" idx="11"/>
          </p:nvPr>
        </p:nvSpPr>
        <p:spPr/>
        <p:txBody>
          <a:bodyPr/>
          <a:lstStyle>
            <a:extLst/>
          </a:lstStyle>
          <a:p>
            <a:endParaRPr lang="es-PA"/>
          </a:p>
        </p:txBody>
      </p:sp>
      <p:sp>
        <p:nvSpPr>
          <p:cNvPr id="7" name="6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extLst/>
          </a:lstStyle>
          <a:p>
            <a:fld id="{063D7594-C8B0-4686-98A0-15B5F78EB32B}" type="datetimeFigureOut">
              <a:rPr lang="es-PA" smtClean="0"/>
              <a:t>04/17/2013</a:t>
            </a:fld>
            <a:endParaRPr lang="es-PA"/>
          </a:p>
        </p:txBody>
      </p:sp>
      <p:sp>
        <p:nvSpPr>
          <p:cNvPr id="6" name="5 Marcador de pie de página"/>
          <p:cNvSpPr>
            <a:spLocks noGrp="1"/>
          </p:cNvSpPr>
          <p:nvPr>
            <p:ph type="ftr" sz="quarter" idx="11"/>
          </p:nvPr>
        </p:nvSpPr>
        <p:spPr/>
        <p:txBody>
          <a:bodyPr/>
          <a:lstStyle>
            <a:extLst/>
          </a:lstStyle>
          <a:p>
            <a:endParaRPr lang="es-PA"/>
          </a:p>
        </p:txBody>
      </p:sp>
      <p:sp>
        <p:nvSpPr>
          <p:cNvPr id="7" name="6 Marcador de número de diapositiva"/>
          <p:cNvSpPr>
            <a:spLocks noGrp="1"/>
          </p:cNvSpPr>
          <p:nvPr>
            <p:ph type="sldNum" sz="quarter" idx="12"/>
          </p:nvPr>
        </p:nvSpPr>
        <p:spPr/>
        <p:txBody>
          <a:bodyPr/>
          <a:lstStyle>
            <a:extLst/>
          </a:lstStyle>
          <a:p>
            <a:fld id="{7BCC0E33-9CCF-4893-BC18-6887419362B9}" type="slidenum">
              <a:rPr lang="es-PA" smtClean="0"/>
              <a:t>‹Nº›</a:t>
            </a:fld>
            <a:endParaRPr lang="es-PA"/>
          </a:p>
        </p:txBody>
      </p:sp>
      <p:sp>
        <p:nvSpPr>
          <p:cNvPr id="8" name="7 Rectángulo"/>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Marcador de posición de imagen"/>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s-ES" smtClean="0"/>
              <a:t>Haga clic en el icono para agregar una imagen</a:t>
            </a:r>
            <a:endParaRPr kumimoji="0" lang="en-US" dirty="0"/>
          </a:p>
        </p:txBody>
      </p:sp>
      <p:sp>
        <p:nvSpPr>
          <p:cNvPr id="9" name="8 Proceso"/>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Proceso"/>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arcador de texto"/>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ircular"/>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Elipse"/>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Anillo"/>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Rectángulo"/>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Marcador de título"/>
          <p:cNvSpPr>
            <a:spLocks noGrp="1"/>
          </p:cNvSpPr>
          <p:nvPr>
            <p:ph type="title"/>
          </p:nvPr>
        </p:nvSpPr>
        <p:spPr>
          <a:xfrm>
            <a:off x="1435608" y="274638"/>
            <a:ext cx="7498080" cy="1143000"/>
          </a:xfrm>
          <a:prstGeom prst="rect">
            <a:avLst/>
          </a:prstGeom>
        </p:spPr>
        <p:txBody>
          <a:bodyPr anchor="ctr">
            <a:normAutofit/>
          </a:bodyPr>
          <a:lstStyle>
            <a:extLst/>
          </a:lstStyle>
          <a:p>
            <a:r>
              <a:rPr kumimoji="0" lang="es-ES" smtClean="0"/>
              <a:t>Haga clic para modificar el estilo de título del patrón</a:t>
            </a:r>
            <a:endParaRPr kumimoji="0" lang="en-US"/>
          </a:p>
        </p:txBody>
      </p:sp>
      <p:sp>
        <p:nvSpPr>
          <p:cNvPr id="9" name="8 Marcador de texto"/>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4" name="23 Marcador de fecha"/>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63D7594-C8B0-4686-98A0-15B5F78EB32B}" type="datetimeFigureOut">
              <a:rPr lang="es-PA" smtClean="0"/>
              <a:t>04/17/2013</a:t>
            </a:fld>
            <a:endParaRPr lang="es-PA"/>
          </a:p>
        </p:txBody>
      </p:sp>
      <p:sp>
        <p:nvSpPr>
          <p:cNvPr id="10" name="9 Marcador de pie de página"/>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s-PA"/>
          </a:p>
        </p:txBody>
      </p:sp>
      <p:sp>
        <p:nvSpPr>
          <p:cNvPr id="22" name="21 Marcador de número de diapositiva"/>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BCC0E33-9CCF-4893-BC18-6887419362B9}" type="slidenum">
              <a:rPr lang="es-PA" smtClean="0"/>
              <a:t>‹Nº›</a:t>
            </a:fld>
            <a:endParaRPr lang="es-PA"/>
          </a:p>
        </p:txBody>
      </p:sp>
      <p:sp>
        <p:nvSpPr>
          <p:cNvPr id="15" name="14 Rectángulo"/>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432560" y="359898"/>
            <a:ext cx="7387912" cy="2060990"/>
          </a:xfrm>
        </p:spPr>
        <p:txBody>
          <a:bodyPr>
            <a:normAutofit/>
          </a:bodyPr>
          <a:lstStyle/>
          <a:p>
            <a:r>
              <a:rPr lang="es-PA" dirty="0" smtClean="0">
                <a:latin typeface="French Script MT" pitchFamily="66" charset="0"/>
              </a:rPr>
              <a:t>          Trabajo de Informática  </a:t>
            </a:r>
            <a:br>
              <a:rPr lang="es-PA" dirty="0" smtClean="0">
                <a:latin typeface="French Script MT" pitchFamily="66" charset="0"/>
              </a:rPr>
            </a:br>
            <a:r>
              <a:rPr lang="es-PA" dirty="0" smtClean="0">
                <a:latin typeface="French Script MT" pitchFamily="66" charset="0"/>
              </a:rPr>
              <a:t/>
            </a:r>
            <a:br>
              <a:rPr lang="es-PA" dirty="0" smtClean="0">
                <a:latin typeface="French Script MT" pitchFamily="66" charset="0"/>
              </a:rPr>
            </a:br>
            <a:r>
              <a:rPr lang="es-PA" dirty="0" smtClean="0">
                <a:latin typeface="French Script MT" pitchFamily="66" charset="0"/>
              </a:rPr>
              <a:t>        Partes de la Computadora                                                                            </a:t>
            </a:r>
            <a:endParaRPr lang="es-PA" dirty="0">
              <a:latin typeface="French Script MT" pitchFamily="66" charset="0"/>
            </a:endParaRPr>
          </a:p>
        </p:txBody>
      </p:sp>
      <p:sp>
        <p:nvSpPr>
          <p:cNvPr id="3" name="2 Subtítulo"/>
          <p:cNvSpPr>
            <a:spLocks noGrp="1"/>
          </p:cNvSpPr>
          <p:nvPr>
            <p:ph type="subTitle" idx="1"/>
          </p:nvPr>
        </p:nvSpPr>
        <p:spPr>
          <a:xfrm>
            <a:off x="1187624" y="2636912"/>
            <a:ext cx="8100392" cy="3744416"/>
          </a:xfrm>
        </p:spPr>
        <p:txBody>
          <a:bodyPr>
            <a:normAutofit/>
          </a:bodyPr>
          <a:lstStyle/>
          <a:p>
            <a:r>
              <a:rPr lang="es-PA" b="1" dirty="0" smtClean="0">
                <a:latin typeface="French Script MT" pitchFamily="66" charset="0"/>
              </a:rPr>
              <a:t>                                Hecho por:</a:t>
            </a:r>
          </a:p>
          <a:p>
            <a:r>
              <a:rPr lang="es-PA" b="1" dirty="0" smtClean="0">
                <a:latin typeface="French Script MT" pitchFamily="66" charset="0"/>
              </a:rPr>
              <a:t>                              Melanie Vega</a:t>
            </a:r>
          </a:p>
          <a:p>
            <a:r>
              <a:rPr lang="es-PA" b="1" dirty="0" smtClean="0">
                <a:latin typeface="French Script MT" pitchFamily="66" charset="0"/>
              </a:rPr>
              <a:t>                                 Maestro:</a:t>
            </a:r>
          </a:p>
          <a:p>
            <a:r>
              <a:rPr lang="es-PA" b="1" dirty="0" smtClean="0">
                <a:latin typeface="French Script MT" pitchFamily="66" charset="0"/>
              </a:rPr>
              <a:t>                           </a:t>
            </a:r>
            <a:r>
              <a:rPr lang="es-PA" b="1" dirty="0" err="1" smtClean="0">
                <a:latin typeface="French Script MT" pitchFamily="66" charset="0"/>
              </a:rPr>
              <a:t>Cristhian</a:t>
            </a:r>
            <a:r>
              <a:rPr lang="es-PA" b="1" dirty="0" smtClean="0">
                <a:latin typeface="French Script MT" pitchFamily="66" charset="0"/>
              </a:rPr>
              <a:t> Hernández.</a:t>
            </a:r>
          </a:p>
          <a:p>
            <a:endParaRPr lang="es-PA" dirty="0">
              <a:latin typeface="French Script MT"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PA" dirty="0" smtClean="0">
                <a:latin typeface="French Script MT" pitchFamily="66" charset="0"/>
              </a:rPr>
              <a:t>                    CPU</a:t>
            </a:r>
            <a:endParaRPr lang="es-PA" dirty="0">
              <a:latin typeface="French Script MT" pitchFamily="66" charset="0"/>
            </a:endParaRPr>
          </a:p>
        </p:txBody>
      </p:sp>
      <p:sp>
        <p:nvSpPr>
          <p:cNvPr id="3" name="2 Marcador de contenido"/>
          <p:cNvSpPr>
            <a:spLocks noGrp="1"/>
          </p:cNvSpPr>
          <p:nvPr>
            <p:ph idx="1"/>
          </p:nvPr>
        </p:nvSpPr>
        <p:spPr/>
        <p:txBody>
          <a:bodyPr>
            <a:normAutofit fontScale="92500"/>
          </a:bodyPr>
          <a:lstStyle/>
          <a:p>
            <a:pPr algn="just">
              <a:buClr>
                <a:schemeClr val="tx2"/>
              </a:buClr>
              <a:buFont typeface="Wingdings 2" pitchFamily="18" charset="2"/>
              <a:buChar char=""/>
            </a:pPr>
            <a:r>
              <a:rPr lang="es-PA" dirty="0" smtClean="0">
                <a:latin typeface="French Script MT" pitchFamily="66" charset="0"/>
              </a:rPr>
              <a:t> </a:t>
            </a:r>
            <a:r>
              <a:rPr lang="es-PA" dirty="0" smtClean="0">
                <a:solidFill>
                  <a:schemeClr val="accent1"/>
                </a:solidFill>
                <a:latin typeface="French Script MT" pitchFamily="66" charset="0"/>
              </a:rPr>
              <a:t>CPU: </a:t>
            </a:r>
            <a:r>
              <a:rPr lang="es-PA" dirty="0" smtClean="0">
                <a:solidFill>
                  <a:schemeClr val="tx2"/>
                </a:solidFill>
                <a:latin typeface="French Script MT" pitchFamily="66" charset="0"/>
              </a:rPr>
              <a:t>La placa base, placa madre, tarjeta madre o </a:t>
            </a:r>
            <a:r>
              <a:rPr lang="es-PA" dirty="0" err="1" smtClean="0">
                <a:solidFill>
                  <a:schemeClr val="tx2"/>
                </a:solidFill>
                <a:latin typeface="French Script MT" pitchFamily="66" charset="0"/>
              </a:rPr>
              <a:t>board</a:t>
            </a:r>
            <a:r>
              <a:rPr lang="es-PA" dirty="0" smtClean="0">
                <a:solidFill>
                  <a:schemeClr val="tx2"/>
                </a:solidFill>
                <a:latin typeface="French Script MT" pitchFamily="66" charset="0"/>
              </a:rPr>
              <a:t> son </a:t>
            </a:r>
            <a:r>
              <a:rPr lang="es-PA" dirty="0" smtClean="0">
                <a:solidFill>
                  <a:schemeClr val="tx2"/>
                </a:solidFill>
                <a:latin typeface="French Script MT" pitchFamily="66" charset="0"/>
              </a:rPr>
              <a:t>es una tarjeta de circuito impreso a la que se conectan las demás partes de la computadora. Tiene instalados una serie de circuitos integrados, entre los que se encuentra el chipset, que sirve como centro de conexión entre el procesador, la memoria RAM, los buses de expansión y otros dispositivos.</a:t>
            </a:r>
            <a:br>
              <a:rPr lang="es-PA" dirty="0" smtClean="0">
                <a:solidFill>
                  <a:schemeClr val="tx2"/>
                </a:solidFill>
                <a:latin typeface="French Script MT" pitchFamily="66" charset="0"/>
              </a:rPr>
            </a:br>
            <a:r>
              <a:rPr lang="es-PA" dirty="0" smtClean="0">
                <a:solidFill>
                  <a:schemeClr val="tx2"/>
                </a:solidFill>
                <a:latin typeface="French Script MT" pitchFamily="66" charset="0"/>
              </a:rPr>
              <a:t>Va instalada dentro de una caja que por lo general está hecha de chapa y tiene un panel para conectar dispositivos externos y muchos conectores internos y zócalos para instalar componentes dentro de la caja.</a:t>
            </a:r>
            <a:endParaRPr lang="es-PA" dirty="0">
              <a:solidFill>
                <a:schemeClr val="tx2"/>
              </a:solidFill>
              <a:latin typeface="French Script MT" pitchFamily="66"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o">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Solsticio">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io">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TotalTime>
  <Words>91</Words>
  <Application>Microsoft Office PowerPoint</Application>
  <PresentationFormat>Presentación en pantalla (4:3)</PresentationFormat>
  <Paragraphs>7</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Solsticio</vt:lpstr>
      <vt:lpstr>          Trabajo de Informática            Partes de la Computadora                                                                            </vt:lpstr>
      <vt:lpstr>                    CPU</vt:lpstr>
    </vt:vector>
  </TitlesOfParts>
  <Company>UCA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Trabajo de Informática            Partes de la Computadora</dc:title>
  <dc:creator>kelvis gonzalez</dc:creator>
  <cp:lastModifiedBy>kelvis gonzalez</cp:lastModifiedBy>
  <cp:revision>3</cp:revision>
  <dcterms:created xsi:type="dcterms:W3CDTF">2013-04-17T13:59:31Z</dcterms:created>
  <dcterms:modified xsi:type="dcterms:W3CDTF">2013-04-17T14:22:51Z</dcterms:modified>
</cp:coreProperties>
</file>