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81F6AF5-197A-4FCF-804E-CFD922F85E19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0FAC20-55C9-4D58-B5C7-D9EF76BD5BB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AF5-197A-4FCF-804E-CFD922F85E19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AC20-55C9-4D58-B5C7-D9EF76BD5BB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AF5-197A-4FCF-804E-CFD922F85E19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AC20-55C9-4D58-B5C7-D9EF76BD5BB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81F6AF5-197A-4FCF-804E-CFD922F85E19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0FAC20-55C9-4D58-B5C7-D9EF76BD5BB3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81F6AF5-197A-4FCF-804E-CFD922F85E19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0FAC20-55C9-4D58-B5C7-D9EF76BD5BB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AF5-197A-4FCF-804E-CFD922F85E19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AC20-55C9-4D58-B5C7-D9EF76BD5BB3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AF5-197A-4FCF-804E-CFD922F85E19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AC20-55C9-4D58-B5C7-D9EF76BD5BB3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1F6AF5-197A-4FCF-804E-CFD922F85E19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0FAC20-55C9-4D58-B5C7-D9EF76BD5BB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AF5-197A-4FCF-804E-CFD922F85E19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AC20-55C9-4D58-B5C7-D9EF76BD5BB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81F6AF5-197A-4FCF-804E-CFD922F85E19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0FAC20-55C9-4D58-B5C7-D9EF76BD5BB3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1F6AF5-197A-4FCF-804E-CFD922F85E19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0FAC20-55C9-4D58-B5C7-D9EF76BD5BB3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81F6AF5-197A-4FCF-804E-CFD922F85E19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0FAC20-55C9-4D58-B5C7-D9EF76BD5BB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finicion.de/estadistica/" TargetMode="External"/><Relationship Id="rId2" Type="http://schemas.openxmlformats.org/officeDocument/2006/relationships/hyperlink" Target="http://www.emagister.com/curso-estadistica-aplicada-educacion-investigacion-pedagogica/estadistica-investigacion-pedagogi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humyar.unr.edu.ar/escuelas/3/materiales%20de%20catedras/trabajo%20de%20campo/adscripcion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6000" dirty="0" smtClean="0"/>
              <a:t>Investigación Pedagógica y Estadística.</a:t>
            </a:r>
            <a:endParaRPr lang="es-MX" sz="6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sz="2400" dirty="0" smtClean="0"/>
              <a:t>Paulina.</a:t>
            </a:r>
          </a:p>
          <a:p>
            <a:r>
              <a:rPr lang="es-MX" sz="2400" dirty="0" smtClean="0"/>
              <a:t>Alejandro.</a:t>
            </a:r>
          </a:p>
          <a:p>
            <a:r>
              <a:rPr lang="es-MX" sz="2400" dirty="0" err="1" smtClean="0"/>
              <a:t>Yessenia</a:t>
            </a:r>
            <a:r>
              <a:rPr lang="es-MX" sz="2400" dirty="0" smtClean="0"/>
              <a:t>.</a:t>
            </a:r>
          </a:p>
          <a:p>
            <a:r>
              <a:rPr lang="es-MX" sz="2400" dirty="0" smtClean="0"/>
              <a:t>Jesús.</a:t>
            </a:r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19458" name="Picture 2" descr="http://www.topforo.com/crear-foro/gratis/doms/6503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0"/>
            <a:ext cx="2381250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9600" b="1" dirty="0" smtClean="0">
                <a:latin typeface="AR DARLING" pitchFamily="2" charset="0"/>
              </a:rPr>
              <a:t>Estadística.</a:t>
            </a:r>
            <a:endParaRPr lang="es-MX" sz="9600" b="1" dirty="0">
              <a:latin typeface="AR DARLING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4800" b="1" dirty="0" smtClean="0">
                <a:latin typeface="AR DARLING" pitchFamily="2" charset="0"/>
              </a:rPr>
              <a:t>Es la recopilación</a:t>
            </a:r>
            <a:r>
              <a:rPr lang="es-MX" sz="4800" dirty="0" smtClean="0">
                <a:latin typeface="AR DARLING" pitchFamily="2" charset="0"/>
              </a:rPr>
              <a:t> y la </a:t>
            </a:r>
            <a:r>
              <a:rPr lang="es-MX" sz="4800" b="1" dirty="0" smtClean="0">
                <a:latin typeface="AR DARLING" pitchFamily="2" charset="0"/>
              </a:rPr>
              <a:t>interpretación de los datos</a:t>
            </a:r>
            <a:r>
              <a:rPr lang="es-MX" sz="4800" dirty="0" smtClean="0">
                <a:latin typeface="AR DARLING" pitchFamily="2" charset="0"/>
              </a:rPr>
              <a:t> obtenidos en un </a:t>
            </a:r>
            <a:r>
              <a:rPr lang="es-MX" sz="4800" dirty="0" smtClean="0">
                <a:latin typeface="AR DARLING" pitchFamily="2" charset="0"/>
              </a:rPr>
              <a:t>estudio.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pic>
        <p:nvPicPr>
          <p:cNvPr id="6146" name="Picture 2" descr="http://3.bp.blogspot.com/_YegzI5AbWUI/TIUKmUL2-BI/AAAAAAAAAUc/JqEF9QLidRg/s320/pantallazoEstadist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077072"/>
            <a:ext cx="304800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6600" b="1" dirty="0" smtClean="0">
                <a:latin typeface="AR CARTER" pitchFamily="2" charset="0"/>
              </a:rPr>
              <a:t>Investigación Pedagógica.</a:t>
            </a:r>
            <a:endParaRPr lang="es-MX" sz="6600" b="1" dirty="0">
              <a:latin typeface="AR CARTER" pitchFamily="2" charset="0"/>
            </a:endParaRPr>
          </a:p>
        </p:txBody>
      </p:sp>
      <p:pic>
        <p:nvPicPr>
          <p:cNvPr id="3074" name="Picture 2" descr="http://3.bp.blogspot.com/-TDnmMz3lIRA/UUuUeSA9FCI/AAAAAAAADRU/GM_a8IMSFSY/s1600/pedagogiagi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068960"/>
            <a:ext cx="4336022" cy="3205734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3600" dirty="0" smtClean="0">
                <a:latin typeface="AR CARTER" pitchFamily="2" charset="0"/>
              </a:rPr>
              <a:t> </a:t>
            </a:r>
            <a:r>
              <a:rPr lang="es-MX" sz="3600" b="1" dirty="0" smtClean="0">
                <a:latin typeface="AR CARTER" pitchFamily="2" charset="0"/>
              </a:rPr>
              <a:t>La </a:t>
            </a:r>
            <a:r>
              <a:rPr lang="es-MX" sz="3600" b="1" dirty="0" smtClean="0">
                <a:latin typeface="AR CARTER" pitchFamily="2" charset="0"/>
              </a:rPr>
              <a:t>investigación se ha constituido en una actividad precisa y </a:t>
            </a:r>
            <a:r>
              <a:rPr lang="es-MX" sz="3600" b="1" dirty="0" smtClean="0">
                <a:latin typeface="AR CARTER" pitchFamily="2" charset="0"/>
              </a:rPr>
              <a:t>elemental como en todas las ciencias. </a:t>
            </a:r>
            <a:r>
              <a:rPr lang="es-MX" sz="3600" b="1" dirty="0" smtClean="0">
                <a:latin typeface="AR CARTER" pitchFamily="2" charset="0"/>
              </a:rPr>
              <a:t>Por este motivo, </a:t>
            </a:r>
            <a:r>
              <a:rPr lang="es-MX" sz="3600" b="1" dirty="0" smtClean="0">
                <a:latin typeface="AR CARTER" pitchFamily="2" charset="0"/>
              </a:rPr>
              <a:t>la investigación pedagógica es aquella disciplina </a:t>
            </a:r>
            <a:r>
              <a:rPr lang="es-MX" sz="3600" b="1" dirty="0" smtClean="0">
                <a:latin typeface="AR CARTER" pitchFamily="2" charset="0"/>
              </a:rPr>
              <a:t>que </a:t>
            </a:r>
            <a:r>
              <a:rPr lang="es-MX" sz="3600" b="1" dirty="0" smtClean="0">
                <a:latin typeface="AR CARTER" pitchFamily="2" charset="0"/>
              </a:rPr>
              <a:t>trata </a:t>
            </a:r>
            <a:r>
              <a:rPr lang="es-MX" sz="3600" b="1" dirty="0" smtClean="0">
                <a:latin typeface="AR CARTER" pitchFamily="2" charset="0"/>
              </a:rPr>
              <a:t>las cuestiones y problemas relativos a la naturaleza, epistemología, metodología, fines y objetivos en el marco de la búsqueda progresiva de conocimiento en el ámbito educativo</a:t>
            </a:r>
            <a:r>
              <a:rPr lang="es-MX" sz="3600" b="1" dirty="0" smtClean="0">
                <a:latin typeface="AR CARTER" pitchFamily="2" charset="0"/>
              </a:rPr>
              <a:t>.</a:t>
            </a:r>
            <a:endParaRPr lang="es-MX" sz="3600" b="1" dirty="0">
              <a:latin typeface="AR CARTER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>
            <a:noAutofit/>
          </a:bodyPr>
          <a:lstStyle/>
          <a:p>
            <a:r>
              <a:rPr lang="es-MX" sz="5400" b="1" dirty="0" smtClean="0">
                <a:latin typeface="AR CENA" pitchFamily="2" charset="0"/>
              </a:rPr>
              <a:t>La </a:t>
            </a:r>
            <a:r>
              <a:rPr lang="es-MX" sz="5400" b="1" dirty="0" smtClean="0">
                <a:latin typeface="AR CENA" pitchFamily="2" charset="0"/>
              </a:rPr>
              <a:t>Estadística en los estudios pedagógicos</a:t>
            </a:r>
            <a:endParaRPr lang="es-MX" sz="5400" b="1" dirty="0">
              <a:latin typeface="AR CENA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4400" dirty="0" smtClean="0">
                <a:latin typeface="AR CENA" pitchFamily="2" charset="0"/>
              </a:rPr>
              <a:t>Sirve para saber </a:t>
            </a:r>
            <a:r>
              <a:rPr lang="es-MX" sz="4400" dirty="0" smtClean="0">
                <a:latin typeface="AR CENA" pitchFamily="2" charset="0"/>
              </a:rPr>
              <a:t>interpretar algunas publicaciones científicas hasta poder llegar a diseñar y desarrollar propuestas de trabajo en el campo educativo. </a:t>
            </a:r>
            <a:endParaRPr lang="es-MX" sz="4400" dirty="0">
              <a:latin typeface="AR CENA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000" b="1" dirty="0" smtClean="0">
                <a:latin typeface="AR JULIAN" pitchFamily="2" charset="0"/>
              </a:rPr>
              <a:t>Relación entre estadística y pedagogía.</a:t>
            </a:r>
            <a:endParaRPr lang="es-MX" sz="4000" b="1" dirty="0">
              <a:latin typeface="AR JULIAN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3600" dirty="0" smtClean="0">
                <a:latin typeface="AR JULIAN" pitchFamily="2" charset="0"/>
              </a:rPr>
              <a:t>La </a:t>
            </a:r>
            <a:r>
              <a:rPr lang="es-MX" sz="3600" dirty="0" smtClean="0">
                <a:latin typeface="AR JULIAN" pitchFamily="2" charset="0"/>
              </a:rPr>
              <a:t>estadística sirve de mucho apoyo y ayuda para abordar  el estudio de diferentes problemas que contribuyen a la mejora de la educación y sociedad.</a:t>
            </a:r>
            <a:endParaRPr lang="es-MX" sz="3600" dirty="0">
              <a:latin typeface="AR JULIAN" pitchFamily="2" charset="0"/>
            </a:endParaRPr>
          </a:p>
        </p:txBody>
      </p:sp>
      <p:pic>
        <p:nvPicPr>
          <p:cNvPr id="2050" name="Picture 2" descr="http://www.klanklon.com/images/10415_comic_Colegio/081023_Igualdad_ecuacion/081023_ley_igualdad_chiste_matematicas_clas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437112"/>
            <a:ext cx="3007221" cy="22587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b="1" dirty="0" smtClean="0">
                <a:latin typeface="AR HERMANN" pitchFamily="2" charset="0"/>
              </a:rPr>
              <a:t>Cómo se aplica la estadística en la pedagogía?</a:t>
            </a:r>
            <a:endParaRPr lang="es-MX" sz="3600" b="1" dirty="0">
              <a:latin typeface="AR HERMANN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3600" dirty="0" smtClean="0">
                <a:latin typeface="AR HERMANN" pitchFamily="2" charset="0"/>
              </a:rPr>
              <a:t>Sirve para comparar sistemas.</a:t>
            </a:r>
          </a:p>
          <a:p>
            <a:r>
              <a:rPr lang="es-MX" sz="3600" dirty="0" smtClean="0">
                <a:latin typeface="AR HERMANN" pitchFamily="2" charset="0"/>
              </a:rPr>
              <a:t>Evaluar pruebas.</a:t>
            </a:r>
          </a:p>
          <a:p>
            <a:r>
              <a:rPr lang="es-MX" sz="3600" dirty="0" smtClean="0">
                <a:latin typeface="AR HERMANN" pitchFamily="2" charset="0"/>
              </a:rPr>
              <a:t>Sirve para sacar calificaciones.</a:t>
            </a:r>
          </a:p>
          <a:p>
            <a:r>
              <a:rPr lang="es-MX" sz="3600" dirty="0" smtClean="0">
                <a:latin typeface="AR HERMANN" pitchFamily="2" charset="0"/>
              </a:rPr>
              <a:t>Promedios.</a:t>
            </a:r>
          </a:p>
          <a:p>
            <a:endParaRPr lang="es-MX" sz="3600" dirty="0" smtClean="0">
              <a:latin typeface="AR HERMANN" pitchFamily="2" charset="0"/>
            </a:endParaRPr>
          </a:p>
          <a:p>
            <a:endParaRPr lang="es-MX" dirty="0"/>
          </a:p>
        </p:txBody>
      </p:sp>
      <p:pic>
        <p:nvPicPr>
          <p:cNvPr id="1026" name="Picture 2" descr="http://www.eurosur.org/FLACSO/mujeres/costarica/3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573016"/>
            <a:ext cx="2659013" cy="30526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8000" b="1" dirty="0" smtClean="0">
                <a:latin typeface="Broadway" pitchFamily="82" charset="0"/>
              </a:rPr>
              <a:t>Fuente.</a:t>
            </a:r>
            <a:endParaRPr lang="es-MX" sz="8000" b="1" dirty="0">
              <a:latin typeface="Broadway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b="1" dirty="0" smtClean="0">
                <a:latin typeface="Broadway" pitchFamily="82" charset="0"/>
                <a:hlinkClick r:id="rId2"/>
              </a:rPr>
              <a:t>http://</a:t>
            </a:r>
            <a:r>
              <a:rPr lang="es-MX" b="1" dirty="0" smtClean="0">
                <a:latin typeface="Broadway" pitchFamily="82" charset="0"/>
                <a:hlinkClick r:id="rId2"/>
              </a:rPr>
              <a:t>www.emagister.com/curso-estadistica-aplicada-educacion-investigacion-pedagogica/estadistica-investigacion-pedagogica</a:t>
            </a:r>
            <a:endParaRPr lang="es-MX" b="1" dirty="0" smtClean="0">
              <a:latin typeface="Broadway" pitchFamily="82" charset="0"/>
            </a:endParaRPr>
          </a:p>
          <a:p>
            <a:r>
              <a:rPr lang="es-MX" b="1" dirty="0" smtClean="0">
                <a:latin typeface="Broadway" pitchFamily="82" charset="0"/>
                <a:hlinkClick r:id="rId3"/>
              </a:rPr>
              <a:t>http://definicion.de/estadistica</a:t>
            </a:r>
            <a:r>
              <a:rPr lang="es-MX" b="1" dirty="0" smtClean="0">
                <a:latin typeface="Broadway" pitchFamily="82" charset="0"/>
                <a:hlinkClick r:id="rId3"/>
              </a:rPr>
              <a:t>/</a:t>
            </a:r>
            <a:endParaRPr lang="es-MX" b="1" dirty="0" smtClean="0">
              <a:latin typeface="Broadway" pitchFamily="82" charset="0"/>
            </a:endParaRPr>
          </a:p>
          <a:p>
            <a:r>
              <a:rPr lang="es-MX" b="1" dirty="0" smtClean="0">
                <a:latin typeface="Broadway" pitchFamily="82" charset="0"/>
                <a:hlinkClick r:id="rId4"/>
              </a:rPr>
              <a:t>http://www.fhumyar.unr.edu.ar/escuelas/3/materiales%20de%20catedras/trabajo%20de%20campo/adscripcion.htm</a:t>
            </a:r>
            <a:endParaRPr lang="es-MX" b="1" dirty="0" smtClean="0">
              <a:latin typeface="Broadway" pitchFamily="82" charset="0"/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</TotalTime>
  <Words>101</Words>
  <Application>Microsoft Office PowerPoint</Application>
  <PresentationFormat>Presentación en pantalla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Mirador</vt:lpstr>
      <vt:lpstr>Investigación Pedagógica y Estadística.</vt:lpstr>
      <vt:lpstr>Estadística.</vt:lpstr>
      <vt:lpstr>Investigación Pedagógica.</vt:lpstr>
      <vt:lpstr>La Estadística en los estudios pedagógicos</vt:lpstr>
      <vt:lpstr>Relación entre estadística y pedagogía.</vt:lpstr>
      <vt:lpstr>Cómo se aplica la estadística en la pedagogía?</vt:lpstr>
      <vt:lpstr>Fuente.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Investigación Pedagógica y Estadística.</dc:title>
  <dc:creator>Paulina</dc:creator>
  <cp:lastModifiedBy>Paulina</cp:lastModifiedBy>
  <cp:revision>4</cp:revision>
  <dcterms:created xsi:type="dcterms:W3CDTF">2013-06-10T03:54:54Z</dcterms:created>
  <dcterms:modified xsi:type="dcterms:W3CDTF">2013-06-10T04:28:15Z</dcterms:modified>
</cp:coreProperties>
</file>