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3F4A0E1-5081-4309-ADA9-827625D8B819}" type="datetimeFigureOut">
              <a:rPr lang="es-MX" smtClean="0"/>
              <a:t>16/06/2013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A14CAE0-62B0-419E-841A-29643D4AFAD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A0E1-5081-4309-ADA9-827625D8B819}" type="datetimeFigureOut">
              <a:rPr lang="es-MX" smtClean="0"/>
              <a:t>16/06/2013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AE0-62B0-419E-841A-29643D4AFAD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A0E1-5081-4309-ADA9-827625D8B819}" type="datetimeFigureOut">
              <a:rPr lang="es-MX" smtClean="0"/>
              <a:t>16/06/2013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AE0-62B0-419E-841A-29643D4AFAD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3F4A0E1-5081-4309-ADA9-827625D8B819}" type="datetimeFigureOut">
              <a:rPr lang="es-MX" smtClean="0"/>
              <a:t>16/06/2013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AE0-62B0-419E-841A-29643D4AFAD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3F4A0E1-5081-4309-ADA9-827625D8B819}" type="datetimeFigureOut">
              <a:rPr lang="es-MX" smtClean="0"/>
              <a:t>16/06/2013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A14CAE0-62B0-419E-841A-29643D4AFADF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F4A0E1-5081-4309-ADA9-827625D8B819}" type="datetimeFigureOut">
              <a:rPr lang="es-MX" smtClean="0"/>
              <a:t>16/06/2013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A14CAE0-62B0-419E-841A-29643D4AFAD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3F4A0E1-5081-4309-ADA9-827625D8B819}" type="datetimeFigureOut">
              <a:rPr lang="es-MX" smtClean="0"/>
              <a:t>16/06/2013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A14CAE0-62B0-419E-841A-29643D4AFADF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A0E1-5081-4309-ADA9-827625D8B819}" type="datetimeFigureOut">
              <a:rPr lang="es-MX" smtClean="0"/>
              <a:t>16/06/2013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AE0-62B0-419E-841A-29643D4AFAD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F4A0E1-5081-4309-ADA9-827625D8B819}" type="datetimeFigureOut">
              <a:rPr lang="es-MX" smtClean="0"/>
              <a:t>16/06/2013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A14CAE0-62B0-419E-841A-29643D4AFAD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3F4A0E1-5081-4309-ADA9-827625D8B819}" type="datetimeFigureOut">
              <a:rPr lang="es-MX" smtClean="0"/>
              <a:t>16/06/2013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A14CAE0-62B0-419E-841A-29643D4AFADF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3F4A0E1-5081-4309-ADA9-827625D8B819}" type="datetimeFigureOut">
              <a:rPr lang="es-MX" smtClean="0"/>
              <a:t>16/06/2013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A14CAE0-62B0-419E-841A-29643D4AFADF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3F4A0E1-5081-4309-ADA9-827625D8B819}" type="datetimeFigureOut">
              <a:rPr lang="es-MX" smtClean="0"/>
              <a:t>16/06/2013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A14CAE0-62B0-419E-841A-29643D4AFADF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mx/url?sa=i&amp;rct=j&amp;q=&amp;esrc=s&amp;frm=1&amp;source=images&amp;cd=&amp;cad=rja&amp;docid=rMoxTXMvRCqrgM&amp;tbnid=2bLpeF55mRz2rM:&amp;ved=0CAUQjRw&amp;url=http%3A%2F%2Fprezi-desktop.softonic.com%2F&amp;ei=Eha9UYGSL4uc8wTiuoCABg&amp;bvm=bv.47883778,d.eWU&amp;psig=AFQjCNHA8BaM-F2tW14vUrgorpAOrR6Chw&amp;ust=1371432575186509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sergioarboleda.edu.co/sistemas/tecnologia.htm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.mx/url?sa=i&amp;rct=j&amp;q=&amp;esrc=s&amp;frm=1&amp;source=images&amp;cd=&amp;cad=rja&amp;docid=H9isgdzodIkaOM&amp;tbnid=J-i8ah4IwLhEMM:&amp;ved=0CAUQjRw&amp;url=http%3A%2F%2Fsolorobotica.blogspot.com%2F2011%2F08%2Fherramientas-web-prezi.html&amp;ei=EBW9UaXHB4_U9ASc6IGABA&amp;bvm=bv.47883778,d.eWU&amp;psig=AFQjCNHA8BaM-F2tW14vUrgorpAOrR6Chw&amp;ust=1371432575186509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.mx/url?sa=i&amp;rct=j&amp;q=&amp;esrc=s&amp;frm=1&amp;source=images&amp;cd=&amp;cad=rja&amp;docid=KMVwV_-qKvSMzM&amp;tbnid=ft7kjK-ecYtFRM:&amp;ved=0CAUQjRw&amp;url=http%3A%2F%2Fteach-me-tech.blogspot.com%2F2011%2F02%2Ftech-me-prezi-part-3-bubble-menu.html&amp;ei=XRa9Ue2cJpCm9gT3_oCYDQ&amp;bvm=bv.47883778,d.eWU&amp;psig=AFQjCNHA8BaM-F2tW14vUrgorpAOrR6Chw&amp;ust=1371432575186509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youthpastorgear.wordpress.com/2011/12/12/next-big-thing-a-review-of-prezi-presentation-software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mx/url?sa=i&amp;rct=j&amp;q=&amp;esrc=s&amp;frm=1&amp;source=images&amp;cd=&amp;cad=rja&amp;docid=-WMQqhgrTNq8OM&amp;tbnid=YglAR2nWVDUerM:&amp;ved=0CAUQjRw&amp;url=http%3A%2F%2Fwww.baquia.com%2Fblogs%2Facademy%2Fposts%2F2013-02-12-aprende-a-usar-prezi-la-herramienta-de-presentaciones-interactivas-que-te-dejara-boquiabierto&amp;ei=zhm9UcDYMIao9gTjg4DoCg&amp;bvm=bv.47883778,d.eWU&amp;psig=AFQjCNHA8BaM-F2tW14vUrgorpAOrR6Chw&amp;ust=1371432575186509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m.mx/url?sa=i&amp;rct=j&amp;q=&amp;esrc=s&amp;frm=1&amp;source=images&amp;cd=&amp;cad=rja&amp;docid=kAEFuEJgWm-MtM&amp;tbnid=Cc5il4TYmuh0aM:&amp;ved=0CAUQjRw&amp;url=http%3A%2F%2Fwww.clasesdeperiodismo.com%2F2011%2F07%2F18%2Fprezi-permite-insertar-diagramas-para-organigramas-y-lineas-de-tiempo%2F&amp;ei=NBq9UZ_KFZT49gSbt4G4AQ&amp;bvm=bv.47883778,d.eWU&amp;psig=AFQjCNHA8BaM-F2tW14vUrgorpAOrR6Chw&amp;ust=1371432575186509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Prezi" TargetMode="External"/><Relationship Id="rId2" Type="http://schemas.openxmlformats.org/officeDocument/2006/relationships/hyperlink" Target="http://prezi.com/create-better-presentations-5/?gclid=CODsmYK_57cCFYVQ7AodzTgASQ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.mx/url?sa=i&amp;rct=j&amp;q=&amp;esrc=s&amp;frm=1&amp;source=images&amp;cd=&amp;cad=rja&amp;docid=DYd4eoGN0W4kHM&amp;tbnid=Mo7kpmVoWX_rPM:&amp;ved=0CAUQjRw&amp;url=http%3A%2F%2Fes.123rf.com%2Fphoto_9353062_dibujo-animado-de-ordenador-de-sobremesa-sonriente--ilustracion-vectorial.html&amp;ei=lhu9UdudMJHE9gSKn4GICQ&amp;bvm=bv.47883778,d.eWU&amp;psig=AFQjCNG9wDwEZpyrT-L5CrdqoLY-lpj41g&amp;ust=1371434157093106" TargetMode="External"/><Relationship Id="rId4" Type="http://schemas.openxmlformats.org/officeDocument/2006/relationships/hyperlink" Target="http://www.youtube.com/watch?v=5x0FyCZ5VrE&amp;noredirect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286124"/>
          </a:xfrm>
        </p:spPr>
        <p:txBody>
          <a:bodyPr>
            <a:noAutofit/>
          </a:bodyPr>
          <a:lstStyle/>
          <a:p>
            <a:pPr algn="ctr"/>
            <a:r>
              <a:rPr lang="es-MX" sz="15000" dirty="0" smtClean="0">
                <a:latin typeface="Jokerman" pitchFamily="82" charset="0"/>
              </a:rPr>
              <a:t/>
            </a:r>
            <a:br>
              <a:rPr lang="es-MX" sz="15000" dirty="0" smtClean="0">
                <a:latin typeface="Jokerman" pitchFamily="82" charset="0"/>
              </a:rPr>
            </a:br>
            <a:r>
              <a:rPr lang="es-MX" sz="15000" dirty="0" smtClean="0">
                <a:latin typeface="Jokerman" pitchFamily="82" charset="0"/>
              </a:rPr>
              <a:t/>
            </a:r>
            <a:br>
              <a:rPr lang="es-MX" sz="15000" dirty="0" smtClean="0">
                <a:latin typeface="Jokerman" pitchFamily="82" charset="0"/>
              </a:rPr>
            </a:br>
            <a:r>
              <a:rPr lang="es-MX" sz="15000" dirty="0" smtClean="0">
                <a:latin typeface="Jokerman" pitchFamily="82" charset="0"/>
              </a:rPr>
              <a:t>PREZI</a:t>
            </a:r>
            <a:endParaRPr lang="es-MX" sz="15000" dirty="0">
              <a:latin typeface="Jokerm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786190"/>
            <a:ext cx="9144000" cy="3071810"/>
          </a:xfrm>
        </p:spPr>
        <p:txBody>
          <a:bodyPr>
            <a:normAutofit/>
          </a:bodyPr>
          <a:lstStyle/>
          <a:p>
            <a:pPr algn="ctr"/>
            <a:r>
              <a:rPr lang="es-MX" sz="6600" b="1" dirty="0" smtClean="0">
                <a:solidFill>
                  <a:srgbClr val="00B0F0"/>
                </a:solidFill>
              </a:rPr>
              <a:t>Cindy Lizbeth Sánchez Valladares</a:t>
            </a:r>
            <a:endParaRPr lang="es-MX" sz="6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racia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" y="0"/>
            <a:ext cx="9121462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rmAutofit fontScale="90000"/>
          </a:bodyPr>
          <a:lstStyle/>
          <a:p>
            <a:pPr algn="just"/>
            <a:r>
              <a:rPr lang="es-MX" dirty="0" smtClean="0"/>
              <a:t>Es una aplicación multimedia que nos permite realizar presentaciones.</a:t>
            </a:r>
            <a:endParaRPr lang="es-MX" dirty="0"/>
          </a:p>
        </p:txBody>
      </p:sp>
      <p:pic>
        <p:nvPicPr>
          <p:cNvPr id="18436" name="Picture 4" descr="http://imagenes.es.sftcdn.net/es/scrn/315000/315567/prezi-desktop-1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8143932" cy="42433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Nos sirve para realizar un trabajo dinámico y original.</a:t>
            </a:r>
            <a:endParaRPr lang="es-MX" dirty="0"/>
          </a:p>
        </p:txBody>
      </p:sp>
      <p:pic>
        <p:nvPicPr>
          <p:cNvPr id="17410" name="Picture 2" descr="http://www.usergioarboleda.edu.co/sistemas/imagenes/prezi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8001056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Podemos realizar trabajos de manera elegante.</a:t>
            </a:r>
            <a:endParaRPr lang="es-MX" dirty="0"/>
          </a:p>
        </p:txBody>
      </p:sp>
      <p:pic>
        <p:nvPicPr>
          <p:cNvPr id="3" name="Picture 2" descr="http://3.bp.blogspot.com/-2RJY7cc1MBw/TlWfXW4RtdI/AAAAAAAAAOA/s3wCSIwMhRI/s1600/prezi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14554"/>
            <a:ext cx="8072494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Puedes trabajar en línea.</a:t>
            </a:r>
            <a:endParaRPr lang="es-MX" dirty="0"/>
          </a:p>
        </p:txBody>
      </p:sp>
      <p:pic>
        <p:nvPicPr>
          <p:cNvPr id="15362" name="Picture 2" descr="http://2.bp.blogspot.com/-c-qQK0GKfZg/TV0xvuBk-_I/AAAAAAAAAIg/uD514K8WdSs/s1600/prezi-paths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8001056" cy="45101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dirty="0" smtClean="0"/>
              <a:t>Zoom para diferentes partes de la diapositiva. </a:t>
            </a:r>
            <a:endParaRPr lang="es-MX" dirty="0"/>
          </a:p>
        </p:txBody>
      </p:sp>
      <p:pic>
        <p:nvPicPr>
          <p:cNvPr id="33794" name="Picture 2" descr="http://youthpastorgear.files.wordpress.com/2011/12/prezi-path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57430"/>
            <a:ext cx="8072494" cy="39481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04184"/>
          </a:xfrm>
        </p:spPr>
        <p:txBody>
          <a:bodyPr>
            <a:normAutofit fontScale="90000"/>
          </a:bodyPr>
          <a:lstStyle/>
          <a:p>
            <a:pPr algn="just"/>
            <a:r>
              <a:rPr lang="es-MX" dirty="0" smtClean="0"/>
              <a:t>Se pueden agregar videos de youtobe, animaciones y transiciones.</a:t>
            </a:r>
            <a:endParaRPr lang="es-MX" dirty="0"/>
          </a:p>
        </p:txBody>
      </p:sp>
      <p:pic>
        <p:nvPicPr>
          <p:cNvPr id="32770" name="Picture 2" descr="http://www.baquia.com/system/rich_text_images/000/003/530/original/prezi%201.jpg?1360684001%201.jpg?1360684001%201.jpg?1360684001%201.jpg?1360684001%201.jpg?1360684001%201.jpg?1360684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8358246" cy="39147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MX" dirty="0" smtClean="0"/>
              <a:t>Ajuste al tiempo y conexiones a diferentes presentaciones.</a:t>
            </a:r>
            <a:endParaRPr lang="es-MX" dirty="0"/>
          </a:p>
        </p:txBody>
      </p:sp>
      <p:pic>
        <p:nvPicPr>
          <p:cNvPr id="34818" name="Picture 2" descr="http://www.clasesdeperiodismo.com/wp-content/uploads/2011/07/DIBUJO-PREZI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8286808" cy="43624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just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BIBLIOGRAFÌA</a:t>
            </a:r>
            <a:br>
              <a:rPr lang="es-MX" dirty="0" smtClean="0"/>
            </a:br>
            <a:r>
              <a:rPr lang="es-MX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http://prezi.com/create-better-presentations-5/?</a:t>
            </a:r>
            <a:r>
              <a:rPr lang="es-MX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gclid=CODsmYK_57cCFYVQ7AodzTgASQ</a:t>
            </a:r>
            <a:r>
              <a:rPr lang="es-MX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s-MX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s-MX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http://</a:t>
            </a:r>
            <a:r>
              <a:rPr lang="es-MX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es.wikipedia.org/wiki/Prezi</a:t>
            </a:r>
            <a:r>
              <a:rPr lang="es-MX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s-MX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s-MX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http://</a:t>
            </a:r>
            <a:r>
              <a:rPr lang="es-MX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www.youtube.com/watch?v=5x0FyCZ5VrE&amp;noredirect=1</a:t>
            </a: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> </a:t>
            </a:r>
            <a:r>
              <a:rPr lang="es-MX" sz="2700" dirty="0" smtClean="0"/>
              <a:t/>
            </a:r>
            <a:br>
              <a:rPr lang="es-MX" sz="2700" dirty="0" smtClean="0"/>
            </a:br>
            <a:r>
              <a:rPr lang="es-MX" sz="2700" dirty="0" smtClean="0"/>
              <a:t/>
            </a:r>
            <a:br>
              <a:rPr lang="es-MX" sz="2700" dirty="0" smtClean="0"/>
            </a:br>
            <a:r>
              <a:rPr lang="es-MX" sz="2700" dirty="0" smtClean="0"/>
              <a:t/>
            </a:r>
            <a:br>
              <a:rPr lang="es-MX" sz="2700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3" name="Picture 2" descr="http://us.123rf.com/400wm/400/400/clairev/clairev1104/clairev110400011/9353062-dibujo-animado-de-ordenador-de-sobremesa-sonriente--ilustracion-vectoria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357166"/>
            <a:ext cx="1428760" cy="1404065"/>
          </a:xfrm>
          <a:prstGeom prst="rect">
            <a:avLst/>
          </a:prstGeom>
          <a:noFill/>
        </p:spPr>
      </p:pic>
      <p:pic>
        <p:nvPicPr>
          <p:cNvPr id="4" name="Picture 2" descr="http://us.123rf.com/400wm/400/400/clairev/clairev1104/clairev110400011/9353062-dibujo-animado-de-ordenador-de-sobremesa-sonriente--ilustracion-vectoria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1876"/>
            <a:ext cx="1428760" cy="140406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62</TotalTime>
  <Words>64</Words>
  <Application>Microsoft Office PowerPoint</Application>
  <PresentationFormat>Presentación en pantalla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Brío</vt:lpstr>
      <vt:lpstr>  PREZI</vt:lpstr>
      <vt:lpstr>Es una aplicación multimedia que nos permite realizar presentaciones.</vt:lpstr>
      <vt:lpstr>Nos sirve para realizar un trabajo dinámico y original.</vt:lpstr>
      <vt:lpstr>Podemos realizar trabajos de manera elegante.</vt:lpstr>
      <vt:lpstr>Puedes trabajar en línea.</vt:lpstr>
      <vt:lpstr>Zoom para diferentes partes de la diapositiva. </vt:lpstr>
      <vt:lpstr>Se pueden agregar videos de youtobe, animaciones y transiciones.</vt:lpstr>
      <vt:lpstr>Ajuste al tiempo y conexiones a diferentes presentaciones.</vt:lpstr>
      <vt:lpstr>       BIBLIOGRAFÌA   http://prezi.com/create-better-presentations-5/?gclid=CODsmYK_57cCFYVQ7AodzTgASQ   http://es.wikipedia.org/wiki/Prezi   http://www.youtube.com/watch?v=5x0FyCZ5VrE&amp;noredirect=1          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PREZI</dc:title>
  <dc:creator>abril sanchez galves</dc:creator>
  <cp:lastModifiedBy>abril sanchez galves</cp:lastModifiedBy>
  <cp:revision>7</cp:revision>
  <dcterms:created xsi:type="dcterms:W3CDTF">2013-06-16T06:15:58Z</dcterms:created>
  <dcterms:modified xsi:type="dcterms:W3CDTF">2013-06-16T07:18:05Z</dcterms:modified>
</cp:coreProperties>
</file>