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9D06-4ED2-46CA-95D9-1086D7E24E0A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6D1F-ECB8-4A8F-8E3B-4B105EFFFB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9D06-4ED2-46CA-95D9-1086D7E24E0A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6D1F-ECB8-4A8F-8E3B-4B105EFFFB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9D06-4ED2-46CA-95D9-1086D7E24E0A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6D1F-ECB8-4A8F-8E3B-4B105EFFFB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9D06-4ED2-46CA-95D9-1086D7E24E0A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6D1F-ECB8-4A8F-8E3B-4B105EFFFB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9D06-4ED2-46CA-95D9-1086D7E24E0A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6D1F-ECB8-4A8F-8E3B-4B105EFFFB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9D06-4ED2-46CA-95D9-1086D7E24E0A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6D1F-ECB8-4A8F-8E3B-4B105EFFFB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9D06-4ED2-46CA-95D9-1086D7E24E0A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6D1F-ECB8-4A8F-8E3B-4B105EFFFB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9D06-4ED2-46CA-95D9-1086D7E24E0A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6D1F-ECB8-4A8F-8E3B-4B105EFFFB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9D06-4ED2-46CA-95D9-1086D7E24E0A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6D1F-ECB8-4A8F-8E3B-4B105EFFFB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9D06-4ED2-46CA-95D9-1086D7E24E0A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6D1F-ECB8-4A8F-8E3B-4B105EFFFB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99D06-4ED2-46CA-95D9-1086D7E24E0A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26D1F-ECB8-4A8F-8E3B-4B105EFFFBB3}" type="slidenum">
              <a:rPr lang="es-AR" smtClean="0"/>
              <a:t>‹Nº›</a:t>
            </a:fld>
            <a:endParaRPr lang="es-A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6399D06-4ED2-46CA-95D9-1086D7E24E0A}" type="datetimeFigureOut">
              <a:rPr lang="es-AR" smtClean="0"/>
              <a:t>07/08/2013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2426D1F-ECB8-4A8F-8E3B-4B105EFFFBB3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117180" cy="1470025"/>
          </a:xfrm>
        </p:spPr>
        <p:txBody>
          <a:bodyPr/>
          <a:lstStyle/>
          <a:p>
            <a:r>
              <a:rPr lang="es-AR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CORREO ZIMBRA</a:t>
            </a:r>
            <a:endParaRPr lang="es-AR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619268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597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9443" y="260648"/>
            <a:ext cx="7125113" cy="924475"/>
          </a:xfrm>
        </p:spPr>
        <p:txBody>
          <a:bodyPr/>
          <a:lstStyle/>
          <a:p>
            <a:r>
              <a:rPr lang="es-AR" b="1" dirty="0" smtClean="0">
                <a:solidFill>
                  <a:srgbClr val="FF0000"/>
                </a:solidFill>
                <a:latin typeface="AR CHRISTY" pitchFamily="2" charset="0"/>
              </a:rPr>
              <a:t>FUNCIONES DEL CORREO</a:t>
            </a:r>
            <a:endParaRPr lang="es-AR" b="1" dirty="0">
              <a:solidFill>
                <a:srgbClr val="FF0000"/>
              </a:solidFill>
              <a:latin typeface="AR CHRISTY" pitchFamily="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2716" y="1052736"/>
            <a:ext cx="77216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s-AR" sz="2000" dirty="0" smtClean="0"/>
              <a:t>Establecer una comunicación fluida al interior de nuestro colegio y las familias.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000" dirty="0" smtClean="0"/>
              <a:t>Favorecer la comunicación entre docentes, docentes directivos y alumnos con docentes.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000" dirty="0" smtClean="0"/>
              <a:t>Crear y Compartir agenda de tareas.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000" dirty="0" smtClean="0"/>
              <a:t> Compartir documentos.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000" dirty="0" smtClean="0"/>
              <a:t>Crear grupos de trabajo.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000" dirty="0" smtClean="0"/>
              <a:t> Guardar documentos en varios formatos digitales.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000" dirty="0" smtClean="0"/>
              <a:t>Crear y guardar tareas.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000" dirty="0" smtClean="0"/>
              <a:t>Se pretende crear un sistema de evaluación digital.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000" dirty="0" smtClean="0"/>
              <a:t> </a:t>
            </a:r>
            <a:r>
              <a:rPr lang="es-AR" sz="2000" dirty="0"/>
              <a:t>E</a:t>
            </a:r>
            <a:r>
              <a:rPr lang="es-AR" sz="2000" dirty="0" smtClean="0"/>
              <a:t>l correo zimbra tiene como objetivo resguardar las tareas de los alumnos y de los docentes en la nube. </a:t>
            </a:r>
            <a:endParaRPr lang="es-AR" sz="20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013176"/>
            <a:ext cx="2592288" cy="15841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6 Rectángulo"/>
          <p:cNvSpPr/>
          <p:nvPr/>
        </p:nvSpPr>
        <p:spPr>
          <a:xfrm>
            <a:off x="8892480" y="0"/>
            <a:ext cx="25152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7835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25113" cy="924475"/>
          </a:xfrm>
        </p:spPr>
        <p:txBody>
          <a:bodyPr/>
          <a:lstStyle/>
          <a:p>
            <a:r>
              <a:rPr lang="es-AR" b="1" dirty="0" smtClean="0">
                <a:solidFill>
                  <a:srgbClr val="FF0000"/>
                </a:solidFill>
                <a:latin typeface="AR CHRISTY" pitchFamily="2" charset="0"/>
              </a:rPr>
              <a:t>TAREAS DE LOS DOCENTES</a:t>
            </a:r>
            <a:endParaRPr lang="es-AR" b="1" dirty="0">
              <a:solidFill>
                <a:srgbClr val="FF0000"/>
              </a:solidFill>
              <a:latin typeface="AR CHRISTY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99592" y="1556792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Enviar todo documento y comunicación escolar a través del correo zimbra.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 Abrir el correo y leer diariamente la información de la bandeja de entrada.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 Enlazar maletines con los alumnos para realizar la evaluación de proceso y final de los alumnos.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 Crear y compartir agenda de trabajo con sus alumnos y colegas.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 Subir y compartir material educativo con sus alumnos y sus pares.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Responder como recibido a cada correo enviado siendo esta una actividad obligatoria. </a:t>
            </a:r>
            <a:endParaRPr lang="es-AR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820472" y="0"/>
            <a:ext cx="323528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086" y="4018141"/>
            <a:ext cx="2008800" cy="22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2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404664"/>
            <a:ext cx="7125113" cy="924475"/>
          </a:xfrm>
        </p:spPr>
        <p:txBody>
          <a:bodyPr/>
          <a:lstStyle/>
          <a:p>
            <a:r>
              <a:rPr lang="es-AR" dirty="0" smtClean="0">
                <a:solidFill>
                  <a:srgbClr val="FF0000"/>
                </a:solidFill>
                <a:latin typeface="AR CHRISTY" pitchFamily="2" charset="0"/>
              </a:rPr>
              <a:t>TAREAS DE LOS ALUMNOS</a:t>
            </a:r>
            <a:endParaRPr lang="es-AR" dirty="0">
              <a:solidFill>
                <a:srgbClr val="FF0000"/>
              </a:solidFill>
              <a:latin typeface="AR CHRISTY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1487421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El correo del colegio debe utilizarse solo para asuntos educativos.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 Debe revisar de forma diaria el correo y responder como recibido toda comunicación que sea enviada por los docentes o cualquier miembro del colegio.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Debe generar un maletín por cada materia y enlazarla con el docente del área.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Entregar sus trabajos digitales por correo para ser evaluado en tiempo y forma. </a:t>
            </a:r>
            <a:endParaRPr lang="es-AR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748464" y="0"/>
            <a:ext cx="395536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72685">
            <a:off x="5118487" y="4705061"/>
            <a:ext cx="1800000" cy="1800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964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FF0000"/>
                </a:solidFill>
                <a:latin typeface="AR CHRISTY" pitchFamily="2" charset="0"/>
              </a:rPr>
              <a:t>ACTIVIDADES DE LOS PADRES</a:t>
            </a:r>
            <a:endParaRPr lang="es-AR" b="1" dirty="0">
              <a:solidFill>
                <a:srgbClr val="FF0000"/>
              </a:solidFill>
              <a:latin typeface="AR CHRISTY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3831" y="1700807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Los padres deberán tener acceso a este correo para colaborar con los alumnos y lograr tener todos los maletines completos.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latin typeface="Times New Roman"/>
                <a:ea typeface="Times New Roman"/>
              </a:rPr>
              <a:t>Deberán chequear  las veces que consideren necesario el correo de su hijo.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latin typeface="Times New Roman"/>
                <a:ea typeface="Times New Roman"/>
              </a:rPr>
              <a:t>Poner en conocimiento a las autoridades del colegio cualquier irregularidad que observen en el correo de sus hijos. </a:t>
            </a:r>
          </a:p>
          <a:p>
            <a:pPr marL="342900" indent="-342900">
              <a:buBlip>
                <a:blip r:embed="rId2"/>
              </a:buBlip>
            </a:pPr>
            <a:r>
              <a:rPr lang="es-AR" sz="2400" dirty="0" smtClean="0">
                <a:effectLst/>
                <a:latin typeface="Times New Roman"/>
                <a:ea typeface="Times New Roman"/>
              </a:rPr>
              <a:t>Dialogar con sus hijos sobre el uso correcto de este correo educativo.</a:t>
            </a:r>
            <a:endParaRPr lang="es-AR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085184"/>
            <a:ext cx="2520280" cy="15051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5 Rectángulo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1058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Primavera</Template>
  <TotalTime>87</TotalTime>
  <Words>318</Words>
  <Application>Microsoft Office PowerPoint</Application>
  <PresentationFormat>Presentación en pantalla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Spring</vt:lpstr>
      <vt:lpstr>CORREO ZIMBRA</vt:lpstr>
      <vt:lpstr>FUNCIONES DEL CORREO</vt:lpstr>
      <vt:lpstr>TAREAS DE LOS DOCENTES</vt:lpstr>
      <vt:lpstr>TAREAS DE LOS ALUMNOS</vt:lpstr>
      <vt:lpstr>ACTIVIDADES DE LOS PADRES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CORREO ZIMBRA</dc:title>
  <dc:creator>dario</dc:creator>
  <cp:lastModifiedBy>dario</cp:lastModifiedBy>
  <cp:revision>7</cp:revision>
  <dcterms:created xsi:type="dcterms:W3CDTF">2013-08-07T20:48:32Z</dcterms:created>
  <dcterms:modified xsi:type="dcterms:W3CDTF">2013-08-07T22:15:48Z</dcterms:modified>
</cp:coreProperties>
</file>