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771AF50-86E2-4ABF-B543-967B081472B7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5B518E-F536-4868-8BB3-74B2D25AF51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AF50-86E2-4ABF-B543-967B081472B7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518E-F536-4868-8BB3-74B2D25AF5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771AF50-86E2-4ABF-B543-967B081472B7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C5B518E-F536-4868-8BB3-74B2D25AF51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AF50-86E2-4ABF-B543-967B081472B7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5B518E-F536-4868-8BB3-74B2D25AF51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AF50-86E2-4ABF-B543-967B081472B7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C5B518E-F536-4868-8BB3-74B2D25AF513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71AF50-86E2-4ABF-B543-967B081472B7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5B518E-F536-4868-8BB3-74B2D25AF513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71AF50-86E2-4ABF-B543-967B081472B7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5B518E-F536-4868-8BB3-74B2D25AF513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AF50-86E2-4ABF-B543-967B081472B7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5B518E-F536-4868-8BB3-74B2D25AF5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AF50-86E2-4ABF-B543-967B081472B7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5B518E-F536-4868-8BB3-74B2D25AF5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AF50-86E2-4ABF-B543-967B081472B7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5B518E-F536-4868-8BB3-74B2D25AF513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771AF50-86E2-4ABF-B543-967B081472B7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C5B518E-F536-4868-8BB3-74B2D25AF513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71AF50-86E2-4ABF-B543-967B081472B7}" type="datetimeFigureOut">
              <a:rPr lang="es-ES" smtClean="0"/>
              <a:t>17/09/2013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5B518E-F536-4868-8BB3-74B2D25AF51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01958" y="-1107504"/>
            <a:ext cx="6477000" cy="1828800"/>
          </a:xfrm>
        </p:spPr>
        <p:txBody>
          <a:bodyPr/>
          <a:lstStyle/>
          <a:p>
            <a:r>
              <a:rPr lang="es-ES" dirty="0" err="1" smtClean="0"/>
              <a:t>fauvismo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043608" y="620688"/>
            <a:ext cx="6318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El </a:t>
            </a:r>
            <a:r>
              <a:rPr lang="es-ES" b="1" dirty="0"/>
              <a:t>fovismo</a:t>
            </a:r>
            <a:r>
              <a:rPr lang="es-ES" dirty="0"/>
              <a:t>, también conocido como </a:t>
            </a:r>
            <a:r>
              <a:rPr lang="es-ES" b="1" dirty="0" err="1"/>
              <a:t>fauvismo</a:t>
            </a:r>
            <a:r>
              <a:rPr lang="es-ES" dirty="0"/>
              <a:t>, en francés </a:t>
            </a:r>
            <a:r>
              <a:rPr lang="es-ES" i="1" dirty="0" err="1"/>
              <a:t>fauvisme</a:t>
            </a:r>
            <a:r>
              <a:rPr lang="es-ES" dirty="0"/>
              <a:t>, (1904-1908) fue un </a:t>
            </a:r>
            <a:r>
              <a:rPr lang="es-ES" dirty="0" smtClean="0"/>
              <a:t>movimiento pictórico</a:t>
            </a:r>
            <a:r>
              <a:rPr lang="es-ES" dirty="0"/>
              <a:t> francés caracterizado por un empleo provocativo del color. Su nombre procede del </a:t>
            </a:r>
            <a:r>
              <a:rPr lang="es-ES" dirty="0" smtClean="0"/>
              <a:t>calificativo </a:t>
            </a:r>
            <a:r>
              <a:rPr lang="es-ES" i="1" dirty="0" err="1" smtClean="0"/>
              <a:t>fauve</a:t>
            </a:r>
            <a:r>
              <a:rPr lang="es-ES" dirty="0"/>
              <a:t>, fiera en español, dado por el crítico de arte Louis </a:t>
            </a:r>
            <a:r>
              <a:rPr lang="es-ES" dirty="0" err="1"/>
              <a:t>Vauxcelles</a:t>
            </a:r>
            <a:r>
              <a:rPr lang="es-ES" dirty="0"/>
              <a:t> al conjunto de obras presentadas en el Salón de Otoño de París de 1905. El precursor de este movimiento fue Henri </a:t>
            </a:r>
            <a:r>
              <a:rPr lang="es-ES" dirty="0" err="1"/>
              <a:t>Matisse</a:t>
            </a:r>
            <a:r>
              <a:rPr lang="es-ES" dirty="0"/>
              <a:t> y su </a:t>
            </a:r>
            <a:r>
              <a:rPr lang="es-ES" dirty="0" smtClean="0"/>
              <a:t>mayor influencia </a:t>
            </a:r>
            <a:r>
              <a:rPr lang="es-ES" dirty="0"/>
              <a:t>en la pintura posterior se ha relacionado con la utilización libre del color.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811" y="3140968"/>
            <a:ext cx="4792042" cy="3600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3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CARACTERISTICAS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9036496" cy="5544616"/>
          </a:xfrm>
        </p:spPr>
        <p:txBody>
          <a:bodyPr>
            <a:normAutofit fontScale="47500" lnSpcReduction="20000"/>
          </a:bodyPr>
          <a:lstStyle/>
          <a:p>
            <a:r>
              <a:rPr lang="es-ES" dirty="0"/>
              <a:t>El fundamento de este movimiento es la liberación del color respecto al dibujo exaltando los contrastes cromáticos. Los artistas </a:t>
            </a:r>
            <a:r>
              <a:rPr lang="es-ES" i="1" dirty="0" err="1"/>
              <a:t>fauves</a:t>
            </a:r>
            <a:r>
              <a:rPr lang="es-ES" dirty="0"/>
              <a:t> van </a:t>
            </a:r>
            <a:r>
              <a:rPr lang="es-ES" dirty="0" smtClean="0"/>
              <a:t>a trabajar</a:t>
            </a:r>
            <a:r>
              <a:rPr lang="es-ES" dirty="0"/>
              <a:t> con la teoría del color interpretando qué colores son primarios, cuáles son secundarios y cuáles son complementarios. Mediante este planteamiento consiguieron una complementariedad entre colores, lo que producía un mayor contraste visual y una mayor fuerza cromática.</a:t>
            </a:r>
          </a:p>
          <a:p>
            <a:r>
              <a:rPr lang="es-ES" dirty="0"/>
              <a:t>Este planteamiento, conocido como modelo RYB, clasifica los colores en:</a:t>
            </a:r>
          </a:p>
          <a:p>
            <a:pPr lvl="1"/>
            <a:r>
              <a:rPr lang="es-ES" dirty="0"/>
              <a:t>Colores Primarios: rojo, amarillo, azul</a:t>
            </a:r>
          </a:p>
          <a:p>
            <a:pPr lvl="1"/>
            <a:r>
              <a:rPr lang="es-ES" dirty="0"/>
              <a:t>Colores Secundarios: se obtienen mezclando colores primarios: rojo + azul (violeta); rojo + amarillo (naranja); amarillo + azul (verde).</a:t>
            </a:r>
          </a:p>
          <a:p>
            <a:pPr lvl="1"/>
            <a:r>
              <a:rPr lang="es-ES" dirty="0"/>
              <a:t>Complementarios: se entiende por color complementario de otro, el color que se sitúa en la parte opuesta: para el verde es el rojo, para el azul es el naranja y para el amarillo es el violeta.</a:t>
            </a:r>
          </a:p>
          <a:p>
            <a:r>
              <a:rPr lang="es-ES" dirty="0"/>
              <a:t>En esta búsqueda tan dirigida hacia el color se olvidan otros aspectos como el modelado, el claroscuro o la perspectiva. La técnica pictórica fovista emplea toques rápidos y vigorosos, trazos toscos y discontinuos, aunque se cree distorsión en las figuras: se persigue dar una sensación de espontaneidad.</a:t>
            </a:r>
          </a:p>
          <a:p>
            <a:r>
              <a:rPr lang="es-ES" dirty="0"/>
              <a:t>Otra característica de esta pintura es su intención de expresar sentimiento, algo que anteriormente intentaron los pintores </a:t>
            </a:r>
            <a:r>
              <a:rPr lang="es-ES" dirty="0" err="1"/>
              <a:t>Nabis</a:t>
            </a:r>
            <a:r>
              <a:rPr lang="es-ES" dirty="0"/>
              <a:t>. Esto hace que percibieran la naturaleza y lo que les rodea en función de sus sentimientos.</a:t>
            </a:r>
          </a:p>
          <a:p>
            <a:r>
              <a:rPr lang="es-ES" dirty="0"/>
              <a:t>El dibujo será un aspecto secundario para estos artistas, sin embargo </a:t>
            </a:r>
            <a:r>
              <a:rPr lang="es-ES" dirty="0" err="1"/>
              <a:t>Matisse</a:t>
            </a:r>
            <a:r>
              <a:rPr lang="es-ES" dirty="0"/>
              <a:t> no se olvidó de su importancia. También se destacaba </a:t>
            </a:r>
            <a:r>
              <a:rPr lang="es-ES" dirty="0" smtClean="0"/>
              <a:t>la función </a:t>
            </a:r>
            <a:r>
              <a:rPr lang="es-ES" dirty="0"/>
              <a:t>decorativa y se empleaban las líneas onduladas.</a:t>
            </a:r>
          </a:p>
          <a:p>
            <a:r>
              <a:rPr lang="es-ES" dirty="0"/>
              <a:t>Defendían una actitud rebelde, un intento de transgresión de las normas con respecto a la pintura. Buscaban en definitiva, algo diferente, que les hiciese avanzar en el ámbito artístico.</a:t>
            </a:r>
          </a:p>
          <a:p>
            <a:r>
              <a:rPr lang="es-ES" dirty="0"/>
              <a:t>Con respecto a los temas que pintaban existía gran variedad: algunos pintaron el mundo rural y otros el ámbito urbano. Algunos realizaron desnudos e interiores, mientras otros preferían la pintura al aire libre influidos por las costumbres del impresionismo, otros mostraban la importancia de sentir la alegría de vivir.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56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796" y="260648"/>
            <a:ext cx="8153400" cy="990600"/>
          </a:xfrm>
        </p:spPr>
        <p:txBody>
          <a:bodyPr/>
          <a:lstStyle/>
          <a:p>
            <a:pPr algn="ctr"/>
            <a:r>
              <a:rPr lang="es-ES" dirty="0" smtClean="0"/>
              <a:t>IMAGENES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496" y="1628768"/>
            <a:ext cx="4536504" cy="518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8" y="1628800"/>
            <a:ext cx="4515587" cy="518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073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</TotalTime>
  <Words>24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Intermedio</vt:lpstr>
      <vt:lpstr>fauvismo</vt:lpstr>
      <vt:lpstr>CARACTERISTICAS</vt:lpstr>
      <vt:lpstr>IMAGENES</vt:lpstr>
    </vt:vector>
  </TitlesOfParts>
  <Company>WarezMaster®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fauvismo</dc:title>
  <dc:creator>WarezMaster®</dc:creator>
  <cp:lastModifiedBy>WarezMaster®</cp:lastModifiedBy>
  <cp:revision>1</cp:revision>
  <dcterms:created xsi:type="dcterms:W3CDTF">2013-09-18T01:51:34Z</dcterms:created>
  <dcterms:modified xsi:type="dcterms:W3CDTF">2013-09-18T01:56:50Z</dcterms:modified>
</cp:coreProperties>
</file>