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AE893-FF40-4BAD-9728-54D43C9F6D69}" type="datetimeFigureOut">
              <a:rPr lang="es-ES" smtClean="0"/>
              <a:t>17/09/2013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EFC7C-7D56-42FB-B2D9-08CDE4104D8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AE893-FF40-4BAD-9728-54D43C9F6D69}" type="datetimeFigureOut">
              <a:rPr lang="es-ES" smtClean="0"/>
              <a:t>17/09/2013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EFC7C-7D56-42FB-B2D9-08CDE4104D8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AE893-FF40-4BAD-9728-54D43C9F6D69}" type="datetimeFigureOut">
              <a:rPr lang="es-ES" smtClean="0"/>
              <a:t>17/09/2013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EFC7C-7D56-42FB-B2D9-08CDE4104D8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AE893-FF40-4BAD-9728-54D43C9F6D69}" type="datetimeFigureOut">
              <a:rPr lang="es-ES" smtClean="0"/>
              <a:t>17/09/2013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EFC7C-7D56-42FB-B2D9-08CDE4104D8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AE893-FF40-4BAD-9728-54D43C9F6D69}" type="datetimeFigureOut">
              <a:rPr lang="es-ES" smtClean="0"/>
              <a:t>17/09/2013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EFC7C-7D56-42FB-B2D9-08CDE4104D8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AE893-FF40-4BAD-9728-54D43C9F6D69}" type="datetimeFigureOut">
              <a:rPr lang="es-ES" smtClean="0"/>
              <a:t>17/09/2013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EFC7C-7D56-42FB-B2D9-08CDE4104D8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AE893-FF40-4BAD-9728-54D43C9F6D69}" type="datetimeFigureOut">
              <a:rPr lang="es-ES" smtClean="0"/>
              <a:t>17/09/2013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EFC7C-7D56-42FB-B2D9-08CDE4104D8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AE893-FF40-4BAD-9728-54D43C9F6D69}" type="datetimeFigureOut">
              <a:rPr lang="es-ES" smtClean="0"/>
              <a:t>17/09/2013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EFC7C-7D56-42FB-B2D9-08CDE4104D8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AE893-FF40-4BAD-9728-54D43C9F6D69}" type="datetimeFigureOut">
              <a:rPr lang="es-ES" smtClean="0"/>
              <a:t>17/09/2013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EFC7C-7D56-42FB-B2D9-08CDE4104D8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AE893-FF40-4BAD-9728-54D43C9F6D69}" type="datetimeFigureOut">
              <a:rPr lang="es-ES" smtClean="0"/>
              <a:t>17/09/2013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EFC7C-7D56-42FB-B2D9-08CDE4104D8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AE893-FF40-4BAD-9728-54D43C9F6D69}" type="datetimeFigureOut">
              <a:rPr lang="es-ES" smtClean="0"/>
              <a:t>17/09/2013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EFC7C-7D56-42FB-B2D9-08CDE4104D8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FAE893-FF40-4BAD-9728-54D43C9F6D69}" type="datetimeFigureOut">
              <a:rPr lang="es-ES" smtClean="0"/>
              <a:t>17/09/2013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8EFC7C-7D56-42FB-B2D9-08CDE4104D8A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Usuario\Escritorio\Juan_Gris_00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39552" y="332656"/>
            <a:ext cx="7772400" cy="1470025"/>
          </a:xfrm>
        </p:spPr>
        <p:txBody>
          <a:bodyPr/>
          <a:lstStyle/>
          <a:p>
            <a:r>
              <a:rPr lang="es-ES" dirty="0" smtClean="0">
                <a:solidFill>
                  <a:srgbClr val="FF0000"/>
                </a:solidFill>
              </a:rPr>
              <a:t>Cubismo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1556792"/>
            <a:ext cx="6400800" cy="5301208"/>
          </a:xfrm>
        </p:spPr>
        <p:txBody>
          <a:bodyPr>
            <a:normAutofit fontScale="70000" lnSpcReduction="20000"/>
          </a:bodyPr>
          <a:lstStyle/>
          <a:p>
            <a:r>
              <a:rPr lang="es-ES" dirty="0">
                <a:solidFill>
                  <a:srgbClr val="FF0000"/>
                </a:solidFill>
              </a:rPr>
              <a:t>El </a:t>
            </a:r>
            <a:r>
              <a:rPr lang="es-ES" b="1" dirty="0">
                <a:solidFill>
                  <a:srgbClr val="FF0000"/>
                </a:solidFill>
              </a:rPr>
              <a:t>cubismo</a:t>
            </a:r>
            <a:r>
              <a:rPr lang="es-ES" dirty="0">
                <a:solidFill>
                  <a:srgbClr val="FF0000"/>
                </a:solidFill>
              </a:rPr>
              <a:t> fue un movimiento artístico desarrollado entre 1907 y 1914, nacido en Francia y encabezado </a:t>
            </a:r>
            <a:r>
              <a:rPr lang="es-ES" dirty="0" smtClean="0">
                <a:solidFill>
                  <a:srgbClr val="FF0000"/>
                </a:solidFill>
              </a:rPr>
              <a:t>por Pablo </a:t>
            </a:r>
            <a:r>
              <a:rPr lang="es-ES" dirty="0">
                <a:solidFill>
                  <a:srgbClr val="FF0000"/>
                </a:solidFill>
              </a:rPr>
              <a:t>Picasso, Georges Braque y Juan Gris. Es una tendencia esencial pues da pie al resto de </a:t>
            </a:r>
            <a:r>
              <a:rPr lang="es-ES" dirty="0" smtClean="0">
                <a:solidFill>
                  <a:srgbClr val="FF0000"/>
                </a:solidFill>
              </a:rPr>
              <a:t>las vanguardias</a:t>
            </a:r>
            <a:r>
              <a:rPr lang="es-ES" dirty="0">
                <a:solidFill>
                  <a:srgbClr val="FF0000"/>
                </a:solidFill>
              </a:rPr>
              <a:t> europeas del siglo XX. No se trata de un </a:t>
            </a:r>
            <a:r>
              <a:rPr lang="es-ES" i="1" dirty="0">
                <a:solidFill>
                  <a:srgbClr val="FF0000"/>
                </a:solidFill>
              </a:rPr>
              <a:t>ismo</a:t>
            </a:r>
            <a:r>
              <a:rPr lang="es-ES" dirty="0">
                <a:solidFill>
                  <a:srgbClr val="FF0000"/>
                </a:solidFill>
              </a:rPr>
              <a:t> más, sino de la ruptura definitiva con la pintura tradicional.</a:t>
            </a:r>
          </a:p>
          <a:p>
            <a:r>
              <a:rPr lang="es-ES" dirty="0">
                <a:solidFill>
                  <a:srgbClr val="FF0000"/>
                </a:solidFill>
              </a:rPr>
              <a:t>El término cubismo fue acuñado por el crítico francés Louis </a:t>
            </a:r>
            <a:r>
              <a:rPr lang="es-ES" dirty="0" err="1">
                <a:solidFill>
                  <a:srgbClr val="FF0000"/>
                </a:solidFill>
              </a:rPr>
              <a:t>Vauxcelles</a:t>
            </a:r>
            <a:r>
              <a:rPr lang="es-ES" dirty="0">
                <a:solidFill>
                  <a:srgbClr val="FF0000"/>
                </a:solidFill>
              </a:rPr>
              <a:t>, el mismo que había bautizado a </a:t>
            </a:r>
            <a:r>
              <a:rPr lang="es-ES" dirty="0" smtClean="0">
                <a:solidFill>
                  <a:srgbClr val="FF0000"/>
                </a:solidFill>
              </a:rPr>
              <a:t>los </a:t>
            </a:r>
            <a:r>
              <a:rPr lang="es-ES" dirty="0" err="1" smtClean="0">
                <a:solidFill>
                  <a:srgbClr val="FF0000"/>
                </a:solidFill>
              </a:rPr>
              <a:t>fauvistas</a:t>
            </a:r>
            <a:r>
              <a:rPr lang="es-ES" dirty="0">
                <a:solidFill>
                  <a:srgbClr val="FF0000"/>
                </a:solidFill>
              </a:rPr>
              <a:t> motejándolos de </a:t>
            </a:r>
            <a:r>
              <a:rPr lang="es-ES" i="1" dirty="0" err="1">
                <a:solidFill>
                  <a:srgbClr val="FF0000"/>
                </a:solidFill>
              </a:rPr>
              <a:t>fauves</a:t>
            </a:r>
            <a:r>
              <a:rPr lang="es-ES" dirty="0">
                <a:solidFill>
                  <a:srgbClr val="FF0000"/>
                </a:solidFill>
              </a:rPr>
              <a:t> (fieras); en el caso de Braque y sus pinturas de L'Estaque, </a:t>
            </a:r>
            <a:r>
              <a:rPr lang="es-ES" dirty="0" err="1">
                <a:solidFill>
                  <a:srgbClr val="FF0000"/>
                </a:solidFill>
              </a:rPr>
              <a:t>Vauxcelles</a:t>
            </a:r>
            <a:r>
              <a:rPr lang="es-ES" dirty="0">
                <a:solidFill>
                  <a:srgbClr val="FF0000"/>
                </a:solidFill>
              </a:rPr>
              <a:t> dijo, despreciativamente, que era una pintura compuesta por «pequeños cubos». Se originó así el concepto de «</a:t>
            </a:r>
            <a:r>
              <a:rPr lang="es-ES" dirty="0" err="1">
                <a:solidFill>
                  <a:srgbClr val="FF0000"/>
                </a:solidFill>
              </a:rPr>
              <a:t>cubismo».El</a:t>
            </a:r>
            <a:r>
              <a:rPr lang="es-ES" dirty="0">
                <a:solidFill>
                  <a:srgbClr val="FF0000"/>
                </a:solidFill>
              </a:rPr>
              <a:t> cubismo literario es otra rama, la cual se expresa con </a:t>
            </a:r>
            <a:r>
              <a:rPr lang="es-ES" dirty="0" err="1">
                <a:solidFill>
                  <a:srgbClr val="FF0000"/>
                </a:solidFill>
              </a:rPr>
              <a:t>poesias</a:t>
            </a:r>
            <a:r>
              <a:rPr lang="es-ES" dirty="0">
                <a:solidFill>
                  <a:srgbClr val="FF0000"/>
                </a:solidFill>
              </a:rPr>
              <a:t> cuya estructura forma figuras o </a:t>
            </a:r>
            <a:r>
              <a:rPr lang="es-ES" dirty="0" err="1">
                <a:solidFill>
                  <a:srgbClr val="FF0000"/>
                </a:solidFill>
              </a:rPr>
              <a:t>imagenes</a:t>
            </a:r>
            <a:r>
              <a:rPr lang="es-ES" dirty="0">
                <a:solidFill>
                  <a:srgbClr val="FF0000"/>
                </a:solidFill>
              </a:rPr>
              <a:t> que ejemplifican el tema, estas no </a:t>
            </a:r>
            <a:r>
              <a:rPr lang="es-ES" dirty="0" err="1">
                <a:solidFill>
                  <a:srgbClr val="FF0000"/>
                </a:solidFill>
              </a:rPr>
              <a:t>estan</a:t>
            </a:r>
            <a:r>
              <a:rPr lang="es-ES" dirty="0">
                <a:solidFill>
                  <a:srgbClr val="FF0000"/>
                </a:solidFill>
              </a:rPr>
              <a:t> con </a:t>
            </a:r>
            <a:r>
              <a:rPr lang="es-ES" dirty="0" err="1">
                <a:solidFill>
                  <a:srgbClr val="FF0000"/>
                </a:solidFill>
              </a:rPr>
              <a:t>metricas</a:t>
            </a:r>
            <a:r>
              <a:rPr lang="es-ES" dirty="0">
                <a:solidFill>
                  <a:srgbClr val="FF0000"/>
                </a:solidFill>
              </a:rPr>
              <a:t>, ni versos (la rima es opcional).</a:t>
            </a:r>
          </a:p>
          <a:p>
            <a:endParaRPr lang="es-E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Documents and Settings\Usuario\Escritorio\14198505-pared-blanca-con-una-textura-delicada-palidez-de-usar-como-fondo-abstract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8256"/>
            <a:ext cx="9144000" cy="6876256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4400" dirty="0" smtClean="0"/>
              <a:t>El cubismo</a:t>
            </a:r>
            <a:endParaRPr lang="es-ES" sz="44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946228"/>
          </a:xfrm>
        </p:spPr>
        <p:txBody>
          <a:bodyPr>
            <a:normAutofit lnSpcReduction="10000"/>
          </a:bodyPr>
          <a:lstStyle/>
          <a:p>
            <a:r>
              <a:rPr lang="es-ES" sz="2000" dirty="0"/>
              <a:t>Los artistas cubistas pintaban superficies planas, la perspectiva dada a la obra era aparente, lograda por medio del alargamiento de las líneas y ángulos. El color fue, virtualmente suprimido, subordinándose a las formas y por tanto, al dibujo. Los cubistas crearon la superposición a través de la visión polifacética y simultánea del objeto.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pic>
        <p:nvPicPr>
          <p:cNvPr id="2050" name="Picture 2" descr="C:\Documents and Settings\Usuario\Escritorio\El-cubism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03625" y="332656"/>
            <a:ext cx="5144839" cy="57606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Usuario\Escritorio\14198505-pared-blanca-con-una-textura-delicada-palidez-de-usar-como-fondo-abstract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Las señoritas de </a:t>
            </a:r>
            <a:r>
              <a:rPr lang="es-ES" dirty="0" err="1" smtClean="0"/>
              <a:t>Avignon</a:t>
            </a:r>
            <a:endParaRPr lang="es-ES" dirty="0"/>
          </a:p>
        </p:txBody>
      </p:sp>
      <p:pic>
        <p:nvPicPr>
          <p:cNvPr id="5" name="4 Marcador de posición de imagen" descr="1419.jpg"/>
          <p:cNvPicPr>
            <a:picLocks noGrp="1" noChangeAspect="1"/>
          </p:cNvPicPr>
          <p:nvPr>
            <p:ph type="pic" idx="1"/>
          </p:nvPr>
        </p:nvPicPr>
        <p:blipFill>
          <a:blip r:embed="rId3" cstate="print"/>
          <a:srcRect t="515" b="515"/>
          <a:stretch>
            <a:fillRect/>
          </a:stretch>
        </p:blipFill>
        <p:spPr/>
      </p:pic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s-ES" sz="1800" b="1" dirty="0"/>
              <a:t>Pablo Ruiz Picasso</a:t>
            </a:r>
            <a:r>
              <a:rPr lang="es-ES" sz="1800" dirty="0"/>
              <a:t> 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72</Words>
  <Application>Microsoft Office PowerPoint</Application>
  <PresentationFormat>Presentación en pantalla (4:3)</PresentationFormat>
  <Paragraphs>7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Cubismo</vt:lpstr>
      <vt:lpstr>El cubismo</vt:lpstr>
      <vt:lpstr>Las señoritas de Avignon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Cubismo</dc:title>
  <dc:creator>Usuario</dc:creator>
  <cp:lastModifiedBy>Usuario</cp:lastModifiedBy>
  <cp:revision>3</cp:revision>
  <dcterms:created xsi:type="dcterms:W3CDTF">2013-09-18T02:42:10Z</dcterms:created>
  <dcterms:modified xsi:type="dcterms:W3CDTF">2013-09-18T03:07:28Z</dcterms:modified>
</cp:coreProperties>
</file>